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62" r:id="rId4"/>
    <p:sldId id="1225" r:id="rId5"/>
    <p:sldId id="1230" r:id="rId6"/>
    <p:sldId id="271" r:id="rId7"/>
    <p:sldId id="272" r:id="rId8"/>
    <p:sldId id="274" r:id="rId9"/>
    <p:sldId id="301" r:id="rId10"/>
    <p:sldId id="309" r:id="rId11"/>
    <p:sldId id="1229" r:id="rId12"/>
    <p:sldId id="277" r:id="rId13"/>
    <p:sldId id="289" r:id="rId14"/>
    <p:sldId id="302" r:id="rId15"/>
    <p:sldId id="1218" r:id="rId16"/>
    <p:sldId id="303" r:id="rId17"/>
    <p:sldId id="1222" r:id="rId18"/>
    <p:sldId id="1130" r:id="rId19"/>
    <p:sldId id="263" r:id="rId20"/>
    <p:sldId id="290" r:id="rId21"/>
    <p:sldId id="1223" r:id="rId22"/>
    <p:sldId id="1224" r:id="rId23"/>
    <p:sldId id="286" r:id="rId24"/>
    <p:sldId id="1178" r:id="rId25"/>
    <p:sldId id="1214" r:id="rId26"/>
    <p:sldId id="1226" r:id="rId27"/>
    <p:sldId id="1227" r:id="rId28"/>
    <p:sldId id="1228" r:id="rId29"/>
    <p:sldId id="1060" r:id="rId30"/>
    <p:sldId id="1213" r:id="rId31"/>
    <p:sldId id="308" r:id="rId32"/>
    <p:sldId id="1215" r:id="rId33"/>
    <p:sldId id="1176" r:id="rId34"/>
    <p:sldId id="30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F00"/>
    <a:srgbClr val="FFB300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84" autoAdjust="0"/>
    <p:restoredTop sz="94711" autoAdjust="0"/>
  </p:normalViewPr>
  <p:slideViewPr>
    <p:cSldViewPr snapToGrid="0">
      <p:cViewPr>
        <p:scale>
          <a:sx n="130" d="100"/>
          <a:sy n="130" d="100"/>
        </p:scale>
        <p:origin x="624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D2363-DA4F-4ED9-8087-D72BDEB6C04B}" type="datetimeFigureOut">
              <a:rPr lang="en-GB" smtClean="0"/>
              <a:t>10/09/2021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459B1-3939-4958-82AF-8F35FFBA31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9406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E9658-764D-4605-ACCA-88351D05C8F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28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E9658-764D-4605-ACCA-88351D05C8F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413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E9658-764D-4605-ACCA-88351D05C8F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22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8965-EC0C-4B90-B5F1-8545DBC6A79C}" type="datetimeFigureOut">
              <a:rPr lang="en-GB" smtClean="0"/>
              <a:t>10/09/2021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884D-2A7F-4A27-BFE4-72EA521E81B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2864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8965-EC0C-4B90-B5F1-8545DBC6A79C}" type="datetimeFigureOut">
              <a:rPr lang="en-GB" smtClean="0"/>
              <a:t>10/09/2021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884D-2A7F-4A27-BFE4-72EA521E81B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451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8965-EC0C-4B90-B5F1-8545DBC6A79C}" type="datetimeFigureOut">
              <a:rPr lang="en-GB" smtClean="0"/>
              <a:t>10/09/2021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884D-2A7F-4A27-BFE4-72EA521E81B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267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133350" y="150019"/>
            <a:ext cx="5829300" cy="6557962"/>
          </a:xfrm>
          <a:custGeom>
            <a:avLst/>
            <a:gdLst>
              <a:gd name="connsiteX0" fmla="*/ 0 w 5829300"/>
              <a:gd name="connsiteY0" fmla="*/ 0 h 6557962"/>
              <a:gd name="connsiteX1" fmla="*/ 5829300 w 5829300"/>
              <a:gd name="connsiteY1" fmla="*/ 0 h 6557962"/>
              <a:gd name="connsiteX2" fmla="*/ 5829300 w 5829300"/>
              <a:gd name="connsiteY2" fmla="*/ 6557962 h 6557962"/>
              <a:gd name="connsiteX3" fmla="*/ 0 w 5829300"/>
              <a:gd name="connsiteY3" fmla="*/ 6557962 h 655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9300" h="6557962">
                <a:moveTo>
                  <a:pt x="0" y="0"/>
                </a:moveTo>
                <a:lnTo>
                  <a:pt x="5829300" y="0"/>
                </a:lnTo>
                <a:lnTo>
                  <a:pt x="5829300" y="6557962"/>
                </a:lnTo>
                <a:lnTo>
                  <a:pt x="0" y="65579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9D95-54C4-475E-98FD-D81D9A237C8B}" type="datetime1">
              <a:rPr lang="en-US" smtClean="0"/>
              <a:t>9/10/21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472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3926541"/>
          </a:xfrm>
          <a:custGeom>
            <a:avLst/>
            <a:gdLst>
              <a:gd name="connsiteX0" fmla="*/ 0 w 12192000"/>
              <a:gd name="connsiteY0" fmla="*/ 0 h 3926541"/>
              <a:gd name="connsiteX1" fmla="*/ 12192000 w 12192000"/>
              <a:gd name="connsiteY1" fmla="*/ 0 h 3926541"/>
              <a:gd name="connsiteX2" fmla="*/ 12192000 w 12192000"/>
              <a:gd name="connsiteY2" fmla="*/ 3926541 h 3926541"/>
              <a:gd name="connsiteX3" fmla="*/ 0 w 12192000"/>
              <a:gd name="connsiteY3" fmla="*/ 3926541 h 392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26541">
                <a:moveTo>
                  <a:pt x="0" y="0"/>
                </a:moveTo>
                <a:lnTo>
                  <a:pt x="12192000" y="0"/>
                </a:lnTo>
                <a:lnTo>
                  <a:pt x="12192000" y="3926541"/>
                </a:lnTo>
                <a:lnTo>
                  <a:pt x="0" y="39265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9D95-54C4-475E-98FD-D81D9A237C8B}" type="datetime1">
              <a:rPr lang="en-US" smtClean="0"/>
              <a:t>9/10/21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549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9D95-54C4-475E-98FD-D81D9A237C8B}" type="datetime1">
              <a:rPr lang="en-US" smtClean="0"/>
              <a:t>9/10/21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315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583097" y="1775791"/>
            <a:ext cx="5486401" cy="4505738"/>
          </a:xfrm>
          <a:custGeom>
            <a:avLst/>
            <a:gdLst>
              <a:gd name="connsiteX0" fmla="*/ 0 w 5486401"/>
              <a:gd name="connsiteY0" fmla="*/ 0 h 4505738"/>
              <a:gd name="connsiteX1" fmla="*/ 5486401 w 5486401"/>
              <a:gd name="connsiteY1" fmla="*/ 0 h 4505738"/>
              <a:gd name="connsiteX2" fmla="*/ 5486401 w 5486401"/>
              <a:gd name="connsiteY2" fmla="*/ 4505738 h 4505738"/>
              <a:gd name="connsiteX3" fmla="*/ 0 w 5486401"/>
              <a:gd name="connsiteY3" fmla="*/ 4505738 h 450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1" h="4505738">
                <a:moveTo>
                  <a:pt x="0" y="0"/>
                </a:moveTo>
                <a:lnTo>
                  <a:pt x="5486401" y="0"/>
                </a:lnTo>
                <a:lnTo>
                  <a:pt x="5486401" y="4505738"/>
                </a:lnTo>
                <a:lnTo>
                  <a:pt x="0" y="45057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9D95-54C4-475E-98FD-D81D9A237C8B}" type="datetime1">
              <a:rPr lang="en-US" smtClean="0"/>
              <a:t>9/10/21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603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-16589" y="1"/>
            <a:ext cx="12224569" cy="3851177"/>
          </a:xfrm>
          <a:custGeom>
            <a:avLst/>
            <a:gdLst>
              <a:gd name="connsiteX0" fmla="*/ 0 w 12224569"/>
              <a:gd name="connsiteY0" fmla="*/ 0 h 3851177"/>
              <a:gd name="connsiteX1" fmla="*/ 12224569 w 12224569"/>
              <a:gd name="connsiteY1" fmla="*/ 0 h 3851177"/>
              <a:gd name="connsiteX2" fmla="*/ 12224569 w 12224569"/>
              <a:gd name="connsiteY2" fmla="*/ 3851177 h 3851177"/>
              <a:gd name="connsiteX3" fmla="*/ 0 w 12224569"/>
              <a:gd name="connsiteY3" fmla="*/ 3851177 h 385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4569" h="3851177">
                <a:moveTo>
                  <a:pt x="0" y="0"/>
                </a:moveTo>
                <a:lnTo>
                  <a:pt x="12224569" y="0"/>
                </a:lnTo>
                <a:lnTo>
                  <a:pt x="12224569" y="3851177"/>
                </a:lnTo>
                <a:lnTo>
                  <a:pt x="0" y="385117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9D95-54C4-475E-98FD-D81D9A237C8B}" type="datetime1">
              <a:rPr lang="en-US" smtClean="0"/>
              <a:t>9/10/21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1139687" y="2027583"/>
            <a:ext cx="2941983" cy="4280453"/>
          </a:xfrm>
          <a:custGeom>
            <a:avLst/>
            <a:gdLst>
              <a:gd name="connsiteX0" fmla="*/ 0 w 2941983"/>
              <a:gd name="connsiteY0" fmla="*/ 0 h 4280453"/>
              <a:gd name="connsiteX1" fmla="*/ 2941983 w 2941983"/>
              <a:gd name="connsiteY1" fmla="*/ 0 h 4280453"/>
              <a:gd name="connsiteX2" fmla="*/ 2941983 w 2941983"/>
              <a:gd name="connsiteY2" fmla="*/ 4280453 h 4280453"/>
              <a:gd name="connsiteX3" fmla="*/ 0 w 2941983"/>
              <a:gd name="connsiteY3" fmla="*/ 4280453 h 4280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983" h="4280453">
                <a:moveTo>
                  <a:pt x="0" y="0"/>
                </a:moveTo>
                <a:lnTo>
                  <a:pt x="2941983" y="0"/>
                </a:lnTo>
                <a:lnTo>
                  <a:pt x="2941983" y="4280453"/>
                </a:lnTo>
                <a:lnTo>
                  <a:pt x="0" y="42804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053507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 hasCustomPrompt="1"/>
          </p:nvPr>
        </p:nvSpPr>
        <p:spPr>
          <a:xfrm>
            <a:off x="3739488" y="3520430"/>
            <a:ext cx="3393656" cy="3154890"/>
          </a:xfrm>
          <a:custGeom>
            <a:avLst/>
            <a:gdLst>
              <a:gd name="connsiteX0" fmla="*/ 0 w 3393656"/>
              <a:gd name="connsiteY0" fmla="*/ 0 h 3154890"/>
              <a:gd name="connsiteX1" fmla="*/ 3393656 w 3393656"/>
              <a:gd name="connsiteY1" fmla="*/ 0 h 3154890"/>
              <a:gd name="connsiteX2" fmla="*/ 3393656 w 3393656"/>
              <a:gd name="connsiteY2" fmla="*/ 3154890 h 3154890"/>
              <a:gd name="connsiteX3" fmla="*/ 0 w 3393656"/>
              <a:gd name="connsiteY3" fmla="*/ 3154890 h 3154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656" h="3154890">
                <a:moveTo>
                  <a:pt x="0" y="0"/>
                </a:moveTo>
                <a:lnTo>
                  <a:pt x="3393656" y="0"/>
                </a:lnTo>
                <a:lnTo>
                  <a:pt x="3393656" y="3154890"/>
                </a:lnTo>
                <a:lnTo>
                  <a:pt x="0" y="3154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163393" y="182681"/>
            <a:ext cx="3393656" cy="3154890"/>
          </a:xfrm>
          <a:custGeom>
            <a:avLst/>
            <a:gdLst>
              <a:gd name="connsiteX0" fmla="*/ 0 w 3393656"/>
              <a:gd name="connsiteY0" fmla="*/ 0 h 3154890"/>
              <a:gd name="connsiteX1" fmla="*/ 3393656 w 3393656"/>
              <a:gd name="connsiteY1" fmla="*/ 0 h 3154890"/>
              <a:gd name="connsiteX2" fmla="*/ 3393656 w 3393656"/>
              <a:gd name="connsiteY2" fmla="*/ 3154890 h 3154890"/>
              <a:gd name="connsiteX3" fmla="*/ 0 w 3393656"/>
              <a:gd name="connsiteY3" fmla="*/ 3154890 h 3154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656" h="3154890">
                <a:moveTo>
                  <a:pt x="0" y="0"/>
                </a:moveTo>
                <a:lnTo>
                  <a:pt x="3393656" y="0"/>
                </a:lnTo>
                <a:lnTo>
                  <a:pt x="3393656" y="3154890"/>
                </a:lnTo>
                <a:lnTo>
                  <a:pt x="0" y="3154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163393" y="3520430"/>
            <a:ext cx="3393656" cy="3154890"/>
          </a:xfrm>
          <a:custGeom>
            <a:avLst/>
            <a:gdLst>
              <a:gd name="connsiteX0" fmla="*/ 0 w 3393656"/>
              <a:gd name="connsiteY0" fmla="*/ 0 h 3154890"/>
              <a:gd name="connsiteX1" fmla="*/ 3393656 w 3393656"/>
              <a:gd name="connsiteY1" fmla="*/ 0 h 3154890"/>
              <a:gd name="connsiteX2" fmla="*/ 3393656 w 3393656"/>
              <a:gd name="connsiteY2" fmla="*/ 3154890 h 3154890"/>
              <a:gd name="connsiteX3" fmla="*/ 0 w 3393656"/>
              <a:gd name="connsiteY3" fmla="*/ 3154890 h 3154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656" h="3154890">
                <a:moveTo>
                  <a:pt x="0" y="0"/>
                </a:moveTo>
                <a:lnTo>
                  <a:pt x="3393656" y="0"/>
                </a:lnTo>
                <a:lnTo>
                  <a:pt x="3393656" y="3154890"/>
                </a:lnTo>
                <a:lnTo>
                  <a:pt x="0" y="3154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3739488" y="182681"/>
            <a:ext cx="3393656" cy="3154890"/>
          </a:xfrm>
          <a:custGeom>
            <a:avLst/>
            <a:gdLst>
              <a:gd name="connsiteX0" fmla="*/ 0 w 3393656"/>
              <a:gd name="connsiteY0" fmla="*/ 0 h 3154890"/>
              <a:gd name="connsiteX1" fmla="*/ 3393656 w 3393656"/>
              <a:gd name="connsiteY1" fmla="*/ 0 h 3154890"/>
              <a:gd name="connsiteX2" fmla="*/ 3393656 w 3393656"/>
              <a:gd name="connsiteY2" fmla="*/ 3154890 h 3154890"/>
              <a:gd name="connsiteX3" fmla="*/ 0 w 3393656"/>
              <a:gd name="connsiteY3" fmla="*/ 3154890 h 3154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656" h="3154890">
                <a:moveTo>
                  <a:pt x="0" y="0"/>
                </a:moveTo>
                <a:lnTo>
                  <a:pt x="3393656" y="0"/>
                </a:lnTo>
                <a:lnTo>
                  <a:pt x="3393656" y="3154890"/>
                </a:lnTo>
                <a:lnTo>
                  <a:pt x="0" y="3154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9D95-54C4-475E-98FD-D81D9A237C8B}" type="datetime1">
              <a:rPr lang="en-US" smtClean="0"/>
              <a:t>9/10/21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229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4398866" y="1201003"/>
            <a:ext cx="3343293" cy="4621001"/>
          </a:xfrm>
          <a:custGeom>
            <a:avLst/>
            <a:gdLst>
              <a:gd name="connsiteX0" fmla="*/ 0 w 3343293"/>
              <a:gd name="connsiteY0" fmla="*/ 0 h 4621001"/>
              <a:gd name="connsiteX1" fmla="*/ 3343293 w 3343293"/>
              <a:gd name="connsiteY1" fmla="*/ 0 h 4621001"/>
              <a:gd name="connsiteX2" fmla="*/ 3343293 w 3343293"/>
              <a:gd name="connsiteY2" fmla="*/ 4621001 h 4621001"/>
              <a:gd name="connsiteX3" fmla="*/ 0 w 3343293"/>
              <a:gd name="connsiteY3" fmla="*/ 4621001 h 462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3293" h="4621001">
                <a:moveTo>
                  <a:pt x="0" y="0"/>
                </a:moveTo>
                <a:lnTo>
                  <a:pt x="3343293" y="0"/>
                </a:lnTo>
                <a:lnTo>
                  <a:pt x="3343293" y="4621001"/>
                </a:lnTo>
                <a:lnTo>
                  <a:pt x="0" y="4621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9D95-54C4-475E-98FD-D81D9A237C8B}" type="datetime1">
              <a:rPr lang="en-US" smtClean="0"/>
              <a:t>9/10/21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206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944038" y="956953"/>
            <a:ext cx="4500629" cy="4944094"/>
          </a:xfrm>
          <a:custGeom>
            <a:avLst/>
            <a:gdLst>
              <a:gd name="connsiteX0" fmla="*/ 3369885 w 4500629"/>
              <a:gd name="connsiteY0" fmla="*/ 4882294 h 4944094"/>
              <a:gd name="connsiteX1" fmla="*/ 3383772 w 4500629"/>
              <a:gd name="connsiteY1" fmla="*/ 4882294 h 4944094"/>
              <a:gd name="connsiteX2" fmla="*/ 3383772 w 4500629"/>
              <a:gd name="connsiteY2" fmla="*/ 4944094 h 4944094"/>
              <a:gd name="connsiteX3" fmla="*/ 3369885 w 4500629"/>
              <a:gd name="connsiteY3" fmla="*/ 4944094 h 4944094"/>
              <a:gd name="connsiteX4" fmla="*/ 1897008 w 4500629"/>
              <a:gd name="connsiteY4" fmla="*/ 509861 h 4944094"/>
              <a:gd name="connsiteX5" fmla="*/ 1897875 w 4500629"/>
              <a:gd name="connsiteY5" fmla="*/ 512950 h 4944094"/>
              <a:gd name="connsiteX6" fmla="*/ 1896269 w 4500629"/>
              <a:gd name="connsiteY6" fmla="*/ 512492 h 4944094"/>
              <a:gd name="connsiteX7" fmla="*/ 4499352 w 4500629"/>
              <a:gd name="connsiteY7" fmla="*/ 0 h 4944094"/>
              <a:gd name="connsiteX8" fmla="*/ 4267904 w 4500629"/>
              <a:gd name="connsiteY8" fmla="*/ 1946738 h 4944094"/>
              <a:gd name="connsiteX9" fmla="*/ 4115148 w 4500629"/>
              <a:gd name="connsiteY9" fmla="*/ 3096240 h 4944094"/>
              <a:gd name="connsiteX10" fmla="*/ 4087374 w 4500629"/>
              <a:gd name="connsiteY10" fmla="*/ 3133321 h 4944094"/>
              <a:gd name="connsiteX11" fmla="*/ 4094319 w 4500629"/>
              <a:gd name="connsiteY11" fmla="*/ 3871843 h 4944094"/>
              <a:gd name="connsiteX12" fmla="*/ 4105890 w 4500629"/>
              <a:gd name="connsiteY12" fmla="*/ 4604189 h 4944094"/>
              <a:gd name="connsiteX13" fmla="*/ 4059601 w 4500629"/>
              <a:gd name="connsiteY13" fmla="*/ 4517665 h 4944094"/>
              <a:gd name="connsiteX14" fmla="*/ 3994796 w 4500629"/>
              <a:gd name="connsiteY14" fmla="*/ 4468225 h 4944094"/>
              <a:gd name="connsiteX15" fmla="*/ 3957763 w 4500629"/>
              <a:gd name="connsiteY15" fmla="*/ 4795773 h 4944094"/>
              <a:gd name="connsiteX16" fmla="*/ 3929989 w 4500629"/>
              <a:gd name="connsiteY16" fmla="*/ 4771050 h 4944094"/>
              <a:gd name="connsiteX17" fmla="*/ 3895274 w 4500629"/>
              <a:gd name="connsiteY17" fmla="*/ 4795773 h 4944094"/>
              <a:gd name="connsiteX18" fmla="*/ 3846669 w 4500629"/>
              <a:gd name="connsiteY18" fmla="*/ 4808130 h 4944094"/>
              <a:gd name="connsiteX19" fmla="*/ 3781864 w 4500629"/>
              <a:gd name="connsiteY19" fmla="*/ 4468225 h 4944094"/>
              <a:gd name="connsiteX20" fmla="*/ 3758718 w 4500629"/>
              <a:gd name="connsiteY20" fmla="*/ 4709250 h 4944094"/>
              <a:gd name="connsiteX21" fmla="*/ 3693913 w 4500629"/>
              <a:gd name="connsiteY21" fmla="*/ 4795773 h 4944094"/>
              <a:gd name="connsiteX22" fmla="*/ 3610593 w 4500629"/>
              <a:gd name="connsiteY22" fmla="*/ 4684529 h 4944094"/>
              <a:gd name="connsiteX23" fmla="*/ 3578188 w 4500629"/>
              <a:gd name="connsiteY23" fmla="*/ 4703070 h 4944094"/>
              <a:gd name="connsiteX24" fmla="*/ 3555043 w 4500629"/>
              <a:gd name="connsiteY24" fmla="*/ 4721610 h 4944094"/>
              <a:gd name="connsiteX25" fmla="*/ 3522641 w 4500629"/>
              <a:gd name="connsiteY25" fmla="*/ 4687621 h 4944094"/>
              <a:gd name="connsiteX26" fmla="*/ 3492552 w 4500629"/>
              <a:gd name="connsiteY26" fmla="*/ 4650538 h 4944094"/>
              <a:gd name="connsiteX27" fmla="*/ 3462465 w 4500629"/>
              <a:gd name="connsiteY27" fmla="*/ 4554749 h 4944094"/>
              <a:gd name="connsiteX28" fmla="*/ 3471723 w 4500629"/>
              <a:gd name="connsiteY28" fmla="*/ 4449685 h 4944094"/>
              <a:gd name="connsiteX29" fmla="*/ 3434692 w 4500629"/>
              <a:gd name="connsiteY29" fmla="*/ 4394064 h 4944094"/>
              <a:gd name="connsiteX30" fmla="*/ 3448579 w 4500629"/>
              <a:gd name="connsiteY30" fmla="*/ 4221020 h 4944094"/>
              <a:gd name="connsiteX31" fmla="*/ 3434692 w 4500629"/>
              <a:gd name="connsiteY31" fmla="*/ 4054159 h 4944094"/>
              <a:gd name="connsiteX32" fmla="*/ 3383772 w 4500629"/>
              <a:gd name="connsiteY32" fmla="*/ 4085059 h 4944094"/>
              <a:gd name="connsiteX33" fmla="*/ 3379143 w 4500629"/>
              <a:gd name="connsiteY33" fmla="*/ 4390973 h 4944094"/>
              <a:gd name="connsiteX34" fmla="*/ 3369885 w 4500629"/>
              <a:gd name="connsiteY34" fmla="*/ 4709250 h 4944094"/>
              <a:gd name="connsiteX35" fmla="*/ 3309709 w 4500629"/>
              <a:gd name="connsiteY35" fmla="*/ 4672169 h 4944094"/>
              <a:gd name="connsiteX36" fmla="*/ 3318967 w 4500629"/>
              <a:gd name="connsiteY36" fmla="*/ 4604189 h 4944094"/>
              <a:gd name="connsiteX37" fmla="*/ 3268049 w 4500629"/>
              <a:gd name="connsiteY37" fmla="*/ 4418785 h 4944094"/>
              <a:gd name="connsiteX38" fmla="*/ 3268049 w 4500629"/>
              <a:gd name="connsiteY38" fmla="*/ 4356984 h 4944094"/>
              <a:gd name="connsiteX39" fmla="*/ 3268049 w 4500629"/>
              <a:gd name="connsiteY39" fmla="*/ 4295184 h 4944094"/>
              <a:gd name="connsiteX40" fmla="*/ 3217129 w 4500629"/>
              <a:gd name="connsiteY40" fmla="*/ 4159220 h 4944094"/>
              <a:gd name="connsiteX41" fmla="*/ 2666282 w 4500629"/>
              <a:gd name="connsiteY41" fmla="*/ 3188941 h 4944094"/>
              <a:gd name="connsiteX42" fmla="*/ 2217274 w 4500629"/>
              <a:gd name="connsiteY42" fmla="*/ 2156862 h 4944094"/>
              <a:gd name="connsiteX43" fmla="*/ 2180242 w 4500629"/>
              <a:gd name="connsiteY43" fmla="*/ 2283554 h 4944094"/>
              <a:gd name="connsiteX44" fmla="*/ 2138582 w 4500629"/>
              <a:gd name="connsiteY44" fmla="*/ 2391707 h 4944094"/>
              <a:gd name="connsiteX45" fmla="*/ 2152469 w 4500629"/>
              <a:gd name="connsiteY45" fmla="*/ 2447327 h 4944094"/>
              <a:gd name="connsiteX46" fmla="*/ 1916390 w 4500629"/>
              <a:gd name="connsiteY46" fmla="*/ 3108600 h 4944094"/>
              <a:gd name="connsiteX47" fmla="*/ 1638654 w 4500629"/>
              <a:gd name="connsiteY47" fmla="*/ 3782231 h 4944094"/>
              <a:gd name="connsiteX48" fmla="*/ 1594678 w 4500629"/>
              <a:gd name="connsiteY48" fmla="*/ 3946007 h 4944094"/>
              <a:gd name="connsiteX49" fmla="*/ 1550702 w 4500629"/>
              <a:gd name="connsiteY49" fmla="*/ 4109779 h 4944094"/>
              <a:gd name="connsiteX50" fmla="*/ 1490526 w 4500629"/>
              <a:gd name="connsiteY50" fmla="*/ 4103599 h 4944094"/>
              <a:gd name="connsiteX51" fmla="*/ 1448866 w 4500629"/>
              <a:gd name="connsiteY51" fmla="*/ 4140680 h 4944094"/>
              <a:gd name="connsiteX52" fmla="*/ 1430350 w 4500629"/>
              <a:gd name="connsiteY52" fmla="*/ 4289001 h 4944094"/>
              <a:gd name="connsiteX53" fmla="*/ 1384059 w 4500629"/>
              <a:gd name="connsiteY53" fmla="*/ 4418785 h 4944094"/>
              <a:gd name="connsiteX54" fmla="*/ 1323883 w 4500629"/>
              <a:gd name="connsiteY54" fmla="*/ 4295184 h 4944094"/>
              <a:gd name="connsiteX55" fmla="*/ 1254450 w 4500629"/>
              <a:gd name="connsiteY55" fmla="*/ 4171580 h 4944094"/>
              <a:gd name="connsiteX56" fmla="*/ 1247505 w 4500629"/>
              <a:gd name="connsiteY56" fmla="*/ 4301361 h 4944094"/>
              <a:gd name="connsiteX57" fmla="*/ 1240563 w 4500629"/>
              <a:gd name="connsiteY57" fmla="*/ 4431145 h 4944094"/>
              <a:gd name="connsiteX58" fmla="*/ 1159556 w 4500629"/>
              <a:gd name="connsiteY58" fmla="*/ 4356984 h 4944094"/>
              <a:gd name="connsiteX59" fmla="*/ 1087807 w 4500629"/>
              <a:gd name="connsiteY59" fmla="*/ 4276641 h 4944094"/>
              <a:gd name="connsiteX60" fmla="*/ 1027631 w 4500629"/>
              <a:gd name="connsiteY60" fmla="*/ 4363164 h 4944094"/>
              <a:gd name="connsiteX61" fmla="*/ 962824 w 4500629"/>
              <a:gd name="connsiteY61" fmla="*/ 4709250 h 4944094"/>
              <a:gd name="connsiteX62" fmla="*/ 703603 w 4500629"/>
              <a:gd name="connsiteY62" fmla="*/ 4554749 h 4944094"/>
              <a:gd name="connsiteX63" fmla="*/ 664256 w 4500629"/>
              <a:gd name="connsiteY63" fmla="*/ 4588737 h 4944094"/>
              <a:gd name="connsiteX64" fmla="*/ 643427 w 4500629"/>
              <a:gd name="connsiteY64" fmla="*/ 4635089 h 4944094"/>
              <a:gd name="connsiteX65" fmla="*/ 578620 w 4500629"/>
              <a:gd name="connsiteY65" fmla="*/ 4659809 h 4944094"/>
              <a:gd name="connsiteX66" fmla="*/ 513816 w 4500629"/>
              <a:gd name="connsiteY66" fmla="*/ 4536208 h 4944094"/>
              <a:gd name="connsiteX67" fmla="*/ 486042 w 4500629"/>
              <a:gd name="connsiteY67" fmla="*/ 4344624 h 4944094"/>
              <a:gd name="connsiteX68" fmla="*/ 472155 w 4500629"/>
              <a:gd name="connsiteY68" fmla="*/ 4412605 h 4944094"/>
              <a:gd name="connsiteX69" fmla="*/ 472155 w 4500629"/>
              <a:gd name="connsiteY69" fmla="*/ 4486765 h 4944094"/>
              <a:gd name="connsiteX70" fmla="*/ 435124 w 4500629"/>
              <a:gd name="connsiteY70" fmla="*/ 4554749 h 4944094"/>
              <a:gd name="connsiteX71" fmla="*/ 449011 w 4500629"/>
              <a:gd name="connsiteY71" fmla="*/ 4721610 h 4944094"/>
              <a:gd name="connsiteX72" fmla="*/ 435124 w 4500629"/>
              <a:gd name="connsiteY72" fmla="*/ 4644361 h 4944094"/>
              <a:gd name="connsiteX73" fmla="*/ 407348 w 4500629"/>
              <a:gd name="connsiteY73" fmla="*/ 4567109 h 4944094"/>
              <a:gd name="connsiteX74" fmla="*/ 342544 w 4500629"/>
              <a:gd name="connsiteY74" fmla="*/ 4684529 h 4944094"/>
              <a:gd name="connsiteX75" fmla="*/ 148127 w 4500629"/>
              <a:gd name="connsiteY75" fmla="*/ 1310187 h 4944094"/>
              <a:gd name="connsiteX76" fmla="*/ 0 w 4500629"/>
              <a:gd name="connsiteY76" fmla="*/ 797235 h 4944094"/>
              <a:gd name="connsiteX77" fmla="*/ 9258 w 4500629"/>
              <a:gd name="connsiteY77" fmla="*/ 784875 h 4944094"/>
              <a:gd name="connsiteX78" fmla="*/ 37034 w 4500629"/>
              <a:gd name="connsiteY78" fmla="*/ 821958 h 4944094"/>
              <a:gd name="connsiteX79" fmla="*/ 46291 w 4500629"/>
              <a:gd name="connsiteY79" fmla="*/ 661274 h 4944094"/>
              <a:gd name="connsiteX80" fmla="*/ 115725 w 4500629"/>
              <a:gd name="connsiteY80" fmla="*/ 797235 h 4944094"/>
              <a:gd name="connsiteX81" fmla="*/ 166643 w 4500629"/>
              <a:gd name="connsiteY81" fmla="*/ 957919 h 4944094"/>
              <a:gd name="connsiteX82" fmla="*/ 268481 w 4500629"/>
              <a:gd name="connsiteY82" fmla="*/ 1705713 h 4944094"/>
              <a:gd name="connsiteX83" fmla="*/ 319399 w 4500629"/>
              <a:gd name="connsiteY83" fmla="*/ 2496767 h 4944094"/>
              <a:gd name="connsiteX84" fmla="*/ 361059 w 4500629"/>
              <a:gd name="connsiteY84" fmla="*/ 3260013 h 4944094"/>
              <a:gd name="connsiteX85" fmla="*/ 407348 w 4500629"/>
              <a:gd name="connsiteY85" fmla="*/ 4035616 h 4944094"/>
              <a:gd name="connsiteX86" fmla="*/ 458269 w 4500629"/>
              <a:gd name="connsiteY86" fmla="*/ 4208660 h 4944094"/>
              <a:gd name="connsiteX87" fmla="*/ 393462 w 4500629"/>
              <a:gd name="connsiteY87" fmla="*/ 2731612 h 4944094"/>
              <a:gd name="connsiteX88" fmla="*/ 291626 w 4500629"/>
              <a:gd name="connsiteY88" fmla="*/ 1248384 h 4944094"/>
              <a:gd name="connsiteX89" fmla="*/ 224506 w 4500629"/>
              <a:gd name="connsiteY89" fmla="*/ 973370 h 4944094"/>
              <a:gd name="connsiteX90" fmla="*/ 162014 w 4500629"/>
              <a:gd name="connsiteY90" fmla="*/ 692174 h 4944094"/>
              <a:gd name="connsiteX91" fmla="*/ 240708 w 4500629"/>
              <a:gd name="connsiteY91" fmla="*/ 475869 h 4944094"/>
              <a:gd name="connsiteX92" fmla="*/ 319399 w 4500629"/>
              <a:gd name="connsiteY92" fmla="*/ 500590 h 4944094"/>
              <a:gd name="connsiteX93" fmla="*/ 384204 w 4500629"/>
              <a:gd name="connsiteY93" fmla="*/ 562390 h 4944094"/>
              <a:gd name="connsiteX94" fmla="*/ 430495 w 4500629"/>
              <a:gd name="connsiteY94" fmla="*/ 395529 h 4944094"/>
              <a:gd name="connsiteX95" fmla="*/ 458269 w 4500629"/>
              <a:gd name="connsiteY95" fmla="*/ 407889 h 4944094"/>
              <a:gd name="connsiteX96" fmla="*/ 472155 w 4500629"/>
              <a:gd name="connsiteY96" fmla="*/ 370809 h 4944094"/>
              <a:gd name="connsiteX97" fmla="*/ 661943 w 4500629"/>
              <a:gd name="connsiteY97" fmla="*/ 735434 h 4944094"/>
              <a:gd name="connsiteX98" fmla="*/ 560105 w 4500629"/>
              <a:gd name="connsiteY98" fmla="*/ 389349 h 4944094"/>
              <a:gd name="connsiteX99" fmla="*/ 587878 w 4500629"/>
              <a:gd name="connsiteY99" fmla="*/ 309005 h 4944094"/>
              <a:gd name="connsiteX100" fmla="*/ 620280 w 4500629"/>
              <a:gd name="connsiteY100" fmla="*/ 327545 h 4944094"/>
              <a:gd name="connsiteX101" fmla="*/ 652685 w 4500629"/>
              <a:gd name="connsiteY101" fmla="*/ 302825 h 4944094"/>
              <a:gd name="connsiteX102" fmla="*/ 694345 w 4500629"/>
              <a:gd name="connsiteY102" fmla="*/ 278105 h 4944094"/>
              <a:gd name="connsiteX103" fmla="*/ 717490 w 4500629"/>
              <a:gd name="connsiteY103" fmla="*/ 284285 h 4944094"/>
              <a:gd name="connsiteX104" fmla="*/ 944308 w 4500629"/>
              <a:gd name="connsiteY104" fmla="*/ 1143323 h 4944094"/>
              <a:gd name="connsiteX105" fmla="*/ 1011429 w 4500629"/>
              <a:gd name="connsiteY105" fmla="*/ 2098150 h 4944094"/>
              <a:gd name="connsiteX106" fmla="*/ 1073920 w 4500629"/>
              <a:gd name="connsiteY106" fmla="*/ 3009717 h 4944094"/>
              <a:gd name="connsiteX107" fmla="*/ 1138725 w 4500629"/>
              <a:gd name="connsiteY107" fmla="*/ 2855216 h 4944094"/>
              <a:gd name="connsiteX108" fmla="*/ 1046147 w 4500629"/>
              <a:gd name="connsiteY108" fmla="*/ 1384348 h 4944094"/>
              <a:gd name="connsiteX109" fmla="*/ 1101694 w 4500629"/>
              <a:gd name="connsiteY109" fmla="*/ 2070341 h 4944094"/>
              <a:gd name="connsiteX110" fmla="*/ 1166498 w 4500629"/>
              <a:gd name="connsiteY110" fmla="*/ 2756332 h 4944094"/>
              <a:gd name="connsiteX111" fmla="*/ 1448866 w 4500629"/>
              <a:gd name="connsiteY111" fmla="*/ 1755153 h 4944094"/>
              <a:gd name="connsiteX112" fmla="*/ 1740489 w 4500629"/>
              <a:gd name="connsiteY112" fmla="*/ 772514 h 4944094"/>
              <a:gd name="connsiteX113" fmla="*/ 1772894 w 4500629"/>
              <a:gd name="connsiteY113" fmla="*/ 611833 h 4944094"/>
              <a:gd name="connsiteX114" fmla="*/ 1833070 w 4500629"/>
              <a:gd name="connsiteY114" fmla="*/ 494410 h 4944094"/>
              <a:gd name="connsiteX115" fmla="*/ 1896269 w 4500629"/>
              <a:gd name="connsiteY115" fmla="*/ 512492 h 4944094"/>
              <a:gd name="connsiteX116" fmla="*/ 1894405 w 4500629"/>
              <a:gd name="connsiteY116" fmla="*/ 519130 h 4944094"/>
              <a:gd name="connsiteX117" fmla="*/ 1883988 w 4500629"/>
              <a:gd name="connsiteY117" fmla="*/ 574750 h 4944094"/>
              <a:gd name="connsiteX118" fmla="*/ 1907132 w 4500629"/>
              <a:gd name="connsiteY118" fmla="*/ 630373 h 4944094"/>
              <a:gd name="connsiteX119" fmla="*/ 1958053 w 4500629"/>
              <a:gd name="connsiteY119" fmla="*/ 463509 h 4944094"/>
              <a:gd name="connsiteX120" fmla="*/ 2032115 w 4500629"/>
              <a:gd name="connsiteY120" fmla="*/ 358449 h 4944094"/>
              <a:gd name="connsiteX121" fmla="*/ 2073775 w 4500629"/>
              <a:gd name="connsiteY121" fmla="*/ 370809 h 4944094"/>
              <a:gd name="connsiteX122" fmla="*/ 2106178 w 4500629"/>
              <a:gd name="connsiteY122" fmla="*/ 346089 h 4944094"/>
              <a:gd name="connsiteX123" fmla="*/ 2138582 w 4500629"/>
              <a:gd name="connsiteY123" fmla="*/ 370809 h 4944094"/>
              <a:gd name="connsiteX124" fmla="*/ 2152469 w 4500629"/>
              <a:gd name="connsiteY124" fmla="*/ 271925 h 4944094"/>
              <a:gd name="connsiteX125" fmla="*/ 2189500 w 4500629"/>
              <a:gd name="connsiteY125" fmla="*/ 284285 h 4944094"/>
              <a:gd name="connsiteX126" fmla="*/ 2217274 w 4500629"/>
              <a:gd name="connsiteY126" fmla="*/ 259565 h 4944094"/>
              <a:gd name="connsiteX127" fmla="*/ 2235789 w 4500629"/>
              <a:gd name="connsiteY127" fmla="*/ 271925 h 4944094"/>
              <a:gd name="connsiteX128" fmla="*/ 2272820 w 4500629"/>
              <a:gd name="connsiteY128" fmla="*/ 290465 h 4944094"/>
              <a:gd name="connsiteX129" fmla="*/ 2291336 w 4500629"/>
              <a:gd name="connsiteY129" fmla="*/ 284285 h 4944094"/>
              <a:gd name="connsiteX130" fmla="*/ 2344570 w 4500629"/>
              <a:gd name="connsiteY130" fmla="*/ 191584 h 4944094"/>
              <a:gd name="connsiteX131" fmla="*/ 2407061 w 4500629"/>
              <a:gd name="connsiteY131" fmla="*/ 142144 h 4944094"/>
              <a:gd name="connsiteX132" fmla="*/ 2448721 w 4500629"/>
              <a:gd name="connsiteY132" fmla="*/ 148324 h 4944094"/>
              <a:gd name="connsiteX133" fmla="*/ 2485752 w 4500629"/>
              <a:gd name="connsiteY133" fmla="*/ 86524 h 4944094"/>
              <a:gd name="connsiteX134" fmla="*/ 2508899 w 4500629"/>
              <a:gd name="connsiteY134" fmla="*/ 117424 h 4944094"/>
              <a:gd name="connsiteX135" fmla="*/ 2550559 w 4500629"/>
              <a:gd name="connsiteY135" fmla="*/ 185404 h 4944094"/>
              <a:gd name="connsiteX136" fmla="*/ 2587591 w 4500629"/>
              <a:gd name="connsiteY136" fmla="*/ 173044 h 4944094"/>
              <a:gd name="connsiteX137" fmla="*/ 2582962 w 4500629"/>
              <a:gd name="connsiteY137" fmla="*/ 228665 h 4944094"/>
              <a:gd name="connsiteX138" fmla="*/ 2645453 w 4500629"/>
              <a:gd name="connsiteY138" fmla="*/ 448058 h 4944094"/>
              <a:gd name="connsiteX139" fmla="*/ 2712573 w 4500629"/>
              <a:gd name="connsiteY139" fmla="*/ 648914 h 4944094"/>
              <a:gd name="connsiteX140" fmla="*/ 2967165 w 4500629"/>
              <a:gd name="connsiteY140" fmla="*/ 1625372 h 4944094"/>
              <a:gd name="connsiteX141" fmla="*/ 3346740 w 4500629"/>
              <a:gd name="connsiteY141" fmla="*/ 2533848 h 4944094"/>
              <a:gd name="connsiteX142" fmla="*/ 3383772 w 4500629"/>
              <a:gd name="connsiteY142" fmla="*/ 2342266 h 4944094"/>
              <a:gd name="connsiteX143" fmla="*/ 3504125 w 4500629"/>
              <a:gd name="connsiteY143" fmla="*/ 1625372 h 4944094"/>
              <a:gd name="connsiteX144" fmla="*/ 3638366 w 4500629"/>
              <a:gd name="connsiteY144" fmla="*/ 939379 h 4944094"/>
              <a:gd name="connsiteX145" fmla="*/ 3740202 w 4500629"/>
              <a:gd name="connsiteY145" fmla="*/ 321365 h 4944094"/>
              <a:gd name="connsiteX146" fmla="*/ 3795749 w 4500629"/>
              <a:gd name="connsiteY146" fmla="*/ 389349 h 4944094"/>
              <a:gd name="connsiteX147" fmla="*/ 3629108 w 4500629"/>
              <a:gd name="connsiteY147" fmla="*/ 1545029 h 4944094"/>
              <a:gd name="connsiteX148" fmla="*/ 3434692 w 4500629"/>
              <a:gd name="connsiteY148" fmla="*/ 2682172 h 4944094"/>
              <a:gd name="connsiteX149" fmla="*/ 3499497 w 4500629"/>
              <a:gd name="connsiteY149" fmla="*/ 2768692 h 4944094"/>
              <a:gd name="connsiteX150" fmla="*/ 3601333 w 4500629"/>
              <a:gd name="connsiteY150" fmla="*/ 1965278 h 4944094"/>
              <a:gd name="connsiteX151" fmla="*/ 3767975 w 4500629"/>
              <a:gd name="connsiteY151" fmla="*/ 1198944 h 4944094"/>
              <a:gd name="connsiteX152" fmla="*/ 3837411 w 4500629"/>
              <a:gd name="connsiteY152" fmla="*/ 685994 h 4944094"/>
              <a:gd name="connsiteX153" fmla="*/ 3948505 w 4500629"/>
              <a:gd name="connsiteY153" fmla="*/ 197765 h 4944094"/>
              <a:gd name="connsiteX154" fmla="*/ 3994796 w 4500629"/>
              <a:gd name="connsiteY154" fmla="*/ 173044 h 4944094"/>
              <a:gd name="connsiteX155" fmla="*/ 4038770 w 4500629"/>
              <a:gd name="connsiteY155" fmla="*/ 203945 h 4944094"/>
              <a:gd name="connsiteX156" fmla="*/ 4105890 w 4500629"/>
              <a:gd name="connsiteY156" fmla="*/ 234845 h 4944094"/>
              <a:gd name="connsiteX157" fmla="*/ 4131350 w 4500629"/>
              <a:gd name="connsiteY157" fmla="*/ 173044 h 4944094"/>
              <a:gd name="connsiteX158" fmla="*/ 4161437 w 4500629"/>
              <a:gd name="connsiteY158" fmla="*/ 117424 h 4944094"/>
              <a:gd name="connsiteX159" fmla="*/ 4189213 w 4500629"/>
              <a:gd name="connsiteY159" fmla="*/ 135964 h 4944094"/>
              <a:gd name="connsiteX160" fmla="*/ 4235502 w 4500629"/>
              <a:gd name="connsiteY160" fmla="*/ 80341 h 4944094"/>
              <a:gd name="connsiteX161" fmla="*/ 4291049 w 4500629"/>
              <a:gd name="connsiteY161" fmla="*/ 108152 h 4944094"/>
              <a:gd name="connsiteX162" fmla="*/ 4346596 w 4500629"/>
              <a:gd name="connsiteY162" fmla="*/ 135964 h 4944094"/>
              <a:gd name="connsiteX163" fmla="*/ 4360485 w 4500629"/>
              <a:gd name="connsiteY163" fmla="*/ 148324 h 4944094"/>
              <a:gd name="connsiteX164" fmla="*/ 4406774 w 4500629"/>
              <a:gd name="connsiteY164" fmla="*/ 37080 h 4944094"/>
              <a:gd name="connsiteX165" fmla="*/ 4499352 w 4500629"/>
              <a:gd name="connsiteY165" fmla="*/ 0 h 494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500629" h="4944094">
                <a:moveTo>
                  <a:pt x="3369885" y="4882294"/>
                </a:moveTo>
                <a:lnTo>
                  <a:pt x="3383772" y="4882294"/>
                </a:lnTo>
                <a:lnTo>
                  <a:pt x="3383772" y="4944094"/>
                </a:lnTo>
                <a:lnTo>
                  <a:pt x="3369885" y="4944094"/>
                </a:lnTo>
                <a:close/>
                <a:moveTo>
                  <a:pt x="1897008" y="509861"/>
                </a:moveTo>
                <a:cubicBezTo>
                  <a:pt x="1897586" y="508831"/>
                  <a:pt x="1897875" y="509861"/>
                  <a:pt x="1897875" y="512950"/>
                </a:cubicBezTo>
                <a:lnTo>
                  <a:pt x="1896269" y="512492"/>
                </a:lnTo>
                <a:close/>
                <a:moveTo>
                  <a:pt x="4499352" y="0"/>
                </a:moveTo>
                <a:cubicBezTo>
                  <a:pt x="4511697" y="399648"/>
                  <a:pt x="4434547" y="1048561"/>
                  <a:pt x="4267904" y="1946738"/>
                </a:cubicBezTo>
                <a:cubicBezTo>
                  <a:pt x="4190754" y="2202183"/>
                  <a:pt x="4139836" y="2585349"/>
                  <a:pt x="4115148" y="3096240"/>
                </a:cubicBezTo>
                <a:lnTo>
                  <a:pt x="4087374" y="3133321"/>
                </a:lnTo>
                <a:cubicBezTo>
                  <a:pt x="4081202" y="3298124"/>
                  <a:pt x="4083517" y="3544298"/>
                  <a:pt x="4094319" y="3871843"/>
                </a:cubicBezTo>
                <a:cubicBezTo>
                  <a:pt x="4105118" y="4199392"/>
                  <a:pt x="4108978" y="4443505"/>
                  <a:pt x="4105890" y="4604189"/>
                </a:cubicBezTo>
                <a:cubicBezTo>
                  <a:pt x="4102805" y="4600067"/>
                  <a:pt x="4087374" y="4571228"/>
                  <a:pt x="4059601" y="4517665"/>
                </a:cubicBezTo>
                <a:cubicBezTo>
                  <a:pt x="4041085" y="4484707"/>
                  <a:pt x="4019482" y="4468225"/>
                  <a:pt x="3994796" y="4468225"/>
                </a:cubicBezTo>
                <a:lnTo>
                  <a:pt x="3957763" y="4795773"/>
                </a:lnTo>
                <a:cubicBezTo>
                  <a:pt x="3948505" y="4779291"/>
                  <a:pt x="3939247" y="4771050"/>
                  <a:pt x="3929989" y="4771050"/>
                </a:cubicBezTo>
                <a:cubicBezTo>
                  <a:pt x="3923819" y="4771050"/>
                  <a:pt x="3912246" y="4779291"/>
                  <a:pt x="3895274" y="4795773"/>
                </a:cubicBezTo>
                <a:cubicBezTo>
                  <a:pt x="3878300" y="4812252"/>
                  <a:pt x="3862097" y="4816371"/>
                  <a:pt x="3846669" y="4808130"/>
                </a:cubicBezTo>
                <a:cubicBezTo>
                  <a:pt x="3865185" y="4663928"/>
                  <a:pt x="3843582" y="4550627"/>
                  <a:pt x="3781864" y="4468225"/>
                </a:cubicBezTo>
                <a:lnTo>
                  <a:pt x="3758718" y="4709250"/>
                </a:lnTo>
                <a:cubicBezTo>
                  <a:pt x="3734032" y="4701009"/>
                  <a:pt x="3712429" y="4729851"/>
                  <a:pt x="3693913" y="4795773"/>
                </a:cubicBezTo>
                <a:cubicBezTo>
                  <a:pt x="3647624" y="4721610"/>
                  <a:pt x="3619850" y="4684529"/>
                  <a:pt x="3610593" y="4684529"/>
                </a:cubicBezTo>
                <a:cubicBezTo>
                  <a:pt x="3598247" y="4684529"/>
                  <a:pt x="3587446" y="4690710"/>
                  <a:pt x="3578188" y="4703070"/>
                </a:cubicBezTo>
                <a:cubicBezTo>
                  <a:pt x="3568930" y="4715430"/>
                  <a:pt x="3561216" y="4721610"/>
                  <a:pt x="3555043" y="4721610"/>
                </a:cubicBezTo>
                <a:cubicBezTo>
                  <a:pt x="3548873" y="4721610"/>
                  <a:pt x="3538071" y="4710280"/>
                  <a:pt x="3522641" y="4687621"/>
                </a:cubicBezTo>
                <a:cubicBezTo>
                  <a:pt x="3507211" y="4664959"/>
                  <a:pt x="3497181" y="4652599"/>
                  <a:pt x="3492552" y="4650538"/>
                </a:cubicBezTo>
                <a:cubicBezTo>
                  <a:pt x="3487923" y="4648480"/>
                  <a:pt x="3477893" y="4616549"/>
                  <a:pt x="3462465" y="4554749"/>
                </a:cubicBezTo>
                <a:cubicBezTo>
                  <a:pt x="3456293" y="4517665"/>
                  <a:pt x="3459378" y="4482646"/>
                  <a:pt x="3471723" y="4449685"/>
                </a:cubicBezTo>
                <a:lnTo>
                  <a:pt x="3434692" y="4394064"/>
                </a:lnTo>
                <a:cubicBezTo>
                  <a:pt x="3443950" y="4344624"/>
                  <a:pt x="3448579" y="4286943"/>
                  <a:pt x="3448579" y="4221020"/>
                </a:cubicBezTo>
                <a:cubicBezTo>
                  <a:pt x="3448579" y="4150979"/>
                  <a:pt x="3443950" y="4095358"/>
                  <a:pt x="3434692" y="4054159"/>
                </a:cubicBezTo>
                <a:cubicBezTo>
                  <a:pt x="3428519" y="4050037"/>
                  <a:pt x="3411547" y="4060339"/>
                  <a:pt x="3383772" y="4085059"/>
                </a:cubicBezTo>
                <a:cubicBezTo>
                  <a:pt x="3374514" y="4163339"/>
                  <a:pt x="3372972" y="4265311"/>
                  <a:pt x="3379143" y="4390973"/>
                </a:cubicBezTo>
                <a:cubicBezTo>
                  <a:pt x="3385315" y="4516638"/>
                  <a:pt x="3382230" y="4622729"/>
                  <a:pt x="3369885" y="4709250"/>
                </a:cubicBezTo>
                <a:lnTo>
                  <a:pt x="3309709" y="4672169"/>
                </a:lnTo>
                <a:cubicBezTo>
                  <a:pt x="3309709" y="4659809"/>
                  <a:pt x="3312794" y="4637150"/>
                  <a:pt x="3318967" y="4604189"/>
                </a:cubicBezTo>
                <a:cubicBezTo>
                  <a:pt x="3285021" y="4575347"/>
                  <a:pt x="3268049" y="4513546"/>
                  <a:pt x="3268049" y="4418785"/>
                </a:cubicBezTo>
                <a:cubicBezTo>
                  <a:pt x="3268049" y="4406425"/>
                  <a:pt x="3268049" y="4385823"/>
                  <a:pt x="3268049" y="4356984"/>
                </a:cubicBezTo>
                <a:cubicBezTo>
                  <a:pt x="3268049" y="4328142"/>
                  <a:pt x="3268049" y="4307544"/>
                  <a:pt x="3268049" y="4295184"/>
                </a:cubicBezTo>
                <a:cubicBezTo>
                  <a:pt x="3268049" y="4212779"/>
                  <a:pt x="3251075" y="4167461"/>
                  <a:pt x="3217129" y="4159220"/>
                </a:cubicBezTo>
                <a:cubicBezTo>
                  <a:pt x="3183185" y="4085059"/>
                  <a:pt x="2999568" y="3761633"/>
                  <a:pt x="2666282" y="3188941"/>
                </a:cubicBezTo>
                <a:cubicBezTo>
                  <a:pt x="2437920" y="2793412"/>
                  <a:pt x="2288251" y="2449388"/>
                  <a:pt x="2217274" y="2156862"/>
                </a:cubicBezTo>
                <a:cubicBezTo>
                  <a:pt x="2220359" y="2189823"/>
                  <a:pt x="2208016" y="2232053"/>
                  <a:pt x="2180242" y="2283554"/>
                </a:cubicBezTo>
                <a:cubicBezTo>
                  <a:pt x="2152469" y="2335056"/>
                  <a:pt x="2138582" y="2371105"/>
                  <a:pt x="2138582" y="2391707"/>
                </a:cubicBezTo>
                <a:cubicBezTo>
                  <a:pt x="2138582" y="2412308"/>
                  <a:pt x="2143211" y="2430848"/>
                  <a:pt x="2152469" y="2447327"/>
                </a:cubicBezTo>
                <a:cubicBezTo>
                  <a:pt x="2075319" y="2665692"/>
                  <a:pt x="1996628" y="2886116"/>
                  <a:pt x="1916390" y="3108600"/>
                </a:cubicBezTo>
                <a:cubicBezTo>
                  <a:pt x="1817639" y="3388766"/>
                  <a:pt x="1725061" y="3613309"/>
                  <a:pt x="1638654" y="3782231"/>
                </a:cubicBezTo>
                <a:cubicBezTo>
                  <a:pt x="1635568" y="3823433"/>
                  <a:pt x="1620910" y="3878023"/>
                  <a:pt x="1594678" y="3946007"/>
                </a:cubicBezTo>
                <a:cubicBezTo>
                  <a:pt x="1568448" y="4013987"/>
                  <a:pt x="1553790" y="4068577"/>
                  <a:pt x="1550702" y="4109779"/>
                </a:cubicBezTo>
                <a:cubicBezTo>
                  <a:pt x="1553790" y="4109779"/>
                  <a:pt x="1533730" y="4107718"/>
                  <a:pt x="1490526" y="4103599"/>
                </a:cubicBezTo>
                <a:cubicBezTo>
                  <a:pt x="1468925" y="4103599"/>
                  <a:pt x="1455039" y="4115959"/>
                  <a:pt x="1448866" y="4140680"/>
                </a:cubicBezTo>
                <a:cubicBezTo>
                  <a:pt x="1445781" y="4144799"/>
                  <a:pt x="1439608" y="4194239"/>
                  <a:pt x="1430350" y="4289001"/>
                </a:cubicBezTo>
                <a:cubicBezTo>
                  <a:pt x="1424178" y="4350804"/>
                  <a:pt x="1408747" y="4394064"/>
                  <a:pt x="1384059" y="4418785"/>
                </a:cubicBezTo>
                <a:cubicBezTo>
                  <a:pt x="1362458" y="4398184"/>
                  <a:pt x="1342399" y="4356984"/>
                  <a:pt x="1323883" y="4295184"/>
                </a:cubicBezTo>
                <a:cubicBezTo>
                  <a:pt x="1305368" y="4233380"/>
                  <a:pt x="1282223" y="4192181"/>
                  <a:pt x="1254450" y="4171580"/>
                </a:cubicBezTo>
                <a:cubicBezTo>
                  <a:pt x="1242105" y="4200419"/>
                  <a:pt x="1239791" y="4243682"/>
                  <a:pt x="1247505" y="4301361"/>
                </a:cubicBezTo>
                <a:cubicBezTo>
                  <a:pt x="1255222" y="4359042"/>
                  <a:pt x="1252906" y="4402305"/>
                  <a:pt x="1240563" y="4431145"/>
                </a:cubicBezTo>
                <a:cubicBezTo>
                  <a:pt x="1218960" y="4435264"/>
                  <a:pt x="1191958" y="4410544"/>
                  <a:pt x="1159556" y="4356984"/>
                </a:cubicBezTo>
                <a:cubicBezTo>
                  <a:pt x="1127154" y="4303422"/>
                  <a:pt x="1103237" y="4276641"/>
                  <a:pt x="1087807" y="4276641"/>
                </a:cubicBezTo>
                <a:cubicBezTo>
                  <a:pt x="1066204" y="4276641"/>
                  <a:pt x="1046147" y="4305483"/>
                  <a:pt x="1027631" y="4363164"/>
                </a:cubicBezTo>
                <a:cubicBezTo>
                  <a:pt x="1015286" y="4486765"/>
                  <a:pt x="993685" y="4602128"/>
                  <a:pt x="962824" y="4709250"/>
                </a:cubicBezTo>
                <a:cubicBezTo>
                  <a:pt x="888762" y="4585649"/>
                  <a:pt x="802354" y="4534147"/>
                  <a:pt x="703603" y="4554749"/>
                </a:cubicBezTo>
                <a:cubicBezTo>
                  <a:pt x="700516" y="4571228"/>
                  <a:pt x="687401" y="4582557"/>
                  <a:pt x="664256" y="4588737"/>
                </a:cubicBezTo>
                <a:cubicBezTo>
                  <a:pt x="641112" y="4594917"/>
                  <a:pt x="634167" y="4610369"/>
                  <a:pt x="643427" y="4635089"/>
                </a:cubicBezTo>
                <a:cubicBezTo>
                  <a:pt x="618739" y="4651568"/>
                  <a:pt x="597136" y="4659809"/>
                  <a:pt x="578620" y="4659809"/>
                </a:cubicBezTo>
                <a:cubicBezTo>
                  <a:pt x="544674" y="4659809"/>
                  <a:pt x="523073" y="4618610"/>
                  <a:pt x="513816" y="4536208"/>
                </a:cubicBezTo>
                <a:cubicBezTo>
                  <a:pt x="501473" y="4424965"/>
                  <a:pt x="492215" y="4361103"/>
                  <a:pt x="486042" y="4344624"/>
                </a:cubicBezTo>
                <a:cubicBezTo>
                  <a:pt x="476784" y="4352862"/>
                  <a:pt x="472155" y="4375524"/>
                  <a:pt x="472155" y="4412605"/>
                </a:cubicBezTo>
                <a:cubicBezTo>
                  <a:pt x="472155" y="4437325"/>
                  <a:pt x="472155" y="4462045"/>
                  <a:pt x="472155" y="4486765"/>
                </a:cubicBezTo>
                <a:cubicBezTo>
                  <a:pt x="469070" y="4519726"/>
                  <a:pt x="456725" y="4542386"/>
                  <a:pt x="435124" y="4554749"/>
                </a:cubicBezTo>
                <a:lnTo>
                  <a:pt x="449011" y="4721610"/>
                </a:lnTo>
                <a:cubicBezTo>
                  <a:pt x="439753" y="4709250"/>
                  <a:pt x="435124" y="4683499"/>
                  <a:pt x="435124" y="4644361"/>
                </a:cubicBezTo>
                <a:cubicBezTo>
                  <a:pt x="435124" y="4605219"/>
                  <a:pt x="425866" y="4579469"/>
                  <a:pt x="407348" y="4567109"/>
                </a:cubicBezTo>
                <a:lnTo>
                  <a:pt x="342544" y="4684529"/>
                </a:lnTo>
                <a:cubicBezTo>
                  <a:pt x="280824" y="3316664"/>
                  <a:pt x="216020" y="2191881"/>
                  <a:pt x="148127" y="1310187"/>
                </a:cubicBezTo>
                <a:cubicBezTo>
                  <a:pt x="123439" y="1194824"/>
                  <a:pt x="74065" y="1023841"/>
                  <a:pt x="0" y="797235"/>
                </a:cubicBezTo>
                <a:lnTo>
                  <a:pt x="9258" y="784875"/>
                </a:lnTo>
                <a:lnTo>
                  <a:pt x="37034" y="821958"/>
                </a:lnTo>
                <a:lnTo>
                  <a:pt x="46291" y="661274"/>
                </a:lnTo>
                <a:cubicBezTo>
                  <a:pt x="77150" y="681872"/>
                  <a:pt x="100295" y="727193"/>
                  <a:pt x="115725" y="797235"/>
                </a:cubicBezTo>
                <a:cubicBezTo>
                  <a:pt x="134241" y="879636"/>
                  <a:pt x="151213" y="933199"/>
                  <a:pt x="166643" y="957919"/>
                </a:cubicBezTo>
                <a:cubicBezTo>
                  <a:pt x="219105" y="1159802"/>
                  <a:pt x="253051" y="1409068"/>
                  <a:pt x="268481" y="1705713"/>
                </a:cubicBezTo>
                <a:cubicBezTo>
                  <a:pt x="293169" y="2138322"/>
                  <a:pt x="310141" y="2402006"/>
                  <a:pt x="319399" y="2496767"/>
                </a:cubicBezTo>
                <a:cubicBezTo>
                  <a:pt x="341000" y="2669811"/>
                  <a:pt x="354889" y="2924227"/>
                  <a:pt x="361059" y="3260013"/>
                </a:cubicBezTo>
                <a:cubicBezTo>
                  <a:pt x="367232" y="3595799"/>
                  <a:pt x="382662" y="3854334"/>
                  <a:pt x="407348" y="4035616"/>
                </a:cubicBezTo>
                <a:lnTo>
                  <a:pt x="458269" y="4208660"/>
                </a:lnTo>
                <a:cubicBezTo>
                  <a:pt x="452096" y="3800774"/>
                  <a:pt x="430495" y="3308423"/>
                  <a:pt x="393462" y="2731612"/>
                </a:cubicBezTo>
                <a:cubicBezTo>
                  <a:pt x="359518" y="2237203"/>
                  <a:pt x="325572" y="1742793"/>
                  <a:pt x="291626" y="1248384"/>
                </a:cubicBezTo>
                <a:cubicBezTo>
                  <a:pt x="288541" y="1190702"/>
                  <a:pt x="266166" y="1099032"/>
                  <a:pt x="224506" y="973370"/>
                </a:cubicBezTo>
                <a:cubicBezTo>
                  <a:pt x="182845" y="847708"/>
                  <a:pt x="162014" y="753974"/>
                  <a:pt x="162014" y="692174"/>
                </a:cubicBezTo>
                <a:cubicBezTo>
                  <a:pt x="162014" y="609772"/>
                  <a:pt x="188246" y="537670"/>
                  <a:pt x="240708" y="475869"/>
                </a:cubicBezTo>
                <a:cubicBezTo>
                  <a:pt x="240708" y="475869"/>
                  <a:pt x="266938" y="484110"/>
                  <a:pt x="319399" y="500590"/>
                </a:cubicBezTo>
                <a:cubicBezTo>
                  <a:pt x="350260" y="508831"/>
                  <a:pt x="371861" y="529432"/>
                  <a:pt x="384204" y="562390"/>
                </a:cubicBezTo>
                <a:cubicBezTo>
                  <a:pt x="365688" y="451149"/>
                  <a:pt x="381119" y="395529"/>
                  <a:pt x="430495" y="395529"/>
                </a:cubicBezTo>
                <a:cubicBezTo>
                  <a:pt x="439753" y="395529"/>
                  <a:pt x="449011" y="399648"/>
                  <a:pt x="458269" y="407889"/>
                </a:cubicBezTo>
                <a:cubicBezTo>
                  <a:pt x="458269" y="403767"/>
                  <a:pt x="462898" y="391407"/>
                  <a:pt x="472155" y="370809"/>
                </a:cubicBezTo>
                <a:lnTo>
                  <a:pt x="661943" y="735434"/>
                </a:lnTo>
                <a:cubicBezTo>
                  <a:pt x="637255" y="574750"/>
                  <a:pt x="603309" y="459390"/>
                  <a:pt x="560105" y="389349"/>
                </a:cubicBezTo>
                <a:lnTo>
                  <a:pt x="587878" y="309005"/>
                </a:lnTo>
                <a:cubicBezTo>
                  <a:pt x="597136" y="321365"/>
                  <a:pt x="607937" y="327545"/>
                  <a:pt x="620280" y="327545"/>
                </a:cubicBezTo>
                <a:cubicBezTo>
                  <a:pt x="626453" y="327545"/>
                  <a:pt x="637255" y="319307"/>
                  <a:pt x="652685" y="302825"/>
                </a:cubicBezTo>
                <a:cubicBezTo>
                  <a:pt x="668113" y="286346"/>
                  <a:pt x="682000" y="278105"/>
                  <a:pt x="694345" y="278105"/>
                </a:cubicBezTo>
                <a:cubicBezTo>
                  <a:pt x="700516" y="278105"/>
                  <a:pt x="708232" y="280166"/>
                  <a:pt x="717490" y="284285"/>
                </a:cubicBezTo>
                <a:cubicBezTo>
                  <a:pt x="822413" y="510892"/>
                  <a:pt x="898019" y="797235"/>
                  <a:pt x="944308" y="1143323"/>
                </a:cubicBezTo>
                <a:cubicBezTo>
                  <a:pt x="972082" y="1353447"/>
                  <a:pt x="994457" y="1671721"/>
                  <a:pt x="1011429" y="2098150"/>
                </a:cubicBezTo>
                <a:cubicBezTo>
                  <a:pt x="1028401" y="2524579"/>
                  <a:pt x="1049232" y="2828435"/>
                  <a:pt x="1073920" y="3009717"/>
                </a:cubicBezTo>
                <a:lnTo>
                  <a:pt x="1138725" y="2855216"/>
                </a:lnTo>
                <a:cubicBezTo>
                  <a:pt x="1138725" y="2830496"/>
                  <a:pt x="1107866" y="2340205"/>
                  <a:pt x="1046147" y="1384348"/>
                </a:cubicBezTo>
                <a:cubicBezTo>
                  <a:pt x="1064662" y="1516190"/>
                  <a:pt x="1083178" y="1744854"/>
                  <a:pt x="1101694" y="2070341"/>
                </a:cubicBezTo>
                <a:cubicBezTo>
                  <a:pt x="1117124" y="2371105"/>
                  <a:pt x="1138725" y="2599770"/>
                  <a:pt x="1166498" y="2756332"/>
                </a:cubicBezTo>
                <a:cubicBezTo>
                  <a:pt x="1237476" y="2554449"/>
                  <a:pt x="1331600" y="2220723"/>
                  <a:pt x="1448866" y="1755153"/>
                </a:cubicBezTo>
                <a:cubicBezTo>
                  <a:pt x="1556875" y="1318425"/>
                  <a:pt x="1654084" y="990880"/>
                  <a:pt x="1740489" y="772514"/>
                </a:cubicBezTo>
                <a:cubicBezTo>
                  <a:pt x="1752835" y="751916"/>
                  <a:pt x="1763634" y="698354"/>
                  <a:pt x="1772894" y="611833"/>
                </a:cubicBezTo>
                <a:cubicBezTo>
                  <a:pt x="1782152" y="545911"/>
                  <a:pt x="1802211" y="506770"/>
                  <a:pt x="1833070" y="494410"/>
                </a:cubicBezTo>
                <a:lnTo>
                  <a:pt x="1896269" y="512492"/>
                </a:lnTo>
                <a:lnTo>
                  <a:pt x="1894405" y="519130"/>
                </a:lnTo>
                <a:cubicBezTo>
                  <a:pt x="1892089" y="529432"/>
                  <a:pt x="1888617" y="547972"/>
                  <a:pt x="1883988" y="574750"/>
                </a:cubicBezTo>
                <a:cubicBezTo>
                  <a:pt x="1880903" y="599470"/>
                  <a:pt x="1888617" y="618013"/>
                  <a:pt x="1907132" y="630373"/>
                </a:cubicBezTo>
                <a:cubicBezTo>
                  <a:pt x="1916390" y="613891"/>
                  <a:pt x="1933364" y="558271"/>
                  <a:pt x="1958053" y="463509"/>
                </a:cubicBezTo>
                <a:cubicBezTo>
                  <a:pt x="1973481" y="393468"/>
                  <a:pt x="1998169" y="358449"/>
                  <a:pt x="2032115" y="358449"/>
                </a:cubicBezTo>
                <a:cubicBezTo>
                  <a:pt x="2044458" y="358449"/>
                  <a:pt x="2058345" y="362568"/>
                  <a:pt x="2073775" y="370809"/>
                </a:cubicBezTo>
                <a:cubicBezTo>
                  <a:pt x="2086120" y="350208"/>
                  <a:pt x="2096920" y="341967"/>
                  <a:pt x="2106178" y="346089"/>
                </a:cubicBezTo>
                <a:cubicBezTo>
                  <a:pt x="2124693" y="362568"/>
                  <a:pt x="2135495" y="370809"/>
                  <a:pt x="2138582" y="370809"/>
                </a:cubicBezTo>
                <a:lnTo>
                  <a:pt x="2152469" y="271925"/>
                </a:lnTo>
                <a:cubicBezTo>
                  <a:pt x="2155554" y="280166"/>
                  <a:pt x="2167897" y="284285"/>
                  <a:pt x="2189500" y="284285"/>
                </a:cubicBezTo>
                <a:lnTo>
                  <a:pt x="2217274" y="259565"/>
                </a:lnTo>
                <a:cubicBezTo>
                  <a:pt x="2217274" y="255446"/>
                  <a:pt x="2223446" y="259565"/>
                  <a:pt x="2235789" y="271925"/>
                </a:cubicBezTo>
                <a:cubicBezTo>
                  <a:pt x="2248132" y="284285"/>
                  <a:pt x="2260477" y="290465"/>
                  <a:pt x="2272820" y="290465"/>
                </a:cubicBezTo>
                <a:cubicBezTo>
                  <a:pt x="2278993" y="290465"/>
                  <a:pt x="2285166" y="288407"/>
                  <a:pt x="2291336" y="284285"/>
                </a:cubicBezTo>
                <a:cubicBezTo>
                  <a:pt x="2309854" y="255446"/>
                  <a:pt x="2327598" y="224546"/>
                  <a:pt x="2344570" y="191584"/>
                </a:cubicBezTo>
                <a:cubicBezTo>
                  <a:pt x="2361544" y="158623"/>
                  <a:pt x="2382373" y="142144"/>
                  <a:pt x="2407061" y="142144"/>
                </a:cubicBezTo>
                <a:cubicBezTo>
                  <a:pt x="2419404" y="142144"/>
                  <a:pt x="2433293" y="144202"/>
                  <a:pt x="2448721" y="148324"/>
                </a:cubicBezTo>
                <a:cubicBezTo>
                  <a:pt x="2451809" y="131842"/>
                  <a:pt x="2464152" y="111244"/>
                  <a:pt x="2485752" y="86524"/>
                </a:cubicBezTo>
                <a:cubicBezTo>
                  <a:pt x="2488840" y="82402"/>
                  <a:pt x="2496554" y="92701"/>
                  <a:pt x="2508899" y="117424"/>
                </a:cubicBezTo>
                <a:cubicBezTo>
                  <a:pt x="2524327" y="154504"/>
                  <a:pt x="2538214" y="177163"/>
                  <a:pt x="2550559" y="185404"/>
                </a:cubicBezTo>
                <a:cubicBezTo>
                  <a:pt x="2553645" y="177163"/>
                  <a:pt x="2565990" y="173044"/>
                  <a:pt x="2587591" y="173044"/>
                </a:cubicBezTo>
                <a:cubicBezTo>
                  <a:pt x="2584505" y="193645"/>
                  <a:pt x="2582962" y="212186"/>
                  <a:pt x="2582962" y="228665"/>
                </a:cubicBezTo>
                <a:cubicBezTo>
                  <a:pt x="2582962" y="286346"/>
                  <a:pt x="2603793" y="359476"/>
                  <a:pt x="2645453" y="448058"/>
                </a:cubicBezTo>
                <a:cubicBezTo>
                  <a:pt x="2687113" y="536639"/>
                  <a:pt x="2709486" y="603592"/>
                  <a:pt x="2712573" y="648914"/>
                </a:cubicBezTo>
                <a:cubicBezTo>
                  <a:pt x="2798979" y="974401"/>
                  <a:pt x="2883845" y="1299885"/>
                  <a:pt x="2967165" y="1625372"/>
                </a:cubicBezTo>
                <a:cubicBezTo>
                  <a:pt x="3075174" y="1996178"/>
                  <a:pt x="3201701" y="2299006"/>
                  <a:pt x="3346740" y="2533848"/>
                </a:cubicBezTo>
                <a:cubicBezTo>
                  <a:pt x="3355998" y="2517368"/>
                  <a:pt x="3368343" y="2453507"/>
                  <a:pt x="3383772" y="2342266"/>
                </a:cubicBezTo>
                <a:cubicBezTo>
                  <a:pt x="3408460" y="2140383"/>
                  <a:pt x="3448579" y="1901416"/>
                  <a:pt x="3504125" y="1625372"/>
                </a:cubicBezTo>
                <a:cubicBezTo>
                  <a:pt x="3547329" y="1398769"/>
                  <a:pt x="3592075" y="1170104"/>
                  <a:pt x="3638366" y="939379"/>
                </a:cubicBezTo>
                <a:cubicBezTo>
                  <a:pt x="3644536" y="688052"/>
                  <a:pt x="3678482" y="482049"/>
                  <a:pt x="3740202" y="321365"/>
                </a:cubicBezTo>
                <a:lnTo>
                  <a:pt x="3795749" y="389349"/>
                </a:lnTo>
                <a:cubicBezTo>
                  <a:pt x="3786491" y="690113"/>
                  <a:pt x="3730944" y="1075343"/>
                  <a:pt x="3629108" y="1545029"/>
                </a:cubicBezTo>
                <a:cubicBezTo>
                  <a:pt x="3521097" y="2060039"/>
                  <a:pt x="3456293" y="2439086"/>
                  <a:pt x="3434692" y="2682172"/>
                </a:cubicBezTo>
                <a:lnTo>
                  <a:pt x="3499497" y="2768692"/>
                </a:lnTo>
                <a:cubicBezTo>
                  <a:pt x="3539613" y="2406128"/>
                  <a:pt x="3573559" y="2138322"/>
                  <a:pt x="3601333" y="1965278"/>
                </a:cubicBezTo>
                <a:cubicBezTo>
                  <a:pt x="3644536" y="1672752"/>
                  <a:pt x="3700085" y="1417309"/>
                  <a:pt x="3767975" y="1198944"/>
                </a:cubicBezTo>
                <a:cubicBezTo>
                  <a:pt x="3777233" y="1153622"/>
                  <a:pt x="3800380" y="982639"/>
                  <a:pt x="3837411" y="685994"/>
                </a:cubicBezTo>
                <a:cubicBezTo>
                  <a:pt x="3862097" y="488230"/>
                  <a:pt x="3899131" y="325487"/>
                  <a:pt x="3948505" y="197765"/>
                </a:cubicBezTo>
                <a:cubicBezTo>
                  <a:pt x="3967021" y="181282"/>
                  <a:pt x="3982451" y="173044"/>
                  <a:pt x="3994796" y="173044"/>
                </a:cubicBezTo>
                <a:cubicBezTo>
                  <a:pt x="4004054" y="173044"/>
                  <a:pt x="4018710" y="183343"/>
                  <a:pt x="4038770" y="203945"/>
                </a:cubicBezTo>
                <a:cubicBezTo>
                  <a:pt x="4058829" y="224546"/>
                  <a:pt x="4081202" y="234845"/>
                  <a:pt x="4105890" y="234845"/>
                </a:cubicBezTo>
                <a:cubicBezTo>
                  <a:pt x="4115148" y="230726"/>
                  <a:pt x="4123634" y="210125"/>
                  <a:pt x="4131350" y="173044"/>
                </a:cubicBezTo>
                <a:cubicBezTo>
                  <a:pt x="4139064" y="135964"/>
                  <a:pt x="4149094" y="117424"/>
                  <a:pt x="4161437" y="117424"/>
                </a:cubicBezTo>
                <a:cubicBezTo>
                  <a:pt x="4167610" y="117424"/>
                  <a:pt x="4176867" y="123604"/>
                  <a:pt x="4189213" y="135964"/>
                </a:cubicBezTo>
                <a:cubicBezTo>
                  <a:pt x="4201556" y="98881"/>
                  <a:pt x="4216986" y="80341"/>
                  <a:pt x="4235502" y="80341"/>
                </a:cubicBezTo>
                <a:cubicBezTo>
                  <a:pt x="4247845" y="80341"/>
                  <a:pt x="4266361" y="89612"/>
                  <a:pt x="4291049" y="108152"/>
                </a:cubicBezTo>
                <a:cubicBezTo>
                  <a:pt x="4315737" y="126693"/>
                  <a:pt x="4334253" y="135964"/>
                  <a:pt x="4346596" y="135964"/>
                </a:cubicBezTo>
                <a:lnTo>
                  <a:pt x="4360485" y="148324"/>
                </a:lnTo>
                <a:cubicBezTo>
                  <a:pt x="4360485" y="86524"/>
                  <a:pt x="4375913" y="49441"/>
                  <a:pt x="4406774" y="37080"/>
                </a:cubicBezTo>
                <a:cubicBezTo>
                  <a:pt x="4465408" y="12360"/>
                  <a:pt x="4496267" y="0"/>
                  <a:pt x="44993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9D95-54C4-475E-98FD-D81D9A237C8B}" type="datetime1">
              <a:rPr lang="en-US" smtClean="0"/>
              <a:t>9/10/21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icture Placeholder 45"/>
          <p:cNvSpPr>
            <a:spLocks noGrp="1"/>
          </p:cNvSpPr>
          <p:nvPr>
            <p:ph type="pic" sz="quarter" idx="20" hasCustomPrompt="1"/>
          </p:nvPr>
        </p:nvSpPr>
        <p:spPr>
          <a:xfrm>
            <a:off x="6900967" y="958247"/>
            <a:ext cx="4500000" cy="4942800"/>
          </a:xfrm>
          <a:custGeom>
            <a:avLst/>
            <a:gdLst>
              <a:gd name="connsiteX0" fmla="*/ 940304 w 1370613"/>
              <a:gd name="connsiteY0" fmla="*/ 1199949 h 1631040"/>
              <a:gd name="connsiteX1" fmla="*/ 937938 w 1370613"/>
              <a:gd name="connsiteY1" fmla="*/ 1207526 h 1631040"/>
              <a:gd name="connsiteX2" fmla="*/ 952903 w 1370613"/>
              <a:gd name="connsiteY2" fmla="*/ 1235900 h 1631040"/>
              <a:gd name="connsiteX3" fmla="*/ 1003600 w 1370613"/>
              <a:gd name="connsiteY3" fmla="*/ 1320742 h 1631040"/>
              <a:gd name="connsiteX4" fmla="*/ 1024655 w 1370613"/>
              <a:gd name="connsiteY4" fmla="*/ 1355587 h 1631040"/>
              <a:gd name="connsiteX5" fmla="*/ 1029270 w 1370613"/>
              <a:gd name="connsiteY5" fmla="*/ 1360059 h 1631040"/>
              <a:gd name="connsiteX6" fmla="*/ 1034331 w 1370613"/>
              <a:gd name="connsiteY6" fmla="*/ 1365263 h 1631040"/>
              <a:gd name="connsiteX7" fmla="*/ 982417 w 1370613"/>
              <a:gd name="connsiteY7" fmla="*/ 1273994 h 1631040"/>
              <a:gd name="connsiteX8" fmla="*/ 896664 w 1370613"/>
              <a:gd name="connsiteY8" fmla="*/ 1105441 h 1631040"/>
              <a:gd name="connsiteX9" fmla="*/ 901413 w 1370613"/>
              <a:gd name="connsiteY9" fmla="*/ 1105441 h 1631040"/>
              <a:gd name="connsiteX10" fmla="*/ 901413 w 1370613"/>
              <a:gd name="connsiteY10" fmla="*/ 1132010 h 1631040"/>
              <a:gd name="connsiteX11" fmla="*/ 896664 w 1370613"/>
              <a:gd name="connsiteY11" fmla="*/ 1132010 h 1631040"/>
              <a:gd name="connsiteX12" fmla="*/ 896664 w 1370613"/>
              <a:gd name="connsiteY12" fmla="*/ 1101452 h 1631040"/>
              <a:gd name="connsiteX13" fmla="*/ 896664 w 1370613"/>
              <a:gd name="connsiteY13" fmla="*/ 1105441 h 1631040"/>
              <a:gd name="connsiteX14" fmla="*/ 868829 w 1370613"/>
              <a:gd name="connsiteY14" fmla="*/ 1105441 h 1631040"/>
              <a:gd name="connsiteX15" fmla="*/ 868829 w 1370613"/>
              <a:gd name="connsiteY15" fmla="*/ 1136001 h 1631040"/>
              <a:gd name="connsiteX16" fmla="*/ 901413 w 1370613"/>
              <a:gd name="connsiteY16" fmla="*/ 1136001 h 1631040"/>
              <a:gd name="connsiteX17" fmla="*/ 901413 w 1370613"/>
              <a:gd name="connsiteY17" fmla="*/ 1132010 h 1631040"/>
              <a:gd name="connsiteX18" fmla="*/ 929248 w 1370613"/>
              <a:gd name="connsiteY18" fmla="*/ 1132010 h 1631040"/>
              <a:gd name="connsiteX19" fmla="*/ 929248 w 1370613"/>
              <a:gd name="connsiteY19" fmla="*/ 1101452 h 1631040"/>
              <a:gd name="connsiteX20" fmla="*/ 615973 w 1370613"/>
              <a:gd name="connsiteY20" fmla="*/ 935204 h 1631040"/>
              <a:gd name="connsiteX21" fmla="*/ 554945 w 1370613"/>
              <a:gd name="connsiteY21" fmla="*/ 942737 h 1631040"/>
              <a:gd name="connsiteX22" fmla="*/ 576897 w 1370613"/>
              <a:gd name="connsiteY22" fmla="*/ 940714 h 1631040"/>
              <a:gd name="connsiteX23" fmla="*/ 620825 w 1370613"/>
              <a:gd name="connsiteY23" fmla="*/ 937111 h 1631040"/>
              <a:gd name="connsiteX24" fmla="*/ 626987 w 1370613"/>
              <a:gd name="connsiteY24" fmla="*/ 936703 h 1631040"/>
              <a:gd name="connsiteX25" fmla="*/ 626194 w 1370613"/>
              <a:gd name="connsiteY25" fmla="*/ 936676 h 1631040"/>
              <a:gd name="connsiteX26" fmla="*/ 615973 w 1370613"/>
              <a:gd name="connsiteY26" fmla="*/ 935204 h 1631040"/>
              <a:gd name="connsiteX27" fmla="*/ 822767 w 1370613"/>
              <a:gd name="connsiteY27" fmla="*/ 928761 h 1631040"/>
              <a:gd name="connsiteX28" fmla="*/ 820768 w 1370613"/>
              <a:gd name="connsiteY28" fmla="*/ 931273 h 1631040"/>
              <a:gd name="connsiteX29" fmla="*/ 822280 w 1370613"/>
              <a:gd name="connsiteY29" fmla="*/ 930628 h 1631040"/>
              <a:gd name="connsiteX30" fmla="*/ 801032 w 1370613"/>
              <a:gd name="connsiteY30" fmla="*/ 860851 h 1631040"/>
              <a:gd name="connsiteX31" fmla="*/ 800022 w 1370613"/>
              <a:gd name="connsiteY31" fmla="*/ 861583 h 1631040"/>
              <a:gd name="connsiteX32" fmla="*/ 802074 w 1370613"/>
              <a:gd name="connsiteY32" fmla="*/ 864069 h 1631040"/>
              <a:gd name="connsiteX33" fmla="*/ 813920 w 1370613"/>
              <a:gd name="connsiteY33" fmla="*/ 866837 h 1631040"/>
              <a:gd name="connsiteX34" fmla="*/ 693143 w 1370613"/>
              <a:gd name="connsiteY34" fmla="*/ 612726 h 1631040"/>
              <a:gd name="connsiteX35" fmla="*/ 696884 w 1370613"/>
              <a:gd name="connsiteY35" fmla="*/ 624958 h 1631040"/>
              <a:gd name="connsiteX36" fmla="*/ 698624 w 1370613"/>
              <a:gd name="connsiteY36" fmla="*/ 634594 h 1631040"/>
              <a:gd name="connsiteX37" fmla="*/ 691940 w 1370613"/>
              <a:gd name="connsiteY37" fmla="*/ 657305 h 1631040"/>
              <a:gd name="connsiteX38" fmla="*/ 698490 w 1370613"/>
              <a:gd name="connsiteY38" fmla="*/ 676301 h 1631040"/>
              <a:gd name="connsiteX39" fmla="*/ 712778 w 1370613"/>
              <a:gd name="connsiteY39" fmla="*/ 698893 h 1631040"/>
              <a:gd name="connsiteX40" fmla="*/ 752298 w 1370613"/>
              <a:gd name="connsiteY40" fmla="*/ 796030 h 1631040"/>
              <a:gd name="connsiteX41" fmla="*/ 715993 w 1370613"/>
              <a:gd name="connsiteY41" fmla="*/ 729333 h 1631040"/>
              <a:gd name="connsiteX42" fmla="*/ 725031 w 1370613"/>
              <a:gd name="connsiteY42" fmla="*/ 757363 h 1631040"/>
              <a:gd name="connsiteX43" fmla="*/ 759486 w 1370613"/>
              <a:gd name="connsiteY43" fmla="*/ 866837 h 1631040"/>
              <a:gd name="connsiteX44" fmla="*/ 766832 w 1370613"/>
              <a:gd name="connsiteY44" fmla="*/ 863780 h 1631040"/>
              <a:gd name="connsiteX45" fmla="*/ 775520 w 1370613"/>
              <a:gd name="connsiteY45" fmla="*/ 860151 h 1631040"/>
              <a:gd name="connsiteX46" fmla="*/ 749542 w 1370613"/>
              <a:gd name="connsiteY46" fmla="*/ 829057 h 1631040"/>
              <a:gd name="connsiteX47" fmla="*/ 775828 w 1370613"/>
              <a:gd name="connsiteY47" fmla="*/ 839302 h 1631040"/>
              <a:gd name="connsiteX48" fmla="*/ 630254 w 1370613"/>
              <a:gd name="connsiteY48" fmla="*/ 576551 h 1631040"/>
              <a:gd name="connsiteX49" fmla="*/ 666797 w 1370613"/>
              <a:gd name="connsiteY49" fmla="*/ 593239 h 1631040"/>
              <a:gd name="connsiteX50" fmla="*/ 608691 w 1370613"/>
              <a:gd name="connsiteY50" fmla="*/ 551470 h 1631040"/>
              <a:gd name="connsiteX51" fmla="*/ 603149 w 1370613"/>
              <a:gd name="connsiteY51" fmla="*/ 611129 h 1631040"/>
              <a:gd name="connsiteX52" fmla="*/ 588963 w 1370613"/>
              <a:gd name="connsiteY52" fmla="*/ 601187 h 1631040"/>
              <a:gd name="connsiteX53" fmla="*/ 479934 w 1370613"/>
              <a:gd name="connsiteY53" fmla="*/ 898629 h 1631040"/>
              <a:gd name="connsiteX54" fmla="*/ 703499 w 1370613"/>
              <a:gd name="connsiteY54" fmla="*/ 872820 h 1631040"/>
              <a:gd name="connsiteX55" fmla="*/ 724242 w 1370613"/>
              <a:gd name="connsiteY55" fmla="*/ 866837 h 1631040"/>
              <a:gd name="connsiteX56" fmla="*/ 730004 w 1370613"/>
              <a:gd name="connsiteY56" fmla="*/ 873367 h 1631040"/>
              <a:gd name="connsiteX57" fmla="*/ 703838 w 1370613"/>
              <a:gd name="connsiteY57" fmla="*/ 818619 h 1631040"/>
              <a:gd name="connsiteX58" fmla="*/ 608691 w 1370613"/>
              <a:gd name="connsiteY58" fmla="*/ 551470 h 1631040"/>
              <a:gd name="connsiteX59" fmla="*/ 614358 w 1370613"/>
              <a:gd name="connsiteY59" fmla="*/ 499062 h 1631040"/>
              <a:gd name="connsiteX60" fmla="*/ 614358 w 1370613"/>
              <a:gd name="connsiteY60" fmla="*/ 529620 h 1631040"/>
              <a:gd name="connsiteX61" fmla="*/ 628262 w 1370613"/>
              <a:gd name="connsiteY61" fmla="*/ 529620 h 1631040"/>
              <a:gd name="connsiteX62" fmla="*/ 646912 w 1370613"/>
              <a:gd name="connsiteY62" fmla="*/ 529620 h 1631040"/>
              <a:gd name="connsiteX63" fmla="*/ 646912 w 1370613"/>
              <a:gd name="connsiteY63" fmla="*/ 499062 h 1631040"/>
              <a:gd name="connsiteX64" fmla="*/ 692859 w 1370613"/>
              <a:gd name="connsiteY64" fmla="*/ 0 h 1631040"/>
              <a:gd name="connsiteX65" fmla="*/ 718763 w 1370613"/>
              <a:gd name="connsiteY65" fmla="*/ 12794 h 1631040"/>
              <a:gd name="connsiteX66" fmla="*/ 791452 w 1370613"/>
              <a:gd name="connsiteY66" fmla="*/ 200560 h 1631040"/>
              <a:gd name="connsiteX67" fmla="*/ 858982 w 1370613"/>
              <a:gd name="connsiteY67" fmla="*/ 386679 h 1631040"/>
              <a:gd name="connsiteX68" fmla="*/ 887481 w 1370613"/>
              <a:gd name="connsiteY68" fmla="*/ 455647 h 1631040"/>
              <a:gd name="connsiteX69" fmla="*/ 883522 w 1370613"/>
              <a:gd name="connsiteY69" fmla="*/ 470024 h 1631040"/>
              <a:gd name="connsiteX70" fmla="*/ 906797 w 1370613"/>
              <a:gd name="connsiteY70" fmla="*/ 516225 h 1631040"/>
              <a:gd name="connsiteX71" fmla="*/ 920317 w 1370613"/>
              <a:gd name="connsiteY71" fmla="*/ 561890 h 1631040"/>
              <a:gd name="connsiteX72" fmla="*/ 1102336 w 1370613"/>
              <a:gd name="connsiteY72" fmla="*/ 947268 h 1631040"/>
              <a:gd name="connsiteX73" fmla="*/ 1312031 w 1370613"/>
              <a:gd name="connsiteY73" fmla="*/ 1337398 h 1631040"/>
              <a:gd name="connsiteX74" fmla="*/ 1370613 w 1370613"/>
              <a:gd name="connsiteY74" fmla="*/ 1468021 h 1631040"/>
              <a:gd name="connsiteX75" fmla="*/ 1338821 w 1370613"/>
              <a:gd name="connsiteY75" fmla="*/ 1468021 h 1631040"/>
              <a:gd name="connsiteX76" fmla="*/ 1332835 w 1370613"/>
              <a:gd name="connsiteY76" fmla="*/ 1471601 h 1631040"/>
              <a:gd name="connsiteX77" fmla="*/ 1352722 w 1370613"/>
              <a:gd name="connsiteY77" fmla="*/ 1484298 h 1631040"/>
              <a:gd name="connsiteX78" fmla="*/ 1312570 w 1370613"/>
              <a:gd name="connsiteY78" fmla="*/ 1521696 h 1631040"/>
              <a:gd name="connsiteX79" fmla="*/ 1277151 w 1370613"/>
              <a:gd name="connsiteY79" fmla="*/ 1509758 h 1631040"/>
              <a:gd name="connsiteX80" fmla="*/ 1252911 w 1370613"/>
              <a:gd name="connsiteY80" fmla="*/ 1497819 h 1631040"/>
              <a:gd name="connsiteX81" fmla="*/ 1237394 w 1370613"/>
              <a:gd name="connsiteY81" fmla="*/ 1513970 h 1631040"/>
              <a:gd name="connsiteX82" fmla="*/ 1239389 w 1370613"/>
              <a:gd name="connsiteY82" fmla="*/ 1537594 h 1631040"/>
              <a:gd name="connsiteX83" fmla="*/ 1211174 w 1370613"/>
              <a:gd name="connsiteY83" fmla="*/ 1537594 h 1631040"/>
              <a:gd name="connsiteX84" fmla="*/ 1199030 w 1370613"/>
              <a:gd name="connsiteY84" fmla="*/ 1542565 h 1631040"/>
              <a:gd name="connsiteX85" fmla="*/ 1177385 w 1370613"/>
              <a:gd name="connsiteY85" fmla="*/ 1547536 h 1631040"/>
              <a:gd name="connsiteX86" fmla="*/ 1142254 w 1370613"/>
              <a:gd name="connsiteY86" fmla="*/ 1523169 h 1631040"/>
              <a:gd name="connsiteX87" fmla="*/ 1126650 w 1370613"/>
              <a:gd name="connsiteY87" fmla="*/ 1504843 h 1631040"/>
              <a:gd name="connsiteX88" fmla="*/ 1147937 w 1370613"/>
              <a:gd name="connsiteY88" fmla="*/ 1571381 h 1631040"/>
              <a:gd name="connsiteX89" fmla="*/ 1084825 w 1370613"/>
              <a:gd name="connsiteY89" fmla="*/ 1471702 h 1631040"/>
              <a:gd name="connsiteX90" fmla="*/ 1086625 w 1370613"/>
              <a:gd name="connsiteY90" fmla="*/ 1475697 h 1631040"/>
              <a:gd name="connsiteX91" fmla="*/ 1100214 w 1370613"/>
              <a:gd name="connsiteY91" fmla="*/ 1515744 h 1631040"/>
              <a:gd name="connsiteX92" fmla="*/ 965411 w 1370613"/>
              <a:gd name="connsiteY92" fmla="*/ 1352693 h 1631040"/>
              <a:gd name="connsiteX93" fmla="*/ 868988 w 1370613"/>
              <a:gd name="connsiteY93" fmla="*/ 1179732 h 1631040"/>
              <a:gd name="connsiteX94" fmla="*/ 604795 w 1370613"/>
              <a:gd name="connsiteY94" fmla="*/ 1185684 h 1631040"/>
              <a:gd name="connsiteX95" fmla="*/ 392283 w 1370613"/>
              <a:gd name="connsiteY95" fmla="*/ 1210954 h 1631040"/>
              <a:gd name="connsiteX96" fmla="*/ 385221 w 1370613"/>
              <a:gd name="connsiteY96" fmla="*/ 1225347 h 1631040"/>
              <a:gd name="connsiteX97" fmla="*/ 384223 w 1370613"/>
              <a:gd name="connsiteY97" fmla="*/ 1230256 h 1631040"/>
              <a:gd name="connsiteX98" fmla="*/ 388483 w 1370613"/>
              <a:gd name="connsiteY98" fmla="*/ 1232328 h 1631040"/>
              <a:gd name="connsiteX99" fmla="*/ 332084 w 1370613"/>
              <a:gd name="connsiteY99" fmla="*/ 1387622 h 1631040"/>
              <a:gd name="connsiteX100" fmla="*/ 256181 w 1370613"/>
              <a:gd name="connsiteY100" fmla="*/ 1565427 h 1631040"/>
              <a:gd name="connsiteX101" fmla="*/ 235059 w 1370613"/>
              <a:gd name="connsiteY101" fmla="*/ 1572458 h 1631040"/>
              <a:gd name="connsiteX102" fmla="*/ 219479 w 1370613"/>
              <a:gd name="connsiteY102" fmla="*/ 1631040 h 1631040"/>
              <a:gd name="connsiteX103" fmla="*/ 158521 w 1370613"/>
              <a:gd name="connsiteY103" fmla="*/ 1589226 h 1631040"/>
              <a:gd name="connsiteX104" fmla="*/ 139554 w 1370613"/>
              <a:gd name="connsiteY104" fmla="*/ 1557479 h 1631040"/>
              <a:gd name="connsiteX105" fmla="*/ 73022 w 1370613"/>
              <a:gd name="connsiteY105" fmla="*/ 1589303 h 1631040"/>
              <a:gd name="connsiteX106" fmla="*/ 51711 w 1370613"/>
              <a:gd name="connsiteY106" fmla="*/ 1539208 h 1631040"/>
              <a:gd name="connsiteX107" fmla="*/ 56683 w 1370613"/>
              <a:gd name="connsiteY107" fmla="*/ 1497646 h 1631040"/>
              <a:gd name="connsiteX108" fmla="*/ 58373 w 1370613"/>
              <a:gd name="connsiteY108" fmla="*/ 1487704 h 1631040"/>
              <a:gd name="connsiteX109" fmla="*/ 53034 w 1370613"/>
              <a:gd name="connsiteY109" fmla="*/ 1497859 h 1631040"/>
              <a:gd name="connsiteX110" fmla="*/ 0 w 1370613"/>
              <a:gd name="connsiteY110" fmla="*/ 1581323 h 1631040"/>
              <a:gd name="connsiteX111" fmla="*/ 18889 w 1370613"/>
              <a:gd name="connsiteY111" fmla="*/ 1496799 h 1631040"/>
              <a:gd name="connsiteX112" fmla="*/ 31325 w 1370613"/>
              <a:gd name="connsiteY112" fmla="*/ 1455613 h 1631040"/>
              <a:gd name="connsiteX113" fmla="*/ 12730 w 1370613"/>
              <a:gd name="connsiteY113" fmla="*/ 1481923 h 1631040"/>
              <a:gd name="connsiteX114" fmla="*/ 2122 w 1370613"/>
              <a:gd name="connsiteY114" fmla="*/ 1449371 h 1631040"/>
              <a:gd name="connsiteX115" fmla="*/ 28784 w 1370613"/>
              <a:gd name="connsiteY115" fmla="*/ 1324731 h 1631040"/>
              <a:gd name="connsiteX116" fmla="*/ 69761 w 1370613"/>
              <a:gd name="connsiteY116" fmla="*/ 1203829 h 1631040"/>
              <a:gd name="connsiteX117" fmla="*/ 109661 w 1370613"/>
              <a:gd name="connsiteY117" fmla="*/ 1034192 h 1631040"/>
              <a:gd name="connsiteX118" fmla="*/ 163715 w 1370613"/>
              <a:gd name="connsiteY118" fmla="*/ 863860 h 1631040"/>
              <a:gd name="connsiteX119" fmla="*/ 203646 w 1370613"/>
              <a:gd name="connsiteY119" fmla="*/ 793719 h 1631040"/>
              <a:gd name="connsiteX120" fmla="*/ 228630 w 1370613"/>
              <a:gd name="connsiteY120" fmla="*/ 721836 h 1631040"/>
              <a:gd name="connsiteX121" fmla="*/ 310742 w 1370613"/>
              <a:gd name="connsiteY121" fmla="*/ 496845 h 1631040"/>
              <a:gd name="connsiteX122" fmla="*/ 426107 w 1370613"/>
              <a:gd name="connsiteY122" fmla="*/ 224404 h 1631040"/>
              <a:gd name="connsiteX123" fmla="*/ 439403 w 1370613"/>
              <a:gd name="connsiteY123" fmla="*/ 169132 h 1631040"/>
              <a:gd name="connsiteX124" fmla="*/ 526452 w 1370613"/>
              <a:gd name="connsiteY124" fmla="*/ 84709 h 1631040"/>
              <a:gd name="connsiteX125" fmla="*/ 573351 w 1370613"/>
              <a:gd name="connsiteY125" fmla="*/ 45726 h 1631040"/>
              <a:gd name="connsiteX126" fmla="*/ 561666 w 1370613"/>
              <a:gd name="connsiteY126" fmla="*/ 73561 h 1631040"/>
              <a:gd name="connsiteX127" fmla="*/ 625695 w 1370613"/>
              <a:gd name="connsiteY127" fmla="*/ 35784 h 1631040"/>
              <a:gd name="connsiteX128" fmla="*/ 640579 w 1370613"/>
              <a:gd name="connsiteY128" fmla="*/ 41769 h 1631040"/>
              <a:gd name="connsiteX129" fmla="*/ 640642 w 1370613"/>
              <a:gd name="connsiteY129" fmla="*/ 34042 h 1631040"/>
              <a:gd name="connsiteX130" fmla="*/ 692859 w 1370613"/>
              <a:gd name="connsiteY130" fmla="*/ 0 h 163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370613" h="1631040">
                <a:moveTo>
                  <a:pt x="940304" y="1199949"/>
                </a:moveTo>
                <a:lnTo>
                  <a:pt x="937938" y="1207526"/>
                </a:lnTo>
                <a:lnTo>
                  <a:pt x="952903" y="1235900"/>
                </a:lnTo>
                <a:cubicBezTo>
                  <a:pt x="965960" y="1259402"/>
                  <a:pt x="982860" y="1287683"/>
                  <a:pt x="1003600" y="1320742"/>
                </a:cubicBezTo>
                <a:lnTo>
                  <a:pt x="1024655" y="1355587"/>
                </a:lnTo>
                <a:lnTo>
                  <a:pt x="1029270" y="1360059"/>
                </a:lnTo>
                <a:lnTo>
                  <a:pt x="1034331" y="1365263"/>
                </a:lnTo>
                <a:lnTo>
                  <a:pt x="982417" y="1273994"/>
                </a:lnTo>
                <a:close/>
                <a:moveTo>
                  <a:pt x="896664" y="1105441"/>
                </a:moveTo>
                <a:lnTo>
                  <a:pt x="901413" y="1105441"/>
                </a:lnTo>
                <a:lnTo>
                  <a:pt x="901413" y="1132010"/>
                </a:lnTo>
                <a:lnTo>
                  <a:pt x="896664" y="1132010"/>
                </a:lnTo>
                <a:close/>
                <a:moveTo>
                  <a:pt x="896664" y="1101452"/>
                </a:moveTo>
                <a:lnTo>
                  <a:pt x="896664" y="1105441"/>
                </a:lnTo>
                <a:lnTo>
                  <a:pt x="868829" y="1105441"/>
                </a:lnTo>
                <a:lnTo>
                  <a:pt x="868829" y="1136001"/>
                </a:lnTo>
                <a:lnTo>
                  <a:pt x="901413" y="1136001"/>
                </a:lnTo>
                <a:lnTo>
                  <a:pt x="901413" y="1132010"/>
                </a:lnTo>
                <a:lnTo>
                  <a:pt x="929248" y="1132010"/>
                </a:lnTo>
                <a:lnTo>
                  <a:pt x="929248" y="1101452"/>
                </a:lnTo>
                <a:close/>
                <a:moveTo>
                  <a:pt x="615973" y="935204"/>
                </a:moveTo>
                <a:lnTo>
                  <a:pt x="554945" y="942737"/>
                </a:lnTo>
                <a:lnTo>
                  <a:pt x="576897" y="940714"/>
                </a:lnTo>
                <a:cubicBezTo>
                  <a:pt x="592387" y="939342"/>
                  <a:pt x="607030" y="938141"/>
                  <a:pt x="620825" y="937111"/>
                </a:cubicBezTo>
                <a:lnTo>
                  <a:pt x="626987" y="936703"/>
                </a:lnTo>
                <a:lnTo>
                  <a:pt x="626194" y="936676"/>
                </a:lnTo>
                <a:cubicBezTo>
                  <a:pt x="622094" y="936349"/>
                  <a:pt x="618687" y="935858"/>
                  <a:pt x="615973" y="935204"/>
                </a:cubicBezTo>
                <a:close/>
                <a:moveTo>
                  <a:pt x="822767" y="928761"/>
                </a:moveTo>
                <a:lnTo>
                  <a:pt x="820768" y="931273"/>
                </a:lnTo>
                <a:lnTo>
                  <a:pt x="822280" y="930628"/>
                </a:lnTo>
                <a:close/>
                <a:moveTo>
                  <a:pt x="801032" y="860851"/>
                </a:moveTo>
                <a:lnTo>
                  <a:pt x="800022" y="861583"/>
                </a:lnTo>
                <a:lnTo>
                  <a:pt x="802074" y="864069"/>
                </a:lnTo>
                <a:cubicBezTo>
                  <a:pt x="809971" y="872675"/>
                  <a:pt x="813920" y="873596"/>
                  <a:pt x="813920" y="866837"/>
                </a:cubicBezTo>
                <a:close/>
                <a:moveTo>
                  <a:pt x="693143" y="612726"/>
                </a:moveTo>
                <a:lnTo>
                  <a:pt x="696884" y="624958"/>
                </a:lnTo>
                <a:cubicBezTo>
                  <a:pt x="698043" y="629408"/>
                  <a:pt x="698624" y="632621"/>
                  <a:pt x="698624" y="634594"/>
                </a:cubicBezTo>
                <a:lnTo>
                  <a:pt x="691940" y="657305"/>
                </a:lnTo>
                <a:lnTo>
                  <a:pt x="698490" y="676301"/>
                </a:lnTo>
                <a:lnTo>
                  <a:pt x="712778" y="698893"/>
                </a:lnTo>
                <a:cubicBezTo>
                  <a:pt x="727819" y="726527"/>
                  <a:pt x="740993" y="758906"/>
                  <a:pt x="752298" y="796030"/>
                </a:cubicBezTo>
                <a:lnTo>
                  <a:pt x="715993" y="729333"/>
                </a:lnTo>
                <a:lnTo>
                  <a:pt x="725031" y="757363"/>
                </a:lnTo>
                <a:cubicBezTo>
                  <a:pt x="734874" y="788187"/>
                  <a:pt x="746360" y="824678"/>
                  <a:pt x="759486" y="866837"/>
                </a:cubicBezTo>
                <a:cubicBezTo>
                  <a:pt x="758820" y="867121"/>
                  <a:pt x="761270" y="866103"/>
                  <a:pt x="766832" y="863780"/>
                </a:cubicBezTo>
                <a:lnTo>
                  <a:pt x="775520" y="860151"/>
                </a:lnTo>
                <a:lnTo>
                  <a:pt x="749542" y="829057"/>
                </a:lnTo>
                <a:lnTo>
                  <a:pt x="775828" y="839302"/>
                </a:lnTo>
                <a:close/>
                <a:moveTo>
                  <a:pt x="630254" y="576551"/>
                </a:moveTo>
                <a:cubicBezTo>
                  <a:pt x="630254" y="585754"/>
                  <a:pt x="642436" y="591318"/>
                  <a:pt x="666797" y="593239"/>
                </a:cubicBezTo>
                <a:close/>
                <a:moveTo>
                  <a:pt x="608691" y="551470"/>
                </a:moveTo>
                <a:lnTo>
                  <a:pt x="603149" y="611129"/>
                </a:lnTo>
                <a:lnTo>
                  <a:pt x="588963" y="601187"/>
                </a:lnTo>
                <a:cubicBezTo>
                  <a:pt x="571947" y="648390"/>
                  <a:pt x="535605" y="747538"/>
                  <a:pt x="479934" y="898629"/>
                </a:cubicBezTo>
                <a:cubicBezTo>
                  <a:pt x="590154" y="881423"/>
                  <a:pt x="664676" y="872820"/>
                  <a:pt x="703499" y="872820"/>
                </a:cubicBezTo>
                <a:lnTo>
                  <a:pt x="724242" y="866837"/>
                </a:lnTo>
                <a:lnTo>
                  <a:pt x="730004" y="873367"/>
                </a:lnTo>
                <a:lnTo>
                  <a:pt x="703838" y="818619"/>
                </a:lnTo>
                <a:cubicBezTo>
                  <a:pt x="675050" y="752714"/>
                  <a:pt x="643333" y="663664"/>
                  <a:pt x="608691" y="551470"/>
                </a:cubicBezTo>
                <a:close/>
                <a:moveTo>
                  <a:pt x="614358" y="499062"/>
                </a:moveTo>
                <a:lnTo>
                  <a:pt x="614358" y="529620"/>
                </a:lnTo>
                <a:lnTo>
                  <a:pt x="628262" y="529620"/>
                </a:lnTo>
                <a:lnTo>
                  <a:pt x="646912" y="529620"/>
                </a:lnTo>
                <a:lnTo>
                  <a:pt x="646912" y="499062"/>
                </a:lnTo>
                <a:close/>
                <a:moveTo>
                  <a:pt x="692859" y="0"/>
                </a:moveTo>
                <a:lnTo>
                  <a:pt x="718763" y="12794"/>
                </a:lnTo>
                <a:cubicBezTo>
                  <a:pt x="726109" y="59723"/>
                  <a:pt x="750339" y="122312"/>
                  <a:pt x="791452" y="200560"/>
                </a:cubicBezTo>
                <a:cubicBezTo>
                  <a:pt x="832566" y="278806"/>
                  <a:pt x="855076" y="340846"/>
                  <a:pt x="858982" y="386679"/>
                </a:cubicBezTo>
                <a:cubicBezTo>
                  <a:pt x="877980" y="419231"/>
                  <a:pt x="887481" y="442221"/>
                  <a:pt x="887481" y="455647"/>
                </a:cubicBezTo>
                <a:cubicBezTo>
                  <a:pt x="887481" y="465423"/>
                  <a:pt x="886161" y="470215"/>
                  <a:pt x="883522" y="470024"/>
                </a:cubicBezTo>
                <a:cubicBezTo>
                  <a:pt x="894331" y="477181"/>
                  <a:pt x="902089" y="492582"/>
                  <a:pt x="906797" y="516225"/>
                </a:cubicBezTo>
                <a:cubicBezTo>
                  <a:pt x="912940" y="539533"/>
                  <a:pt x="917448" y="554753"/>
                  <a:pt x="920317" y="561890"/>
                </a:cubicBezTo>
                <a:cubicBezTo>
                  <a:pt x="981772" y="691384"/>
                  <a:pt x="1042444" y="819842"/>
                  <a:pt x="1102336" y="947268"/>
                </a:cubicBezTo>
                <a:cubicBezTo>
                  <a:pt x="1180467" y="1107607"/>
                  <a:pt x="1250365" y="1237650"/>
                  <a:pt x="1312031" y="1337398"/>
                </a:cubicBezTo>
                <a:cubicBezTo>
                  <a:pt x="1324000" y="1360007"/>
                  <a:pt x="1343529" y="1403550"/>
                  <a:pt x="1370613" y="1468021"/>
                </a:cubicBezTo>
                <a:lnTo>
                  <a:pt x="1338821" y="1468021"/>
                </a:lnTo>
                <a:cubicBezTo>
                  <a:pt x="1334832" y="1466691"/>
                  <a:pt x="1332835" y="1467884"/>
                  <a:pt x="1332835" y="1471601"/>
                </a:cubicBezTo>
                <a:cubicBezTo>
                  <a:pt x="1332835" y="1471812"/>
                  <a:pt x="1339465" y="1476043"/>
                  <a:pt x="1352722" y="1484298"/>
                </a:cubicBezTo>
                <a:cubicBezTo>
                  <a:pt x="1340203" y="1509230"/>
                  <a:pt x="1326820" y="1521696"/>
                  <a:pt x="1312570" y="1521696"/>
                </a:cubicBezTo>
                <a:cubicBezTo>
                  <a:pt x="1301550" y="1521696"/>
                  <a:pt x="1289744" y="1517717"/>
                  <a:pt x="1277151" y="1509758"/>
                </a:cubicBezTo>
                <a:cubicBezTo>
                  <a:pt x="1264558" y="1501798"/>
                  <a:pt x="1256478" y="1497819"/>
                  <a:pt x="1252911" y="1497819"/>
                </a:cubicBezTo>
                <a:cubicBezTo>
                  <a:pt x="1249321" y="1497819"/>
                  <a:pt x="1244149" y="1503202"/>
                  <a:pt x="1237394" y="1513970"/>
                </a:cubicBezTo>
                <a:lnTo>
                  <a:pt x="1239389" y="1537594"/>
                </a:lnTo>
                <a:lnTo>
                  <a:pt x="1211174" y="1537594"/>
                </a:lnTo>
                <a:cubicBezTo>
                  <a:pt x="1210372" y="1537594"/>
                  <a:pt x="1206324" y="1539250"/>
                  <a:pt x="1199030" y="1542565"/>
                </a:cubicBezTo>
                <a:cubicBezTo>
                  <a:pt x="1191736" y="1545878"/>
                  <a:pt x="1184522" y="1547536"/>
                  <a:pt x="1177385" y="1547536"/>
                </a:cubicBezTo>
                <a:cubicBezTo>
                  <a:pt x="1168993" y="1547536"/>
                  <a:pt x="1157283" y="1539413"/>
                  <a:pt x="1142254" y="1523169"/>
                </a:cubicBezTo>
                <a:lnTo>
                  <a:pt x="1126650" y="1504843"/>
                </a:lnTo>
                <a:lnTo>
                  <a:pt x="1147937" y="1571381"/>
                </a:lnTo>
                <a:lnTo>
                  <a:pt x="1084825" y="1471702"/>
                </a:lnTo>
                <a:lnTo>
                  <a:pt x="1086625" y="1475697"/>
                </a:lnTo>
                <a:cubicBezTo>
                  <a:pt x="1092328" y="1490013"/>
                  <a:pt x="1096858" y="1503361"/>
                  <a:pt x="1100214" y="1515744"/>
                </a:cubicBezTo>
                <a:cubicBezTo>
                  <a:pt x="1018854" y="1415149"/>
                  <a:pt x="973918" y="1360799"/>
                  <a:pt x="965411" y="1352693"/>
                </a:cubicBezTo>
                <a:cubicBezTo>
                  <a:pt x="920805" y="1282964"/>
                  <a:pt x="888662" y="1225309"/>
                  <a:pt x="868988" y="1179732"/>
                </a:cubicBezTo>
                <a:cubicBezTo>
                  <a:pt x="856828" y="1183699"/>
                  <a:pt x="768765" y="1185684"/>
                  <a:pt x="604795" y="1185684"/>
                </a:cubicBezTo>
                <a:cubicBezTo>
                  <a:pt x="496835" y="1185684"/>
                  <a:pt x="425996" y="1194107"/>
                  <a:pt x="392283" y="1210954"/>
                </a:cubicBezTo>
                <a:cubicBezTo>
                  <a:pt x="388566" y="1212559"/>
                  <a:pt x="386214" y="1217357"/>
                  <a:pt x="385221" y="1225347"/>
                </a:cubicBezTo>
                <a:lnTo>
                  <a:pt x="384223" y="1230256"/>
                </a:lnTo>
                <a:lnTo>
                  <a:pt x="388483" y="1232328"/>
                </a:lnTo>
                <a:cubicBezTo>
                  <a:pt x="376068" y="1273517"/>
                  <a:pt x="357271" y="1325280"/>
                  <a:pt x="332084" y="1387622"/>
                </a:cubicBezTo>
                <a:lnTo>
                  <a:pt x="256181" y="1565427"/>
                </a:lnTo>
                <a:cubicBezTo>
                  <a:pt x="242881" y="1565427"/>
                  <a:pt x="235840" y="1567772"/>
                  <a:pt x="235059" y="1572458"/>
                </a:cubicBezTo>
                <a:cubicBezTo>
                  <a:pt x="224673" y="1611513"/>
                  <a:pt x="219479" y="1631040"/>
                  <a:pt x="219479" y="1631040"/>
                </a:cubicBezTo>
                <a:cubicBezTo>
                  <a:pt x="189418" y="1624327"/>
                  <a:pt x="169098" y="1610389"/>
                  <a:pt x="158521" y="1589226"/>
                </a:cubicBezTo>
                <a:cubicBezTo>
                  <a:pt x="147946" y="1568062"/>
                  <a:pt x="141622" y="1557479"/>
                  <a:pt x="139554" y="1557479"/>
                </a:cubicBezTo>
                <a:cubicBezTo>
                  <a:pt x="135838" y="1557479"/>
                  <a:pt x="113662" y="1568088"/>
                  <a:pt x="73022" y="1589303"/>
                </a:cubicBezTo>
                <a:cubicBezTo>
                  <a:pt x="58814" y="1570325"/>
                  <a:pt x="51711" y="1553627"/>
                  <a:pt x="51711" y="1539208"/>
                </a:cubicBezTo>
                <a:cubicBezTo>
                  <a:pt x="51711" y="1528737"/>
                  <a:pt x="53368" y="1514883"/>
                  <a:pt x="56683" y="1497646"/>
                </a:cubicBezTo>
                <a:lnTo>
                  <a:pt x="58373" y="1487704"/>
                </a:lnTo>
                <a:lnTo>
                  <a:pt x="53034" y="1497859"/>
                </a:lnTo>
                <a:cubicBezTo>
                  <a:pt x="40520" y="1519725"/>
                  <a:pt x="22842" y="1547546"/>
                  <a:pt x="0" y="1581323"/>
                </a:cubicBezTo>
                <a:cubicBezTo>
                  <a:pt x="2871" y="1559611"/>
                  <a:pt x="9167" y="1531437"/>
                  <a:pt x="18889" y="1496799"/>
                </a:cubicBezTo>
                <a:lnTo>
                  <a:pt x="31325" y="1455613"/>
                </a:lnTo>
                <a:lnTo>
                  <a:pt x="12730" y="1481923"/>
                </a:lnTo>
                <a:lnTo>
                  <a:pt x="2122" y="1449371"/>
                </a:lnTo>
                <a:cubicBezTo>
                  <a:pt x="706" y="1424290"/>
                  <a:pt x="9595" y="1382744"/>
                  <a:pt x="28784" y="1324731"/>
                </a:cubicBezTo>
                <a:cubicBezTo>
                  <a:pt x="53970" y="1250527"/>
                  <a:pt x="67627" y="1210226"/>
                  <a:pt x="69761" y="1203829"/>
                </a:cubicBezTo>
                <a:cubicBezTo>
                  <a:pt x="83124" y="1146409"/>
                  <a:pt x="96423" y="1089861"/>
                  <a:pt x="109661" y="1034192"/>
                </a:cubicBezTo>
                <a:cubicBezTo>
                  <a:pt x="125535" y="968094"/>
                  <a:pt x="143553" y="911316"/>
                  <a:pt x="163715" y="863860"/>
                </a:cubicBezTo>
                <a:cubicBezTo>
                  <a:pt x="175473" y="843677"/>
                  <a:pt x="188784" y="820298"/>
                  <a:pt x="203646" y="793719"/>
                </a:cubicBezTo>
                <a:cubicBezTo>
                  <a:pt x="208713" y="777230"/>
                  <a:pt x="217041" y="753271"/>
                  <a:pt x="228630" y="721836"/>
                </a:cubicBezTo>
                <a:cubicBezTo>
                  <a:pt x="247187" y="673555"/>
                  <a:pt x="274556" y="598558"/>
                  <a:pt x="310742" y="496845"/>
                </a:cubicBezTo>
                <a:lnTo>
                  <a:pt x="426107" y="224404"/>
                </a:lnTo>
                <a:lnTo>
                  <a:pt x="439403" y="169132"/>
                </a:lnTo>
                <a:cubicBezTo>
                  <a:pt x="452386" y="122137"/>
                  <a:pt x="481402" y="93997"/>
                  <a:pt x="526452" y="84709"/>
                </a:cubicBezTo>
                <a:lnTo>
                  <a:pt x="573351" y="45726"/>
                </a:lnTo>
                <a:cubicBezTo>
                  <a:pt x="572043" y="65697"/>
                  <a:pt x="568147" y="74975"/>
                  <a:pt x="561666" y="73561"/>
                </a:cubicBezTo>
                <a:cubicBezTo>
                  <a:pt x="561728" y="73414"/>
                  <a:pt x="583073" y="60821"/>
                  <a:pt x="625695" y="35784"/>
                </a:cubicBezTo>
                <a:cubicBezTo>
                  <a:pt x="634900" y="39774"/>
                  <a:pt x="639861" y="41769"/>
                  <a:pt x="640579" y="41769"/>
                </a:cubicBezTo>
                <a:cubicBezTo>
                  <a:pt x="640094" y="41769"/>
                  <a:pt x="640114" y="39194"/>
                  <a:pt x="640642" y="34042"/>
                </a:cubicBezTo>
                <a:cubicBezTo>
                  <a:pt x="650521" y="21671"/>
                  <a:pt x="667927" y="10325"/>
                  <a:pt x="69285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474383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8965-EC0C-4B90-B5F1-8545DBC6A79C}" type="datetimeFigureOut">
              <a:rPr lang="en-GB" smtClean="0"/>
              <a:t>10/09/2021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884D-2A7F-4A27-BFE4-72EA521E81B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8609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9" hasCustomPrompt="1"/>
          </p:nvPr>
        </p:nvSpPr>
        <p:spPr>
          <a:xfrm>
            <a:off x="4268595" y="2378872"/>
            <a:ext cx="3654811" cy="1957388"/>
          </a:xfrm>
          <a:custGeom>
            <a:avLst/>
            <a:gdLst>
              <a:gd name="connsiteX0" fmla="*/ 0 w 3654811"/>
              <a:gd name="connsiteY0" fmla="*/ 0 h 1957388"/>
              <a:gd name="connsiteX1" fmla="*/ 3654811 w 3654811"/>
              <a:gd name="connsiteY1" fmla="*/ 0 h 1957388"/>
              <a:gd name="connsiteX2" fmla="*/ 3654811 w 3654811"/>
              <a:gd name="connsiteY2" fmla="*/ 1957388 h 1957388"/>
              <a:gd name="connsiteX3" fmla="*/ 0 w 3654811"/>
              <a:gd name="connsiteY3" fmla="*/ 1957388 h 195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4811" h="1957388">
                <a:moveTo>
                  <a:pt x="0" y="0"/>
                </a:moveTo>
                <a:lnTo>
                  <a:pt x="3654811" y="0"/>
                </a:lnTo>
                <a:lnTo>
                  <a:pt x="3654811" y="1957388"/>
                </a:lnTo>
                <a:lnTo>
                  <a:pt x="0" y="19573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8061926" y="2378872"/>
            <a:ext cx="3654811" cy="1957388"/>
          </a:xfrm>
          <a:custGeom>
            <a:avLst/>
            <a:gdLst>
              <a:gd name="connsiteX0" fmla="*/ 0 w 3654811"/>
              <a:gd name="connsiteY0" fmla="*/ 0 h 1957388"/>
              <a:gd name="connsiteX1" fmla="*/ 3654811 w 3654811"/>
              <a:gd name="connsiteY1" fmla="*/ 0 h 1957388"/>
              <a:gd name="connsiteX2" fmla="*/ 3654811 w 3654811"/>
              <a:gd name="connsiteY2" fmla="*/ 1957388 h 1957388"/>
              <a:gd name="connsiteX3" fmla="*/ 0 w 3654811"/>
              <a:gd name="connsiteY3" fmla="*/ 1957388 h 195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4811" h="1957388">
                <a:moveTo>
                  <a:pt x="0" y="0"/>
                </a:moveTo>
                <a:lnTo>
                  <a:pt x="3654811" y="0"/>
                </a:lnTo>
                <a:lnTo>
                  <a:pt x="3654811" y="1957388"/>
                </a:lnTo>
                <a:lnTo>
                  <a:pt x="0" y="19573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 hasCustomPrompt="1"/>
          </p:nvPr>
        </p:nvSpPr>
        <p:spPr>
          <a:xfrm>
            <a:off x="475264" y="2378872"/>
            <a:ext cx="3654811" cy="1957388"/>
          </a:xfrm>
          <a:custGeom>
            <a:avLst/>
            <a:gdLst>
              <a:gd name="connsiteX0" fmla="*/ 0 w 3654811"/>
              <a:gd name="connsiteY0" fmla="*/ 0 h 1957388"/>
              <a:gd name="connsiteX1" fmla="*/ 3654811 w 3654811"/>
              <a:gd name="connsiteY1" fmla="*/ 0 h 1957388"/>
              <a:gd name="connsiteX2" fmla="*/ 3654811 w 3654811"/>
              <a:gd name="connsiteY2" fmla="*/ 1957388 h 1957388"/>
              <a:gd name="connsiteX3" fmla="*/ 0 w 3654811"/>
              <a:gd name="connsiteY3" fmla="*/ 1957388 h 195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4811" h="1957388">
                <a:moveTo>
                  <a:pt x="0" y="0"/>
                </a:moveTo>
                <a:lnTo>
                  <a:pt x="3654811" y="0"/>
                </a:lnTo>
                <a:lnTo>
                  <a:pt x="3654811" y="1957388"/>
                </a:lnTo>
                <a:lnTo>
                  <a:pt x="0" y="19573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9D95-54C4-475E-98FD-D81D9A237C8B}" type="datetime1">
              <a:rPr lang="en-US" smtClean="0"/>
              <a:t>9/10/21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 hasCustomPrompt="1"/>
          </p:nvPr>
        </p:nvSpPr>
        <p:spPr>
          <a:xfrm>
            <a:off x="475264" y="4479131"/>
            <a:ext cx="3654811" cy="1957388"/>
          </a:xfrm>
          <a:custGeom>
            <a:avLst/>
            <a:gdLst>
              <a:gd name="connsiteX0" fmla="*/ 0 w 3654811"/>
              <a:gd name="connsiteY0" fmla="*/ 0 h 1957388"/>
              <a:gd name="connsiteX1" fmla="*/ 3654811 w 3654811"/>
              <a:gd name="connsiteY1" fmla="*/ 0 h 1957388"/>
              <a:gd name="connsiteX2" fmla="*/ 3654811 w 3654811"/>
              <a:gd name="connsiteY2" fmla="*/ 1957388 h 1957388"/>
              <a:gd name="connsiteX3" fmla="*/ 0 w 3654811"/>
              <a:gd name="connsiteY3" fmla="*/ 1957388 h 195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4811" h="1957388">
                <a:moveTo>
                  <a:pt x="0" y="0"/>
                </a:moveTo>
                <a:lnTo>
                  <a:pt x="3654811" y="0"/>
                </a:lnTo>
                <a:lnTo>
                  <a:pt x="3654811" y="1957388"/>
                </a:lnTo>
                <a:lnTo>
                  <a:pt x="0" y="19573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7" hasCustomPrompt="1"/>
          </p:nvPr>
        </p:nvSpPr>
        <p:spPr>
          <a:xfrm>
            <a:off x="8061926" y="4479131"/>
            <a:ext cx="3654811" cy="1957388"/>
          </a:xfrm>
          <a:custGeom>
            <a:avLst/>
            <a:gdLst>
              <a:gd name="connsiteX0" fmla="*/ 0 w 3654811"/>
              <a:gd name="connsiteY0" fmla="*/ 0 h 1957388"/>
              <a:gd name="connsiteX1" fmla="*/ 3654811 w 3654811"/>
              <a:gd name="connsiteY1" fmla="*/ 0 h 1957388"/>
              <a:gd name="connsiteX2" fmla="*/ 3654811 w 3654811"/>
              <a:gd name="connsiteY2" fmla="*/ 1957388 h 1957388"/>
              <a:gd name="connsiteX3" fmla="*/ 0 w 3654811"/>
              <a:gd name="connsiteY3" fmla="*/ 1957388 h 195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4811" h="1957388">
                <a:moveTo>
                  <a:pt x="0" y="0"/>
                </a:moveTo>
                <a:lnTo>
                  <a:pt x="3654811" y="0"/>
                </a:lnTo>
                <a:lnTo>
                  <a:pt x="3654811" y="1957388"/>
                </a:lnTo>
                <a:lnTo>
                  <a:pt x="0" y="19573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8" hasCustomPrompt="1"/>
          </p:nvPr>
        </p:nvSpPr>
        <p:spPr>
          <a:xfrm>
            <a:off x="4268595" y="4479131"/>
            <a:ext cx="3654811" cy="1957388"/>
          </a:xfrm>
          <a:custGeom>
            <a:avLst/>
            <a:gdLst>
              <a:gd name="connsiteX0" fmla="*/ 0 w 3654811"/>
              <a:gd name="connsiteY0" fmla="*/ 0 h 1957388"/>
              <a:gd name="connsiteX1" fmla="*/ 3654811 w 3654811"/>
              <a:gd name="connsiteY1" fmla="*/ 0 h 1957388"/>
              <a:gd name="connsiteX2" fmla="*/ 3654811 w 3654811"/>
              <a:gd name="connsiteY2" fmla="*/ 1957388 h 1957388"/>
              <a:gd name="connsiteX3" fmla="*/ 0 w 3654811"/>
              <a:gd name="connsiteY3" fmla="*/ 1957388 h 195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4811" h="1957388">
                <a:moveTo>
                  <a:pt x="0" y="0"/>
                </a:moveTo>
                <a:lnTo>
                  <a:pt x="3654811" y="0"/>
                </a:lnTo>
                <a:lnTo>
                  <a:pt x="3654811" y="1957388"/>
                </a:lnTo>
                <a:lnTo>
                  <a:pt x="0" y="19573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192397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3" hasCustomPrompt="1"/>
          </p:nvPr>
        </p:nvSpPr>
        <p:spPr>
          <a:xfrm>
            <a:off x="8153400" y="133108"/>
            <a:ext cx="3890810" cy="1868555"/>
          </a:xfrm>
          <a:custGeom>
            <a:avLst/>
            <a:gdLst>
              <a:gd name="connsiteX0" fmla="*/ 0 w 3890810"/>
              <a:gd name="connsiteY0" fmla="*/ 0 h 1868555"/>
              <a:gd name="connsiteX1" fmla="*/ 3890810 w 3890810"/>
              <a:gd name="connsiteY1" fmla="*/ 0 h 1868555"/>
              <a:gd name="connsiteX2" fmla="*/ 3890810 w 3890810"/>
              <a:gd name="connsiteY2" fmla="*/ 1868555 h 1868555"/>
              <a:gd name="connsiteX3" fmla="*/ 0 w 3890810"/>
              <a:gd name="connsiteY3" fmla="*/ 1868555 h 186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0810" h="1868555">
                <a:moveTo>
                  <a:pt x="0" y="0"/>
                </a:moveTo>
                <a:lnTo>
                  <a:pt x="3890810" y="0"/>
                </a:lnTo>
                <a:lnTo>
                  <a:pt x="3890810" y="1868555"/>
                </a:lnTo>
                <a:lnTo>
                  <a:pt x="0" y="18685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8162043" y="2120935"/>
            <a:ext cx="3890810" cy="1868555"/>
          </a:xfrm>
          <a:custGeom>
            <a:avLst/>
            <a:gdLst>
              <a:gd name="connsiteX0" fmla="*/ 0 w 3890810"/>
              <a:gd name="connsiteY0" fmla="*/ 0 h 1868555"/>
              <a:gd name="connsiteX1" fmla="*/ 3890810 w 3890810"/>
              <a:gd name="connsiteY1" fmla="*/ 0 h 1868555"/>
              <a:gd name="connsiteX2" fmla="*/ 3890810 w 3890810"/>
              <a:gd name="connsiteY2" fmla="*/ 1868555 h 1868555"/>
              <a:gd name="connsiteX3" fmla="*/ 0 w 3890810"/>
              <a:gd name="connsiteY3" fmla="*/ 1868555 h 186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0810" h="1868555">
                <a:moveTo>
                  <a:pt x="0" y="0"/>
                </a:moveTo>
                <a:lnTo>
                  <a:pt x="3890810" y="0"/>
                </a:lnTo>
                <a:lnTo>
                  <a:pt x="3890810" y="1868555"/>
                </a:lnTo>
                <a:lnTo>
                  <a:pt x="0" y="18685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5" hasCustomPrompt="1"/>
          </p:nvPr>
        </p:nvSpPr>
        <p:spPr>
          <a:xfrm>
            <a:off x="139148" y="2120935"/>
            <a:ext cx="3890810" cy="1868555"/>
          </a:xfrm>
          <a:custGeom>
            <a:avLst/>
            <a:gdLst>
              <a:gd name="connsiteX0" fmla="*/ 0 w 3890810"/>
              <a:gd name="connsiteY0" fmla="*/ 0 h 1868555"/>
              <a:gd name="connsiteX1" fmla="*/ 3890810 w 3890810"/>
              <a:gd name="connsiteY1" fmla="*/ 0 h 1868555"/>
              <a:gd name="connsiteX2" fmla="*/ 3890810 w 3890810"/>
              <a:gd name="connsiteY2" fmla="*/ 1868555 h 1868555"/>
              <a:gd name="connsiteX3" fmla="*/ 0 w 3890810"/>
              <a:gd name="connsiteY3" fmla="*/ 1868555 h 186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0810" h="1868555">
                <a:moveTo>
                  <a:pt x="0" y="0"/>
                </a:moveTo>
                <a:lnTo>
                  <a:pt x="3890810" y="0"/>
                </a:lnTo>
                <a:lnTo>
                  <a:pt x="3890810" y="1868555"/>
                </a:lnTo>
                <a:lnTo>
                  <a:pt x="0" y="18685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6" hasCustomPrompt="1"/>
          </p:nvPr>
        </p:nvSpPr>
        <p:spPr>
          <a:xfrm>
            <a:off x="4150595" y="2120935"/>
            <a:ext cx="3890810" cy="1868555"/>
          </a:xfrm>
          <a:custGeom>
            <a:avLst/>
            <a:gdLst>
              <a:gd name="connsiteX0" fmla="*/ 0 w 3890810"/>
              <a:gd name="connsiteY0" fmla="*/ 0 h 1868555"/>
              <a:gd name="connsiteX1" fmla="*/ 3890810 w 3890810"/>
              <a:gd name="connsiteY1" fmla="*/ 0 h 1868555"/>
              <a:gd name="connsiteX2" fmla="*/ 3890810 w 3890810"/>
              <a:gd name="connsiteY2" fmla="*/ 1868555 h 1868555"/>
              <a:gd name="connsiteX3" fmla="*/ 0 w 3890810"/>
              <a:gd name="connsiteY3" fmla="*/ 1868555 h 186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0810" h="1868555">
                <a:moveTo>
                  <a:pt x="0" y="0"/>
                </a:moveTo>
                <a:lnTo>
                  <a:pt x="3890810" y="0"/>
                </a:lnTo>
                <a:lnTo>
                  <a:pt x="3890810" y="1868555"/>
                </a:lnTo>
                <a:lnTo>
                  <a:pt x="0" y="18685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7" hasCustomPrompt="1"/>
          </p:nvPr>
        </p:nvSpPr>
        <p:spPr>
          <a:xfrm>
            <a:off x="4150595" y="133108"/>
            <a:ext cx="3890810" cy="1868555"/>
          </a:xfrm>
          <a:custGeom>
            <a:avLst/>
            <a:gdLst>
              <a:gd name="connsiteX0" fmla="*/ 0 w 3890810"/>
              <a:gd name="connsiteY0" fmla="*/ 0 h 1868555"/>
              <a:gd name="connsiteX1" fmla="*/ 3890810 w 3890810"/>
              <a:gd name="connsiteY1" fmla="*/ 0 h 1868555"/>
              <a:gd name="connsiteX2" fmla="*/ 3890810 w 3890810"/>
              <a:gd name="connsiteY2" fmla="*/ 1868555 h 1868555"/>
              <a:gd name="connsiteX3" fmla="*/ 0 w 3890810"/>
              <a:gd name="connsiteY3" fmla="*/ 1868555 h 186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0810" h="1868555">
                <a:moveTo>
                  <a:pt x="0" y="0"/>
                </a:moveTo>
                <a:lnTo>
                  <a:pt x="3890810" y="0"/>
                </a:lnTo>
                <a:lnTo>
                  <a:pt x="3890810" y="1868555"/>
                </a:lnTo>
                <a:lnTo>
                  <a:pt x="0" y="18685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139148" y="133108"/>
            <a:ext cx="3890810" cy="1868555"/>
          </a:xfrm>
          <a:custGeom>
            <a:avLst/>
            <a:gdLst>
              <a:gd name="connsiteX0" fmla="*/ 0 w 3890810"/>
              <a:gd name="connsiteY0" fmla="*/ 0 h 1868555"/>
              <a:gd name="connsiteX1" fmla="*/ 3890810 w 3890810"/>
              <a:gd name="connsiteY1" fmla="*/ 0 h 1868555"/>
              <a:gd name="connsiteX2" fmla="*/ 3890810 w 3890810"/>
              <a:gd name="connsiteY2" fmla="*/ 1868555 h 1868555"/>
              <a:gd name="connsiteX3" fmla="*/ 0 w 3890810"/>
              <a:gd name="connsiteY3" fmla="*/ 1868555 h 186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0810" h="1868555">
                <a:moveTo>
                  <a:pt x="0" y="0"/>
                </a:moveTo>
                <a:lnTo>
                  <a:pt x="3890810" y="0"/>
                </a:lnTo>
                <a:lnTo>
                  <a:pt x="3890810" y="1868555"/>
                </a:lnTo>
                <a:lnTo>
                  <a:pt x="0" y="18685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9D95-54C4-475E-98FD-D81D9A237C8B}" type="datetime1">
              <a:rPr lang="en-US" smtClean="0"/>
              <a:t>9/10/21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299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1007166" y="702366"/>
            <a:ext cx="6930888" cy="3538331"/>
          </a:xfrm>
          <a:custGeom>
            <a:avLst/>
            <a:gdLst>
              <a:gd name="connsiteX0" fmla="*/ 0 w 6930888"/>
              <a:gd name="connsiteY0" fmla="*/ 0 h 3538331"/>
              <a:gd name="connsiteX1" fmla="*/ 6930888 w 6930888"/>
              <a:gd name="connsiteY1" fmla="*/ 0 h 3538331"/>
              <a:gd name="connsiteX2" fmla="*/ 6930888 w 6930888"/>
              <a:gd name="connsiteY2" fmla="*/ 3538331 h 3538331"/>
              <a:gd name="connsiteX3" fmla="*/ 0 w 6930888"/>
              <a:gd name="connsiteY3" fmla="*/ 3538331 h 353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30888" h="3538331">
                <a:moveTo>
                  <a:pt x="0" y="0"/>
                </a:moveTo>
                <a:lnTo>
                  <a:pt x="6930888" y="0"/>
                </a:lnTo>
                <a:lnTo>
                  <a:pt x="6930888" y="3538331"/>
                </a:lnTo>
                <a:lnTo>
                  <a:pt x="0" y="35383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9D95-54C4-475E-98FD-D81D9A237C8B}" type="datetime1">
              <a:rPr lang="en-US" smtClean="0"/>
              <a:t>9/10/21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6076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"/>
            <a:ext cx="6096000" cy="3390900"/>
          </a:xfrm>
          <a:custGeom>
            <a:avLst/>
            <a:gdLst>
              <a:gd name="connsiteX0" fmla="*/ 0 w 6096000"/>
              <a:gd name="connsiteY0" fmla="*/ 0 h 3390900"/>
              <a:gd name="connsiteX1" fmla="*/ 6096000 w 6096000"/>
              <a:gd name="connsiteY1" fmla="*/ 0 h 3390900"/>
              <a:gd name="connsiteX2" fmla="*/ 6096000 w 6096000"/>
              <a:gd name="connsiteY2" fmla="*/ 3390900 h 3390900"/>
              <a:gd name="connsiteX3" fmla="*/ 0 w 6096000"/>
              <a:gd name="connsiteY3" fmla="*/ 3390900 h 339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390900">
                <a:moveTo>
                  <a:pt x="0" y="0"/>
                </a:moveTo>
                <a:lnTo>
                  <a:pt x="6096000" y="0"/>
                </a:lnTo>
                <a:lnTo>
                  <a:pt x="6096000" y="3390900"/>
                </a:lnTo>
                <a:lnTo>
                  <a:pt x="0" y="3390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90900"/>
          </a:xfrm>
          <a:custGeom>
            <a:avLst/>
            <a:gdLst>
              <a:gd name="connsiteX0" fmla="*/ 0 w 6096000"/>
              <a:gd name="connsiteY0" fmla="*/ 0 h 3390900"/>
              <a:gd name="connsiteX1" fmla="*/ 6096000 w 6096000"/>
              <a:gd name="connsiteY1" fmla="*/ 0 h 3390900"/>
              <a:gd name="connsiteX2" fmla="*/ 6096000 w 6096000"/>
              <a:gd name="connsiteY2" fmla="*/ 3390900 h 3390900"/>
              <a:gd name="connsiteX3" fmla="*/ 0 w 6096000"/>
              <a:gd name="connsiteY3" fmla="*/ 3390900 h 339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390900">
                <a:moveTo>
                  <a:pt x="0" y="0"/>
                </a:moveTo>
                <a:lnTo>
                  <a:pt x="6096000" y="0"/>
                </a:lnTo>
                <a:lnTo>
                  <a:pt x="6096000" y="3390900"/>
                </a:lnTo>
                <a:lnTo>
                  <a:pt x="0" y="3390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9D95-54C4-475E-98FD-D81D9A237C8B}" type="datetime1">
              <a:rPr lang="en-US" smtClean="0"/>
              <a:t>9/10/21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925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9" hasCustomPrompt="1"/>
          </p:nvPr>
        </p:nvSpPr>
        <p:spPr>
          <a:xfrm>
            <a:off x="7129464" y="3814763"/>
            <a:ext cx="2533650" cy="3043237"/>
          </a:xfrm>
          <a:custGeom>
            <a:avLst/>
            <a:gdLst>
              <a:gd name="connsiteX0" fmla="*/ 0 w 2533650"/>
              <a:gd name="connsiteY0" fmla="*/ 0 h 3043237"/>
              <a:gd name="connsiteX1" fmla="*/ 2533650 w 2533650"/>
              <a:gd name="connsiteY1" fmla="*/ 0 h 3043237"/>
              <a:gd name="connsiteX2" fmla="*/ 2533650 w 2533650"/>
              <a:gd name="connsiteY2" fmla="*/ 3043237 h 3043237"/>
              <a:gd name="connsiteX3" fmla="*/ 0 w 2533650"/>
              <a:gd name="connsiteY3" fmla="*/ 3043237 h 304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3650" h="3043237">
                <a:moveTo>
                  <a:pt x="0" y="0"/>
                </a:moveTo>
                <a:lnTo>
                  <a:pt x="2533650" y="0"/>
                </a:lnTo>
                <a:lnTo>
                  <a:pt x="2533650" y="3043237"/>
                </a:lnTo>
                <a:lnTo>
                  <a:pt x="0" y="30432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7129464" y="1"/>
            <a:ext cx="2533650" cy="3814763"/>
          </a:xfrm>
          <a:custGeom>
            <a:avLst/>
            <a:gdLst>
              <a:gd name="connsiteX0" fmla="*/ 0 w 2533650"/>
              <a:gd name="connsiteY0" fmla="*/ 0 h 3814763"/>
              <a:gd name="connsiteX1" fmla="*/ 2533650 w 2533650"/>
              <a:gd name="connsiteY1" fmla="*/ 0 h 3814763"/>
              <a:gd name="connsiteX2" fmla="*/ 2533650 w 2533650"/>
              <a:gd name="connsiteY2" fmla="*/ 3814763 h 3814763"/>
              <a:gd name="connsiteX3" fmla="*/ 0 w 2533650"/>
              <a:gd name="connsiteY3" fmla="*/ 3814763 h 381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3650" h="3814763">
                <a:moveTo>
                  <a:pt x="0" y="0"/>
                </a:moveTo>
                <a:lnTo>
                  <a:pt x="2533650" y="0"/>
                </a:lnTo>
                <a:lnTo>
                  <a:pt x="2533650" y="3814763"/>
                </a:lnTo>
                <a:lnTo>
                  <a:pt x="0" y="38147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1" hasCustomPrompt="1"/>
          </p:nvPr>
        </p:nvSpPr>
        <p:spPr>
          <a:xfrm>
            <a:off x="4600576" y="0"/>
            <a:ext cx="2533650" cy="2786064"/>
          </a:xfrm>
          <a:custGeom>
            <a:avLst/>
            <a:gdLst>
              <a:gd name="connsiteX0" fmla="*/ 0 w 2533650"/>
              <a:gd name="connsiteY0" fmla="*/ 0 h 2786064"/>
              <a:gd name="connsiteX1" fmla="*/ 2533650 w 2533650"/>
              <a:gd name="connsiteY1" fmla="*/ 0 h 2786064"/>
              <a:gd name="connsiteX2" fmla="*/ 2533650 w 2533650"/>
              <a:gd name="connsiteY2" fmla="*/ 2786064 h 2786064"/>
              <a:gd name="connsiteX3" fmla="*/ 0 w 2533650"/>
              <a:gd name="connsiteY3" fmla="*/ 2786064 h 278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3650" h="2786064">
                <a:moveTo>
                  <a:pt x="0" y="0"/>
                </a:moveTo>
                <a:lnTo>
                  <a:pt x="2533650" y="0"/>
                </a:lnTo>
                <a:lnTo>
                  <a:pt x="2533650" y="2786064"/>
                </a:lnTo>
                <a:lnTo>
                  <a:pt x="0" y="27860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2" hasCustomPrompt="1"/>
          </p:nvPr>
        </p:nvSpPr>
        <p:spPr>
          <a:xfrm>
            <a:off x="4600576" y="2786065"/>
            <a:ext cx="2533650" cy="4071935"/>
          </a:xfrm>
          <a:custGeom>
            <a:avLst/>
            <a:gdLst>
              <a:gd name="connsiteX0" fmla="*/ 0 w 2533650"/>
              <a:gd name="connsiteY0" fmla="*/ 0 h 4071935"/>
              <a:gd name="connsiteX1" fmla="*/ 2533650 w 2533650"/>
              <a:gd name="connsiteY1" fmla="*/ 0 h 4071935"/>
              <a:gd name="connsiteX2" fmla="*/ 2533650 w 2533650"/>
              <a:gd name="connsiteY2" fmla="*/ 4071935 h 4071935"/>
              <a:gd name="connsiteX3" fmla="*/ 0 w 2533650"/>
              <a:gd name="connsiteY3" fmla="*/ 4071935 h 4071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3650" h="4071935">
                <a:moveTo>
                  <a:pt x="0" y="0"/>
                </a:moveTo>
                <a:lnTo>
                  <a:pt x="2533650" y="0"/>
                </a:lnTo>
                <a:lnTo>
                  <a:pt x="2533650" y="4071935"/>
                </a:lnTo>
                <a:lnTo>
                  <a:pt x="0" y="40719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5" hasCustomPrompt="1"/>
          </p:nvPr>
        </p:nvSpPr>
        <p:spPr>
          <a:xfrm>
            <a:off x="9658351" y="2157414"/>
            <a:ext cx="2533650" cy="4700587"/>
          </a:xfrm>
          <a:custGeom>
            <a:avLst/>
            <a:gdLst>
              <a:gd name="connsiteX0" fmla="*/ 0 w 2533650"/>
              <a:gd name="connsiteY0" fmla="*/ 0 h 4700587"/>
              <a:gd name="connsiteX1" fmla="*/ 2533650 w 2533650"/>
              <a:gd name="connsiteY1" fmla="*/ 0 h 4700587"/>
              <a:gd name="connsiteX2" fmla="*/ 2533650 w 2533650"/>
              <a:gd name="connsiteY2" fmla="*/ 4700587 h 4700587"/>
              <a:gd name="connsiteX3" fmla="*/ 0 w 2533650"/>
              <a:gd name="connsiteY3" fmla="*/ 4700587 h 470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3650" h="4700587">
                <a:moveTo>
                  <a:pt x="0" y="0"/>
                </a:moveTo>
                <a:lnTo>
                  <a:pt x="2533650" y="0"/>
                </a:lnTo>
                <a:lnTo>
                  <a:pt x="2533650" y="4700587"/>
                </a:lnTo>
                <a:lnTo>
                  <a:pt x="0" y="4700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9D95-54C4-475E-98FD-D81D9A237C8B}" type="datetime1">
              <a:rPr lang="en-US" smtClean="0"/>
              <a:t>9/10/21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7" hasCustomPrompt="1"/>
          </p:nvPr>
        </p:nvSpPr>
        <p:spPr>
          <a:xfrm>
            <a:off x="9658351" y="1"/>
            <a:ext cx="2533650" cy="2157413"/>
          </a:xfrm>
          <a:custGeom>
            <a:avLst/>
            <a:gdLst>
              <a:gd name="connsiteX0" fmla="*/ 0 w 2533650"/>
              <a:gd name="connsiteY0" fmla="*/ 0 h 2157413"/>
              <a:gd name="connsiteX1" fmla="*/ 2533650 w 2533650"/>
              <a:gd name="connsiteY1" fmla="*/ 0 h 2157413"/>
              <a:gd name="connsiteX2" fmla="*/ 2533650 w 2533650"/>
              <a:gd name="connsiteY2" fmla="*/ 2157413 h 2157413"/>
              <a:gd name="connsiteX3" fmla="*/ 0 w 2533650"/>
              <a:gd name="connsiteY3" fmla="*/ 2157413 h 215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3650" h="2157413">
                <a:moveTo>
                  <a:pt x="0" y="0"/>
                </a:moveTo>
                <a:lnTo>
                  <a:pt x="2533650" y="0"/>
                </a:lnTo>
                <a:lnTo>
                  <a:pt x="2533650" y="2157413"/>
                </a:lnTo>
                <a:lnTo>
                  <a:pt x="0" y="21574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070434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1152940" y="2062431"/>
            <a:ext cx="6149008" cy="3909392"/>
          </a:xfrm>
          <a:custGeom>
            <a:avLst/>
            <a:gdLst>
              <a:gd name="connsiteX0" fmla="*/ 0 w 6149008"/>
              <a:gd name="connsiteY0" fmla="*/ 0 h 3909392"/>
              <a:gd name="connsiteX1" fmla="*/ 6149008 w 6149008"/>
              <a:gd name="connsiteY1" fmla="*/ 0 h 3909392"/>
              <a:gd name="connsiteX2" fmla="*/ 6149008 w 6149008"/>
              <a:gd name="connsiteY2" fmla="*/ 3909392 h 3909392"/>
              <a:gd name="connsiteX3" fmla="*/ 0 w 6149008"/>
              <a:gd name="connsiteY3" fmla="*/ 3909392 h 390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9008" h="3909392">
                <a:moveTo>
                  <a:pt x="0" y="0"/>
                </a:moveTo>
                <a:lnTo>
                  <a:pt x="6149008" y="0"/>
                </a:lnTo>
                <a:lnTo>
                  <a:pt x="6149008" y="3909392"/>
                </a:lnTo>
                <a:lnTo>
                  <a:pt x="0" y="39093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9D95-54C4-475E-98FD-D81D9A237C8B}" type="datetime1">
              <a:rPr lang="en-US" smtClean="0"/>
              <a:t>9/10/21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28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E1022-6572-4151-84DE-F3C4B735CE48}" type="datetimeFigureOut">
              <a:rPr lang="en-US" smtClean="0"/>
              <a:t>9/10/21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0C01E-A5BD-4043-91B0-38008325047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03728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8965-EC0C-4B90-B5F1-8545DBC6A79C}" type="datetimeFigureOut">
              <a:rPr lang="en-GB" smtClean="0"/>
              <a:t>10/09/2021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884D-2A7F-4A27-BFE4-72EA521E81B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8197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8965-EC0C-4B90-B5F1-8545DBC6A79C}" type="datetimeFigureOut">
              <a:rPr lang="en-GB" smtClean="0"/>
              <a:t>10/09/2021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884D-2A7F-4A27-BFE4-72EA521E81B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9163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8965-EC0C-4B90-B5F1-8545DBC6A79C}" type="datetimeFigureOut">
              <a:rPr lang="en-GB" smtClean="0"/>
              <a:t>10/09/2021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884D-2A7F-4A27-BFE4-72EA521E81B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6018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8965-EC0C-4B90-B5F1-8545DBC6A79C}" type="datetimeFigureOut">
              <a:rPr lang="en-GB" smtClean="0"/>
              <a:t>10/09/2021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884D-2A7F-4A27-BFE4-72EA521E81B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8416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8965-EC0C-4B90-B5F1-8545DBC6A79C}" type="datetimeFigureOut">
              <a:rPr lang="en-GB" smtClean="0"/>
              <a:t>10/09/2021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884D-2A7F-4A27-BFE4-72EA521E81B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602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8965-EC0C-4B90-B5F1-8545DBC6A79C}" type="datetimeFigureOut">
              <a:rPr lang="en-GB" smtClean="0"/>
              <a:t>10/09/2021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884D-2A7F-4A27-BFE4-72EA521E81B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4831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8965-EC0C-4B90-B5F1-8545DBC6A79C}" type="datetimeFigureOut">
              <a:rPr lang="en-GB" smtClean="0"/>
              <a:t>10/09/2021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884D-2A7F-4A27-BFE4-72EA521E81B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276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98965-EC0C-4B90-B5F1-8545DBC6A79C}" type="datetimeFigureOut">
              <a:rPr lang="en-GB" smtClean="0"/>
              <a:t>10/09/2021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0884D-2A7F-4A27-BFE4-72EA521E81B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383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8.png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20.emf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jpg"/><Relationship Id="rId4" Type="http://schemas.openxmlformats.org/officeDocument/2006/relationships/image" Target="../media/image49.jpg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1.png"/><Relationship Id="rId7" Type="http://schemas.openxmlformats.org/officeDocument/2006/relationships/image" Target="../media/image40.em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11" Type="http://schemas.openxmlformats.org/officeDocument/2006/relationships/image" Target="../media/image59.jpg"/><Relationship Id="rId5" Type="http://schemas.openxmlformats.org/officeDocument/2006/relationships/image" Target="../media/image20.emf"/><Relationship Id="rId10" Type="http://schemas.openxmlformats.org/officeDocument/2006/relationships/image" Target="../media/image58.png"/><Relationship Id="rId4" Type="http://schemas.openxmlformats.org/officeDocument/2006/relationships/image" Target="../media/image38.png"/><Relationship Id="rId9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dan@cats-foundation.org" TargetMode="Externa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openxmlformats.org/officeDocument/2006/relationships/image" Target="../media/image6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4200" y="4265408"/>
            <a:ext cx="1112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latin typeface="Montserrat SemiBold" panose="00000700000000000000" pitchFamily="2" charset="0"/>
              </a:rPr>
              <a:t>Online Workshop in Covering </a:t>
            </a:r>
          </a:p>
          <a:p>
            <a:pPr algn="ctr"/>
            <a:r>
              <a:rPr lang="en-GB" sz="4000" b="1" dirty="0">
                <a:latin typeface="Montserrat SemiBold" panose="00000700000000000000" pitchFamily="2" charset="0"/>
              </a:rPr>
              <a:t>Rare Diseases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36035" y="5997038"/>
            <a:ext cx="8719930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300" dirty="0">
                <a:solidFill>
                  <a:schemeClr val="bg2"/>
                </a:solidFill>
                <a:cs typeface="Poppins Light" panose="02000000000000000000" pitchFamily="2" charset="0"/>
              </a:rPr>
              <a:t>National Press foundation</a:t>
            </a:r>
          </a:p>
          <a:p>
            <a:pPr algn="ctr">
              <a:lnSpc>
                <a:spcPct val="120000"/>
              </a:lnSpc>
            </a:pPr>
            <a:r>
              <a:rPr lang="en-GB" sz="1300" dirty="0">
                <a:solidFill>
                  <a:schemeClr val="bg2"/>
                </a:solidFill>
                <a:cs typeface="Poppins Light" panose="02000000000000000000" pitchFamily="2" charset="0"/>
              </a:rPr>
              <a:t>September 2020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564744" y="5672854"/>
            <a:ext cx="1062512" cy="124398"/>
            <a:chOff x="4941093" y="5102543"/>
            <a:chExt cx="1062512" cy="124398"/>
          </a:xfrm>
        </p:grpSpPr>
        <p:sp>
          <p:nvSpPr>
            <p:cNvPr id="6" name="Flowchart: Connector 5"/>
            <p:cNvSpPr/>
            <p:nvPr/>
          </p:nvSpPr>
          <p:spPr>
            <a:xfrm>
              <a:off x="4941093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lowchart: Connector 6"/>
            <p:cNvSpPr/>
            <p:nvPr/>
          </p:nvSpPr>
          <p:spPr>
            <a:xfrm>
              <a:off x="5054070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lowchart: Connector 7"/>
            <p:cNvSpPr/>
            <p:nvPr/>
          </p:nvSpPr>
          <p:spPr>
            <a:xfrm>
              <a:off x="5167047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lowchart: Connector 8"/>
            <p:cNvSpPr/>
            <p:nvPr/>
          </p:nvSpPr>
          <p:spPr>
            <a:xfrm>
              <a:off x="5280024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lowchart: Connector 9"/>
            <p:cNvSpPr/>
            <p:nvPr/>
          </p:nvSpPr>
          <p:spPr>
            <a:xfrm>
              <a:off x="5393001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lowchart: Connector 10"/>
            <p:cNvSpPr/>
            <p:nvPr/>
          </p:nvSpPr>
          <p:spPr>
            <a:xfrm>
              <a:off x="5505978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lowchart: Connector 11"/>
            <p:cNvSpPr/>
            <p:nvPr/>
          </p:nvSpPr>
          <p:spPr>
            <a:xfrm>
              <a:off x="5618955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5731932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5844909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5957886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4941093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5054070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5167047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5280024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5393001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5505978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5618955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5731932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5844909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lowchart: Connector 24"/>
            <p:cNvSpPr/>
            <p:nvPr/>
          </p:nvSpPr>
          <p:spPr>
            <a:xfrm>
              <a:off x="5957886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89" y="6019105"/>
            <a:ext cx="1567111" cy="594011"/>
          </a:xfrm>
          <a:prstGeom prst="rect">
            <a:avLst/>
          </a:prstGeom>
        </p:spPr>
      </p:pic>
      <p:pic>
        <p:nvPicPr>
          <p:cNvPr id="29" name="Picture Placeholder 28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 t="12276" r="156" b="39446"/>
          <a:stretch/>
        </p:blipFill>
        <p:spPr>
          <a:xfrm>
            <a:off x="-163417" y="0"/>
            <a:ext cx="12355417" cy="3979171"/>
          </a:xfr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4EBCAA61-E308-9743-B3E2-86A80B5397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36"/>
          <a:stretch/>
        </p:blipFill>
        <p:spPr>
          <a:xfrm>
            <a:off x="482600" y="5797252"/>
            <a:ext cx="1151835" cy="8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1284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00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93"/>
            <a:stretch/>
          </p:blipFill>
          <p:spPr>
            <a:xfrm>
              <a:off x="1351127" y="1009934"/>
              <a:ext cx="9480995" cy="4582236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926066" y="2244977"/>
            <a:ext cx="8331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18181A"/>
                </a:solidFill>
                <a:latin typeface="Montserrat SemiBold" panose="00000700000000000000" pitchFamily="2" charset="0"/>
              </a:rPr>
              <a:t>THE FUTURE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4380" y="3105163"/>
            <a:ext cx="863448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2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You probably won’t meet another family with</a:t>
            </a:r>
          </a:p>
          <a:p>
            <a:pPr algn="ctr">
              <a:lnSpc>
                <a:spcPct val="120000"/>
              </a:lnSpc>
            </a:pPr>
            <a:r>
              <a:rPr lang="en-GB" sz="22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a child affected by </a:t>
            </a:r>
            <a:r>
              <a:rPr lang="en-GB" sz="2200" dirty="0" err="1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Tay</a:t>
            </a:r>
            <a:r>
              <a:rPr lang="en-GB" sz="22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-Sachs. </a:t>
            </a:r>
          </a:p>
        </p:txBody>
      </p:sp>
      <p:sp>
        <p:nvSpPr>
          <p:cNvPr id="8" name="Freeform 98"/>
          <p:cNvSpPr>
            <a:spLocks noEditPoints="1"/>
          </p:cNvSpPr>
          <p:nvPr/>
        </p:nvSpPr>
        <p:spPr bwMode="auto">
          <a:xfrm rot="10800000">
            <a:off x="1990228" y="3079787"/>
            <a:ext cx="233979" cy="197849"/>
          </a:xfrm>
          <a:custGeom>
            <a:avLst/>
            <a:gdLst>
              <a:gd name="T0" fmla="*/ 99383 w 63"/>
              <a:gd name="T1" fmla="*/ 117115 h 53"/>
              <a:gd name="T2" fmla="*/ 30843 w 63"/>
              <a:gd name="T3" fmla="*/ 182562 h 53"/>
              <a:gd name="T4" fmla="*/ 23989 w 63"/>
              <a:gd name="T5" fmla="*/ 182562 h 53"/>
              <a:gd name="T6" fmla="*/ 17135 w 63"/>
              <a:gd name="T7" fmla="*/ 175673 h 53"/>
              <a:gd name="T8" fmla="*/ 17135 w 63"/>
              <a:gd name="T9" fmla="*/ 158450 h 53"/>
              <a:gd name="T10" fmla="*/ 23989 w 63"/>
              <a:gd name="T11" fmla="*/ 148116 h 53"/>
              <a:gd name="T12" fmla="*/ 30843 w 63"/>
              <a:gd name="T13" fmla="*/ 148116 h 53"/>
              <a:gd name="T14" fmla="*/ 65113 w 63"/>
              <a:gd name="T15" fmla="*/ 117115 h 53"/>
              <a:gd name="T16" fmla="*/ 65113 w 63"/>
              <a:gd name="T17" fmla="*/ 110226 h 53"/>
              <a:gd name="T18" fmla="*/ 54832 w 63"/>
              <a:gd name="T19" fmla="*/ 99892 h 53"/>
              <a:gd name="T20" fmla="*/ 23989 w 63"/>
              <a:gd name="T21" fmla="*/ 99892 h 53"/>
              <a:gd name="T22" fmla="*/ 0 w 63"/>
              <a:gd name="T23" fmla="*/ 72336 h 53"/>
              <a:gd name="T24" fmla="*/ 0 w 63"/>
              <a:gd name="T25" fmla="*/ 24112 h 53"/>
              <a:gd name="T26" fmla="*/ 23989 w 63"/>
              <a:gd name="T27" fmla="*/ 0 h 53"/>
              <a:gd name="T28" fmla="*/ 75394 w 63"/>
              <a:gd name="T29" fmla="*/ 0 h 53"/>
              <a:gd name="T30" fmla="*/ 99383 w 63"/>
              <a:gd name="T31" fmla="*/ 24112 h 53"/>
              <a:gd name="T32" fmla="*/ 99383 w 63"/>
              <a:gd name="T33" fmla="*/ 117115 h 53"/>
              <a:gd name="T34" fmla="*/ 215900 w 63"/>
              <a:gd name="T35" fmla="*/ 117115 h 53"/>
              <a:gd name="T36" fmla="*/ 147360 w 63"/>
              <a:gd name="T37" fmla="*/ 182562 h 53"/>
              <a:gd name="T38" fmla="*/ 140506 w 63"/>
              <a:gd name="T39" fmla="*/ 182562 h 53"/>
              <a:gd name="T40" fmla="*/ 133652 w 63"/>
              <a:gd name="T41" fmla="*/ 175673 h 53"/>
              <a:gd name="T42" fmla="*/ 133652 w 63"/>
              <a:gd name="T43" fmla="*/ 158450 h 53"/>
              <a:gd name="T44" fmla="*/ 140506 w 63"/>
              <a:gd name="T45" fmla="*/ 148116 h 53"/>
              <a:gd name="T46" fmla="*/ 147360 w 63"/>
              <a:gd name="T47" fmla="*/ 148116 h 53"/>
              <a:gd name="T48" fmla="*/ 181630 w 63"/>
              <a:gd name="T49" fmla="*/ 117115 h 53"/>
              <a:gd name="T50" fmla="*/ 181630 w 63"/>
              <a:gd name="T51" fmla="*/ 110226 h 53"/>
              <a:gd name="T52" fmla="*/ 171349 w 63"/>
              <a:gd name="T53" fmla="*/ 99892 h 53"/>
              <a:gd name="T54" fmla="*/ 140506 w 63"/>
              <a:gd name="T55" fmla="*/ 99892 h 53"/>
              <a:gd name="T56" fmla="*/ 116517 w 63"/>
              <a:gd name="T57" fmla="*/ 72336 h 53"/>
              <a:gd name="T58" fmla="*/ 116517 w 63"/>
              <a:gd name="T59" fmla="*/ 24112 h 53"/>
              <a:gd name="T60" fmla="*/ 140506 w 63"/>
              <a:gd name="T61" fmla="*/ 0 h 53"/>
              <a:gd name="T62" fmla="*/ 191911 w 63"/>
              <a:gd name="T63" fmla="*/ 0 h 53"/>
              <a:gd name="T64" fmla="*/ 215900 w 63"/>
              <a:gd name="T65" fmla="*/ 24112 h 53"/>
              <a:gd name="T66" fmla="*/ 215900 w 63"/>
              <a:gd name="T67" fmla="*/ 117115 h 5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3">
                <a:moveTo>
                  <a:pt x="29" y="34"/>
                </a:moveTo>
                <a:cubicBezTo>
                  <a:pt x="29" y="44"/>
                  <a:pt x="20" y="53"/>
                  <a:pt x="9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6" y="53"/>
                  <a:pt x="5" y="52"/>
                  <a:pt x="5" y="51"/>
                </a:cubicBezTo>
                <a:cubicBezTo>
                  <a:pt x="5" y="46"/>
                  <a:pt x="5" y="46"/>
                  <a:pt x="5" y="46"/>
                </a:cubicBezTo>
                <a:cubicBezTo>
                  <a:pt x="5" y="44"/>
                  <a:pt x="6" y="43"/>
                  <a:pt x="7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15" y="43"/>
                  <a:pt x="19" y="39"/>
                  <a:pt x="19" y="34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0"/>
                  <a:pt x="18" y="29"/>
                  <a:pt x="16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3" y="29"/>
                  <a:pt x="0" y="25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6" y="0"/>
                  <a:pt x="29" y="3"/>
                  <a:pt x="29" y="7"/>
                </a:cubicBezTo>
                <a:lnTo>
                  <a:pt x="29" y="34"/>
                </a:lnTo>
                <a:close/>
                <a:moveTo>
                  <a:pt x="63" y="34"/>
                </a:moveTo>
                <a:cubicBezTo>
                  <a:pt x="63" y="44"/>
                  <a:pt x="54" y="53"/>
                  <a:pt x="43" y="53"/>
                </a:cubicBezTo>
                <a:cubicBezTo>
                  <a:pt x="41" y="53"/>
                  <a:pt x="41" y="53"/>
                  <a:pt x="41" y="53"/>
                </a:cubicBezTo>
                <a:cubicBezTo>
                  <a:pt x="40" y="53"/>
                  <a:pt x="39" y="52"/>
                  <a:pt x="39" y="51"/>
                </a:cubicBezTo>
                <a:cubicBezTo>
                  <a:pt x="39" y="46"/>
                  <a:pt x="39" y="46"/>
                  <a:pt x="39" y="46"/>
                </a:cubicBezTo>
                <a:cubicBezTo>
                  <a:pt x="39" y="44"/>
                  <a:pt x="40" y="43"/>
                  <a:pt x="41" y="43"/>
                </a:cubicBezTo>
                <a:cubicBezTo>
                  <a:pt x="43" y="43"/>
                  <a:pt x="43" y="43"/>
                  <a:pt x="43" y="43"/>
                </a:cubicBezTo>
                <a:cubicBezTo>
                  <a:pt x="49" y="43"/>
                  <a:pt x="53" y="39"/>
                  <a:pt x="53" y="34"/>
                </a:cubicBezTo>
                <a:cubicBezTo>
                  <a:pt x="53" y="32"/>
                  <a:pt x="53" y="32"/>
                  <a:pt x="53" y="32"/>
                </a:cubicBezTo>
                <a:cubicBezTo>
                  <a:pt x="53" y="30"/>
                  <a:pt x="52" y="29"/>
                  <a:pt x="50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37" y="29"/>
                  <a:pt x="34" y="25"/>
                  <a:pt x="34" y="21"/>
                </a:cubicBezTo>
                <a:cubicBezTo>
                  <a:pt x="34" y="7"/>
                  <a:pt x="34" y="7"/>
                  <a:pt x="34" y="7"/>
                </a:cubicBezTo>
                <a:cubicBezTo>
                  <a:pt x="34" y="3"/>
                  <a:pt x="37" y="0"/>
                  <a:pt x="41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60" y="0"/>
                  <a:pt x="63" y="3"/>
                  <a:pt x="63" y="7"/>
                </a:cubicBezTo>
                <a:lnTo>
                  <a:pt x="63" y="34"/>
                </a:lnTo>
                <a:close/>
              </a:path>
            </a:pathLst>
          </a:custGeom>
          <a:solidFill>
            <a:srgbClr val="18181A"/>
          </a:solidFill>
          <a:ln>
            <a:noFill/>
          </a:ln>
        </p:spPr>
        <p:txBody>
          <a:bodyPr/>
          <a:lstStyle/>
          <a:p>
            <a:endParaRPr lang="en-US" dirty="0">
              <a:solidFill>
                <a:srgbClr val="78797E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9" name="Freeform 98"/>
          <p:cNvSpPr>
            <a:spLocks noEditPoints="1"/>
          </p:cNvSpPr>
          <p:nvPr/>
        </p:nvSpPr>
        <p:spPr bwMode="auto">
          <a:xfrm>
            <a:off x="9806370" y="3743158"/>
            <a:ext cx="233979" cy="197849"/>
          </a:xfrm>
          <a:custGeom>
            <a:avLst/>
            <a:gdLst>
              <a:gd name="T0" fmla="*/ 99383 w 63"/>
              <a:gd name="T1" fmla="*/ 117115 h 53"/>
              <a:gd name="T2" fmla="*/ 30843 w 63"/>
              <a:gd name="T3" fmla="*/ 182562 h 53"/>
              <a:gd name="T4" fmla="*/ 23989 w 63"/>
              <a:gd name="T5" fmla="*/ 182562 h 53"/>
              <a:gd name="T6" fmla="*/ 17135 w 63"/>
              <a:gd name="T7" fmla="*/ 175673 h 53"/>
              <a:gd name="T8" fmla="*/ 17135 w 63"/>
              <a:gd name="T9" fmla="*/ 158450 h 53"/>
              <a:gd name="T10" fmla="*/ 23989 w 63"/>
              <a:gd name="T11" fmla="*/ 148116 h 53"/>
              <a:gd name="T12" fmla="*/ 30843 w 63"/>
              <a:gd name="T13" fmla="*/ 148116 h 53"/>
              <a:gd name="T14" fmla="*/ 65113 w 63"/>
              <a:gd name="T15" fmla="*/ 117115 h 53"/>
              <a:gd name="T16" fmla="*/ 65113 w 63"/>
              <a:gd name="T17" fmla="*/ 110226 h 53"/>
              <a:gd name="T18" fmla="*/ 54832 w 63"/>
              <a:gd name="T19" fmla="*/ 99892 h 53"/>
              <a:gd name="T20" fmla="*/ 23989 w 63"/>
              <a:gd name="T21" fmla="*/ 99892 h 53"/>
              <a:gd name="T22" fmla="*/ 0 w 63"/>
              <a:gd name="T23" fmla="*/ 72336 h 53"/>
              <a:gd name="T24" fmla="*/ 0 w 63"/>
              <a:gd name="T25" fmla="*/ 24112 h 53"/>
              <a:gd name="T26" fmla="*/ 23989 w 63"/>
              <a:gd name="T27" fmla="*/ 0 h 53"/>
              <a:gd name="T28" fmla="*/ 75394 w 63"/>
              <a:gd name="T29" fmla="*/ 0 h 53"/>
              <a:gd name="T30" fmla="*/ 99383 w 63"/>
              <a:gd name="T31" fmla="*/ 24112 h 53"/>
              <a:gd name="T32" fmla="*/ 99383 w 63"/>
              <a:gd name="T33" fmla="*/ 117115 h 53"/>
              <a:gd name="T34" fmla="*/ 215900 w 63"/>
              <a:gd name="T35" fmla="*/ 117115 h 53"/>
              <a:gd name="T36" fmla="*/ 147360 w 63"/>
              <a:gd name="T37" fmla="*/ 182562 h 53"/>
              <a:gd name="T38" fmla="*/ 140506 w 63"/>
              <a:gd name="T39" fmla="*/ 182562 h 53"/>
              <a:gd name="T40" fmla="*/ 133652 w 63"/>
              <a:gd name="T41" fmla="*/ 175673 h 53"/>
              <a:gd name="T42" fmla="*/ 133652 w 63"/>
              <a:gd name="T43" fmla="*/ 158450 h 53"/>
              <a:gd name="T44" fmla="*/ 140506 w 63"/>
              <a:gd name="T45" fmla="*/ 148116 h 53"/>
              <a:gd name="T46" fmla="*/ 147360 w 63"/>
              <a:gd name="T47" fmla="*/ 148116 h 53"/>
              <a:gd name="T48" fmla="*/ 181630 w 63"/>
              <a:gd name="T49" fmla="*/ 117115 h 53"/>
              <a:gd name="T50" fmla="*/ 181630 w 63"/>
              <a:gd name="T51" fmla="*/ 110226 h 53"/>
              <a:gd name="T52" fmla="*/ 171349 w 63"/>
              <a:gd name="T53" fmla="*/ 99892 h 53"/>
              <a:gd name="T54" fmla="*/ 140506 w 63"/>
              <a:gd name="T55" fmla="*/ 99892 h 53"/>
              <a:gd name="T56" fmla="*/ 116517 w 63"/>
              <a:gd name="T57" fmla="*/ 72336 h 53"/>
              <a:gd name="T58" fmla="*/ 116517 w 63"/>
              <a:gd name="T59" fmla="*/ 24112 h 53"/>
              <a:gd name="T60" fmla="*/ 140506 w 63"/>
              <a:gd name="T61" fmla="*/ 0 h 53"/>
              <a:gd name="T62" fmla="*/ 191911 w 63"/>
              <a:gd name="T63" fmla="*/ 0 h 53"/>
              <a:gd name="T64" fmla="*/ 215900 w 63"/>
              <a:gd name="T65" fmla="*/ 24112 h 53"/>
              <a:gd name="T66" fmla="*/ 215900 w 63"/>
              <a:gd name="T67" fmla="*/ 117115 h 5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3">
                <a:moveTo>
                  <a:pt x="29" y="34"/>
                </a:moveTo>
                <a:cubicBezTo>
                  <a:pt x="29" y="44"/>
                  <a:pt x="20" y="53"/>
                  <a:pt x="9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6" y="53"/>
                  <a:pt x="5" y="52"/>
                  <a:pt x="5" y="51"/>
                </a:cubicBezTo>
                <a:cubicBezTo>
                  <a:pt x="5" y="46"/>
                  <a:pt x="5" y="46"/>
                  <a:pt x="5" y="46"/>
                </a:cubicBezTo>
                <a:cubicBezTo>
                  <a:pt x="5" y="44"/>
                  <a:pt x="6" y="43"/>
                  <a:pt x="7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15" y="43"/>
                  <a:pt x="19" y="39"/>
                  <a:pt x="19" y="34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0"/>
                  <a:pt x="18" y="29"/>
                  <a:pt x="16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3" y="29"/>
                  <a:pt x="0" y="25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6" y="0"/>
                  <a:pt x="29" y="3"/>
                  <a:pt x="29" y="7"/>
                </a:cubicBezTo>
                <a:lnTo>
                  <a:pt x="29" y="34"/>
                </a:lnTo>
                <a:close/>
                <a:moveTo>
                  <a:pt x="63" y="34"/>
                </a:moveTo>
                <a:cubicBezTo>
                  <a:pt x="63" y="44"/>
                  <a:pt x="54" y="53"/>
                  <a:pt x="43" y="53"/>
                </a:cubicBezTo>
                <a:cubicBezTo>
                  <a:pt x="41" y="53"/>
                  <a:pt x="41" y="53"/>
                  <a:pt x="41" y="53"/>
                </a:cubicBezTo>
                <a:cubicBezTo>
                  <a:pt x="40" y="53"/>
                  <a:pt x="39" y="52"/>
                  <a:pt x="39" y="51"/>
                </a:cubicBezTo>
                <a:cubicBezTo>
                  <a:pt x="39" y="46"/>
                  <a:pt x="39" y="46"/>
                  <a:pt x="39" y="46"/>
                </a:cubicBezTo>
                <a:cubicBezTo>
                  <a:pt x="39" y="44"/>
                  <a:pt x="40" y="43"/>
                  <a:pt x="41" y="43"/>
                </a:cubicBezTo>
                <a:cubicBezTo>
                  <a:pt x="43" y="43"/>
                  <a:pt x="43" y="43"/>
                  <a:pt x="43" y="43"/>
                </a:cubicBezTo>
                <a:cubicBezTo>
                  <a:pt x="49" y="43"/>
                  <a:pt x="53" y="39"/>
                  <a:pt x="53" y="34"/>
                </a:cubicBezTo>
                <a:cubicBezTo>
                  <a:pt x="53" y="32"/>
                  <a:pt x="53" y="32"/>
                  <a:pt x="53" y="32"/>
                </a:cubicBezTo>
                <a:cubicBezTo>
                  <a:pt x="53" y="30"/>
                  <a:pt x="52" y="29"/>
                  <a:pt x="50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37" y="29"/>
                  <a:pt x="34" y="25"/>
                  <a:pt x="34" y="21"/>
                </a:cubicBezTo>
                <a:cubicBezTo>
                  <a:pt x="34" y="7"/>
                  <a:pt x="34" y="7"/>
                  <a:pt x="34" y="7"/>
                </a:cubicBezTo>
                <a:cubicBezTo>
                  <a:pt x="34" y="3"/>
                  <a:pt x="37" y="0"/>
                  <a:pt x="41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60" y="0"/>
                  <a:pt x="63" y="3"/>
                  <a:pt x="63" y="7"/>
                </a:cubicBezTo>
                <a:lnTo>
                  <a:pt x="63" y="34"/>
                </a:lnTo>
                <a:close/>
              </a:path>
            </a:pathLst>
          </a:custGeom>
          <a:solidFill>
            <a:srgbClr val="18181A"/>
          </a:solidFill>
          <a:ln>
            <a:noFill/>
          </a:ln>
        </p:spPr>
        <p:txBody>
          <a:bodyPr/>
          <a:lstStyle/>
          <a:p>
            <a:endParaRPr lang="en-US" dirty="0">
              <a:solidFill>
                <a:srgbClr val="78797E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B63AB1-103D-894A-A55E-19C635C1D7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2" y="6279581"/>
            <a:ext cx="1130199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13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-4.44444E-6 L 6.25E-7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00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93"/>
            <a:stretch/>
          </p:blipFill>
          <p:spPr>
            <a:xfrm>
              <a:off x="1351127" y="1009934"/>
              <a:ext cx="9480995" cy="4582236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926066" y="2244977"/>
            <a:ext cx="8331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18181A"/>
                </a:solidFill>
                <a:latin typeface="Montserrat SemiBold" panose="00000700000000000000" pitchFamily="2" charset="0"/>
              </a:rPr>
              <a:t>THE FUTURE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4380" y="3105163"/>
            <a:ext cx="863448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2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You probably won’t meet another family with</a:t>
            </a:r>
          </a:p>
          <a:p>
            <a:pPr algn="ctr">
              <a:lnSpc>
                <a:spcPct val="120000"/>
              </a:lnSpc>
            </a:pPr>
            <a:r>
              <a:rPr lang="en-GB" sz="22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a child affected by </a:t>
            </a:r>
            <a:r>
              <a:rPr lang="en-GB" sz="2200" b="1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[replace with any rare disease]</a:t>
            </a:r>
            <a:r>
              <a:rPr lang="en-GB" sz="22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. </a:t>
            </a:r>
          </a:p>
        </p:txBody>
      </p:sp>
      <p:sp>
        <p:nvSpPr>
          <p:cNvPr id="8" name="Freeform 98"/>
          <p:cNvSpPr>
            <a:spLocks noEditPoints="1"/>
          </p:cNvSpPr>
          <p:nvPr/>
        </p:nvSpPr>
        <p:spPr bwMode="auto">
          <a:xfrm rot="10800000">
            <a:off x="1990228" y="3079787"/>
            <a:ext cx="233979" cy="197849"/>
          </a:xfrm>
          <a:custGeom>
            <a:avLst/>
            <a:gdLst>
              <a:gd name="T0" fmla="*/ 99383 w 63"/>
              <a:gd name="T1" fmla="*/ 117115 h 53"/>
              <a:gd name="T2" fmla="*/ 30843 w 63"/>
              <a:gd name="T3" fmla="*/ 182562 h 53"/>
              <a:gd name="T4" fmla="*/ 23989 w 63"/>
              <a:gd name="T5" fmla="*/ 182562 h 53"/>
              <a:gd name="T6" fmla="*/ 17135 w 63"/>
              <a:gd name="T7" fmla="*/ 175673 h 53"/>
              <a:gd name="T8" fmla="*/ 17135 w 63"/>
              <a:gd name="T9" fmla="*/ 158450 h 53"/>
              <a:gd name="T10" fmla="*/ 23989 w 63"/>
              <a:gd name="T11" fmla="*/ 148116 h 53"/>
              <a:gd name="T12" fmla="*/ 30843 w 63"/>
              <a:gd name="T13" fmla="*/ 148116 h 53"/>
              <a:gd name="T14" fmla="*/ 65113 w 63"/>
              <a:gd name="T15" fmla="*/ 117115 h 53"/>
              <a:gd name="T16" fmla="*/ 65113 w 63"/>
              <a:gd name="T17" fmla="*/ 110226 h 53"/>
              <a:gd name="T18" fmla="*/ 54832 w 63"/>
              <a:gd name="T19" fmla="*/ 99892 h 53"/>
              <a:gd name="T20" fmla="*/ 23989 w 63"/>
              <a:gd name="T21" fmla="*/ 99892 h 53"/>
              <a:gd name="T22" fmla="*/ 0 w 63"/>
              <a:gd name="T23" fmla="*/ 72336 h 53"/>
              <a:gd name="T24" fmla="*/ 0 w 63"/>
              <a:gd name="T25" fmla="*/ 24112 h 53"/>
              <a:gd name="T26" fmla="*/ 23989 w 63"/>
              <a:gd name="T27" fmla="*/ 0 h 53"/>
              <a:gd name="T28" fmla="*/ 75394 w 63"/>
              <a:gd name="T29" fmla="*/ 0 h 53"/>
              <a:gd name="T30" fmla="*/ 99383 w 63"/>
              <a:gd name="T31" fmla="*/ 24112 h 53"/>
              <a:gd name="T32" fmla="*/ 99383 w 63"/>
              <a:gd name="T33" fmla="*/ 117115 h 53"/>
              <a:gd name="T34" fmla="*/ 215900 w 63"/>
              <a:gd name="T35" fmla="*/ 117115 h 53"/>
              <a:gd name="T36" fmla="*/ 147360 w 63"/>
              <a:gd name="T37" fmla="*/ 182562 h 53"/>
              <a:gd name="T38" fmla="*/ 140506 w 63"/>
              <a:gd name="T39" fmla="*/ 182562 h 53"/>
              <a:gd name="T40" fmla="*/ 133652 w 63"/>
              <a:gd name="T41" fmla="*/ 175673 h 53"/>
              <a:gd name="T42" fmla="*/ 133652 w 63"/>
              <a:gd name="T43" fmla="*/ 158450 h 53"/>
              <a:gd name="T44" fmla="*/ 140506 w 63"/>
              <a:gd name="T45" fmla="*/ 148116 h 53"/>
              <a:gd name="T46" fmla="*/ 147360 w 63"/>
              <a:gd name="T47" fmla="*/ 148116 h 53"/>
              <a:gd name="T48" fmla="*/ 181630 w 63"/>
              <a:gd name="T49" fmla="*/ 117115 h 53"/>
              <a:gd name="T50" fmla="*/ 181630 w 63"/>
              <a:gd name="T51" fmla="*/ 110226 h 53"/>
              <a:gd name="T52" fmla="*/ 171349 w 63"/>
              <a:gd name="T53" fmla="*/ 99892 h 53"/>
              <a:gd name="T54" fmla="*/ 140506 w 63"/>
              <a:gd name="T55" fmla="*/ 99892 h 53"/>
              <a:gd name="T56" fmla="*/ 116517 w 63"/>
              <a:gd name="T57" fmla="*/ 72336 h 53"/>
              <a:gd name="T58" fmla="*/ 116517 w 63"/>
              <a:gd name="T59" fmla="*/ 24112 h 53"/>
              <a:gd name="T60" fmla="*/ 140506 w 63"/>
              <a:gd name="T61" fmla="*/ 0 h 53"/>
              <a:gd name="T62" fmla="*/ 191911 w 63"/>
              <a:gd name="T63" fmla="*/ 0 h 53"/>
              <a:gd name="T64" fmla="*/ 215900 w 63"/>
              <a:gd name="T65" fmla="*/ 24112 h 53"/>
              <a:gd name="T66" fmla="*/ 215900 w 63"/>
              <a:gd name="T67" fmla="*/ 117115 h 5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3">
                <a:moveTo>
                  <a:pt x="29" y="34"/>
                </a:moveTo>
                <a:cubicBezTo>
                  <a:pt x="29" y="44"/>
                  <a:pt x="20" y="53"/>
                  <a:pt x="9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6" y="53"/>
                  <a:pt x="5" y="52"/>
                  <a:pt x="5" y="51"/>
                </a:cubicBezTo>
                <a:cubicBezTo>
                  <a:pt x="5" y="46"/>
                  <a:pt x="5" y="46"/>
                  <a:pt x="5" y="46"/>
                </a:cubicBezTo>
                <a:cubicBezTo>
                  <a:pt x="5" y="44"/>
                  <a:pt x="6" y="43"/>
                  <a:pt x="7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15" y="43"/>
                  <a:pt x="19" y="39"/>
                  <a:pt x="19" y="34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0"/>
                  <a:pt x="18" y="29"/>
                  <a:pt x="16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3" y="29"/>
                  <a:pt x="0" y="25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6" y="0"/>
                  <a:pt x="29" y="3"/>
                  <a:pt x="29" y="7"/>
                </a:cubicBezTo>
                <a:lnTo>
                  <a:pt x="29" y="34"/>
                </a:lnTo>
                <a:close/>
                <a:moveTo>
                  <a:pt x="63" y="34"/>
                </a:moveTo>
                <a:cubicBezTo>
                  <a:pt x="63" y="44"/>
                  <a:pt x="54" y="53"/>
                  <a:pt x="43" y="53"/>
                </a:cubicBezTo>
                <a:cubicBezTo>
                  <a:pt x="41" y="53"/>
                  <a:pt x="41" y="53"/>
                  <a:pt x="41" y="53"/>
                </a:cubicBezTo>
                <a:cubicBezTo>
                  <a:pt x="40" y="53"/>
                  <a:pt x="39" y="52"/>
                  <a:pt x="39" y="51"/>
                </a:cubicBezTo>
                <a:cubicBezTo>
                  <a:pt x="39" y="46"/>
                  <a:pt x="39" y="46"/>
                  <a:pt x="39" y="46"/>
                </a:cubicBezTo>
                <a:cubicBezTo>
                  <a:pt x="39" y="44"/>
                  <a:pt x="40" y="43"/>
                  <a:pt x="41" y="43"/>
                </a:cubicBezTo>
                <a:cubicBezTo>
                  <a:pt x="43" y="43"/>
                  <a:pt x="43" y="43"/>
                  <a:pt x="43" y="43"/>
                </a:cubicBezTo>
                <a:cubicBezTo>
                  <a:pt x="49" y="43"/>
                  <a:pt x="53" y="39"/>
                  <a:pt x="53" y="34"/>
                </a:cubicBezTo>
                <a:cubicBezTo>
                  <a:pt x="53" y="32"/>
                  <a:pt x="53" y="32"/>
                  <a:pt x="53" y="32"/>
                </a:cubicBezTo>
                <a:cubicBezTo>
                  <a:pt x="53" y="30"/>
                  <a:pt x="52" y="29"/>
                  <a:pt x="50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37" y="29"/>
                  <a:pt x="34" y="25"/>
                  <a:pt x="34" y="21"/>
                </a:cubicBezTo>
                <a:cubicBezTo>
                  <a:pt x="34" y="7"/>
                  <a:pt x="34" y="7"/>
                  <a:pt x="34" y="7"/>
                </a:cubicBezTo>
                <a:cubicBezTo>
                  <a:pt x="34" y="3"/>
                  <a:pt x="37" y="0"/>
                  <a:pt x="41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60" y="0"/>
                  <a:pt x="63" y="3"/>
                  <a:pt x="63" y="7"/>
                </a:cubicBezTo>
                <a:lnTo>
                  <a:pt x="63" y="34"/>
                </a:lnTo>
                <a:close/>
              </a:path>
            </a:pathLst>
          </a:custGeom>
          <a:solidFill>
            <a:srgbClr val="18181A"/>
          </a:solidFill>
          <a:ln>
            <a:noFill/>
          </a:ln>
        </p:spPr>
        <p:txBody>
          <a:bodyPr/>
          <a:lstStyle/>
          <a:p>
            <a:endParaRPr lang="en-US" dirty="0">
              <a:solidFill>
                <a:srgbClr val="78797E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9" name="Freeform 98"/>
          <p:cNvSpPr>
            <a:spLocks noEditPoints="1"/>
          </p:cNvSpPr>
          <p:nvPr/>
        </p:nvSpPr>
        <p:spPr bwMode="auto">
          <a:xfrm>
            <a:off x="9806370" y="3743158"/>
            <a:ext cx="233979" cy="197849"/>
          </a:xfrm>
          <a:custGeom>
            <a:avLst/>
            <a:gdLst>
              <a:gd name="T0" fmla="*/ 99383 w 63"/>
              <a:gd name="T1" fmla="*/ 117115 h 53"/>
              <a:gd name="T2" fmla="*/ 30843 w 63"/>
              <a:gd name="T3" fmla="*/ 182562 h 53"/>
              <a:gd name="T4" fmla="*/ 23989 w 63"/>
              <a:gd name="T5" fmla="*/ 182562 h 53"/>
              <a:gd name="T6" fmla="*/ 17135 w 63"/>
              <a:gd name="T7" fmla="*/ 175673 h 53"/>
              <a:gd name="T8" fmla="*/ 17135 w 63"/>
              <a:gd name="T9" fmla="*/ 158450 h 53"/>
              <a:gd name="T10" fmla="*/ 23989 w 63"/>
              <a:gd name="T11" fmla="*/ 148116 h 53"/>
              <a:gd name="T12" fmla="*/ 30843 w 63"/>
              <a:gd name="T13" fmla="*/ 148116 h 53"/>
              <a:gd name="T14" fmla="*/ 65113 w 63"/>
              <a:gd name="T15" fmla="*/ 117115 h 53"/>
              <a:gd name="T16" fmla="*/ 65113 w 63"/>
              <a:gd name="T17" fmla="*/ 110226 h 53"/>
              <a:gd name="T18" fmla="*/ 54832 w 63"/>
              <a:gd name="T19" fmla="*/ 99892 h 53"/>
              <a:gd name="T20" fmla="*/ 23989 w 63"/>
              <a:gd name="T21" fmla="*/ 99892 h 53"/>
              <a:gd name="T22" fmla="*/ 0 w 63"/>
              <a:gd name="T23" fmla="*/ 72336 h 53"/>
              <a:gd name="T24" fmla="*/ 0 w 63"/>
              <a:gd name="T25" fmla="*/ 24112 h 53"/>
              <a:gd name="T26" fmla="*/ 23989 w 63"/>
              <a:gd name="T27" fmla="*/ 0 h 53"/>
              <a:gd name="T28" fmla="*/ 75394 w 63"/>
              <a:gd name="T29" fmla="*/ 0 h 53"/>
              <a:gd name="T30" fmla="*/ 99383 w 63"/>
              <a:gd name="T31" fmla="*/ 24112 h 53"/>
              <a:gd name="T32" fmla="*/ 99383 w 63"/>
              <a:gd name="T33" fmla="*/ 117115 h 53"/>
              <a:gd name="T34" fmla="*/ 215900 w 63"/>
              <a:gd name="T35" fmla="*/ 117115 h 53"/>
              <a:gd name="T36" fmla="*/ 147360 w 63"/>
              <a:gd name="T37" fmla="*/ 182562 h 53"/>
              <a:gd name="T38" fmla="*/ 140506 w 63"/>
              <a:gd name="T39" fmla="*/ 182562 h 53"/>
              <a:gd name="T40" fmla="*/ 133652 w 63"/>
              <a:gd name="T41" fmla="*/ 175673 h 53"/>
              <a:gd name="T42" fmla="*/ 133652 w 63"/>
              <a:gd name="T43" fmla="*/ 158450 h 53"/>
              <a:gd name="T44" fmla="*/ 140506 w 63"/>
              <a:gd name="T45" fmla="*/ 148116 h 53"/>
              <a:gd name="T46" fmla="*/ 147360 w 63"/>
              <a:gd name="T47" fmla="*/ 148116 h 53"/>
              <a:gd name="T48" fmla="*/ 181630 w 63"/>
              <a:gd name="T49" fmla="*/ 117115 h 53"/>
              <a:gd name="T50" fmla="*/ 181630 w 63"/>
              <a:gd name="T51" fmla="*/ 110226 h 53"/>
              <a:gd name="T52" fmla="*/ 171349 w 63"/>
              <a:gd name="T53" fmla="*/ 99892 h 53"/>
              <a:gd name="T54" fmla="*/ 140506 w 63"/>
              <a:gd name="T55" fmla="*/ 99892 h 53"/>
              <a:gd name="T56" fmla="*/ 116517 w 63"/>
              <a:gd name="T57" fmla="*/ 72336 h 53"/>
              <a:gd name="T58" fmla="*/ 116517 w 63"/>
              <a:gd name="T59" fmla="*/ 24112 h 53"/>
              <a:gd name="T60" fmla="*/ 140506 w 63"/>
              <a:gd name="T61" fmla="*/ 0 h 53"/>
              <a:gd name="T62" fmla="*/ 191911 w 63"/>
              <a:gd name="T63" fmla="*/ 0 h 53"/>
              <a:gd name="T64" fmla="*/ 215900 w 63"/>
              <a:gd name="T65" fmla="*/ 24112 h 53"/>
              <a:gd name="T66" fmla="*/ 215900 w 63"/>
              <a:gd name="T67" fmla="*/ 117115 h 5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3">
                <a:moveTo>
                  <a:pt x="29" y="34"/>
                </a:moveTo>
                <a:cubicBezTo>
                  <a:pt x="29" y="44"/>
                  <a:pt x="20" y="53"/>
                  <a:pt x="9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6" y="53"/>
                  <a:pt x="5" y="52"/>
                  <a:pt x="5" y="51"/>
                </a:cubicBezTo>
                <a:cubicBezTo>
                  <a:pt x="5" y="46"/>
                  <a:pt x="5" y="46"/>
                  <a:pt x="5" y="46"/>
                </a:cubicBezTo>
                <a:cubicBezTo>
                  <a:pt x="5" y="44"/>
                  <a:pt x="6" y="43"/>
                  <a:pt x="7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15" y="43"/>
                  <a:pt x="19" y="39"/>
                  <a:pt x="19" y="34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0"/>
                  <a:pt x="18" y="29"/>
                  <a:pt x="16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3" y="29"/>
                  <a:pt x="0" y="25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6" y="0"/>
                  <a:pt x="29" y="3"/>
                  <a:pt x="29" y="7"/>
                </a:cubicBezTo>
                <a:lnTo>
                  <a:pt x="29" y="34"/>
                </a:lnTo>
                <a:close/>
                <a:moveTo>
                  <a:pt x="63" y="34"/>
                </a:moveTo>
                <a:cubicBezTo>
                  <a:pt x="63" y="44"/>
                  <a:pt x="54" y="53"/>
                  <a:pt x="43" y="53"/>
                </a:cubicBezTo>
                <a:cubicBezTo>
                  <a:pt x="41" y="53"/>
                  <a:pt x="41" y="53"/>
                  <a:pt x="41" y="53"/>
                </a:cubicBezTo>
                <a:cubicBezTo>
                  <a:pt x="40" y="53"/>
                  <a:pt x="39" y="52"/>
                  <a:pt x="39" y="51"/>
                </a:cubicBezTo>
                <a:cubicBezTo>
                  <a:pt x="39" y="46"/>
                  <a:pt x="39" y="46"/>
                  <a:pt x="39" y="46"/>
                </a:cubicBezTo>
                <a:cubicBezTo>
                  <a:pt x="39" y="44"/>
                  <a:pt x="40" y="43"/>
                  <a:pt x="41" y="43"/>
                </a:cubicBezTo>
                <a:cubicBezTo>
                  <a:pt x="43" y="43"/>
                  <a:pt x="43" y="43"/>
                  <a:pt x="43" y="43"/>
                </a:cubicBezTo>
                <a:cubicBezTo>
                  <a:pt x="49" y="43"/>
                  <a:pt x="53" y="39"/>
                  <a:pt x="53" y="34"/>
                </a:cubicBezTo>
                <a:cubicBezTo>
                  <a:pt x="53" y="32"/>
                  <a:pt x="53" y="32"/>
                  <a:pt x="53" y="32"/>
                </a:cubicBezTo>
                <a:cubicBezTo>
                  <a:pt x="53" y="30"/>
                  <a:pt x="52" y="29"/>
                  <a:pt x="50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37" y="29"/>
                  <a:pt x="34" y="25"/>
                  <a:pt x="34" y="21"/>
                </a:cubicBezTo>
                <a:cubicBezTo>
                  <a:pt x="34" y="7"/>
                  <a:pt x="34" y="7"/>
                  <a:pt x="34" y="7"/>
                </a:cubicBezTo>
                <a:cubicBezTo>
                  <a:pt x="34" y="3"/>
                  <a:pt x="37" y="0"/>
                  <a:pt x="41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60" y="0"/>
                  <a:pt x="63" y="3"/>
                  <a:pt x="63" y="7"/>
                </a:cubicBezTo>
                <a:lnTo>
                  <a:pt x="63" y="34"/>
                </a:lnTo>
                <a:close/>
              </a:path>
            </a:pathLst>
          </a:custGeom>
          <a:solidFill>
            <a:srgbClr val="18181A"/>
          </a:solidFill>
          <a:ln>
            <a:noFill/>
          </a:ln>
        </p:spPr>
        <p:txBody>
          <a:bodyPr/>
          <a:lstStyle/>
          <a:p>
            <a:endParaRPr lang="en-US" dirty="0">
              <a:solidFill>
                <a:srgbClr val="78797E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B63AB1-103D-894A-A55E-19C635C1D7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2" y="6279581"/>
            <a:ext cx="1130199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17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0 L 6.25E-7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95500" y="4278855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latin typeface="Montserrat SemiBold" panose="00000700000000000000" pitchFamily="2" charset="0"/>
              </a:rPr>
              <a:t>THEY WERE WRONG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36035" y="5526625"/>
            <a:ext cx="8719930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cs typeface="Poppins Light" panose="02000000000000000000" pitchFamily="2" charset="0"/>
              </a:rPr>
              <a:t>Since 2013 we have held six  Family Conferences for European families affected by Tay-Sachs and Sandhoff. These have taken place in Austria, France, Germany, England and Spain. </a:t>
            </a:r>
            <a:endParaRPr lang="en-US" sz="1300" dirty="0">
              <a:solidFill>
                <a:schemeClr val="bg2"/>
              </a:solidFill>
              <a:cs typeface="Poppins Light" panose="02000000000000000000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64744" y="5129437"/>
            <a:ext cx="1062512" cy="124398"/>
            <a:chOff x="4941093" y="5102543"/>
            <a:chExt cx="1062512" cy="124398"/>
          </a:xfrm>
        </p:grpSpPr>
        <p:sp>
          <p:nvSpPr>
            <p:cNvPr id="16" name="Flowchart: Connector 15"/>
            <p:cNvSpPr/>
            <p:nvPr/>
          </p:nvSpPr>
          <p:spPr>
            <a:xfrm>
              <a:off x="4941093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5054070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5167047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5280024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5393001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5505978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5618955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5731932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5844909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lowchart: Connector 24"/>
            <p:cNvSpPr/>
            <p:nvPr/>
          </p:nvSpPr>
          <p:spPr>
            <a:xfrm>
              <a:off x="5957886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4941093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lowchart: Connector 26"/>
            <p:cNvSpPr/>
            <p:nvPr/>
          </p:nvSpPr>
          <p:spPr>
            <a:xfrm>
              <a:off x="5054070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lowchart: Connector 27"/>
            <p:cNvSpPr/>
            <p:nvPr/>
          </p:nvSpPr>
          <p:spPr>
            <a:xfrm>
              <a:off x="5167047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lowchart: Connector 28"/>
            <p:cNvSpPr/>
            <p:nvPr/>
          </p:nvSpPr>
          <p:spPr>
            <a:xfrm>
              <a:off x="5280024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lowchart: Connector 29"/>
            <p:cNvSpPr/>
            <p:nvPr/>
          </p:nvSpPr>
          <p:spPr>
            <a:xfrm>
              <a:off x="5393001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lowchart: Connector 30"/>
            <p:cNvSpPr/>
            <p:nvPr/>
          </p:nvSpPr>
          <p:spPr>
            <a:xfrm>
              <a:off x="5505978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Flowchart: Connector 31"/>
            <p:cNvSpPr/>
            <p:nvPr/>
          </p:nvSpPr>
          <p:spPr>
            <a:xfrm>
              <a:off x="5618955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Flowchart: Connector 32"/>
            <p:cNvSpPr/>
            <p:nvPr/>
          </p:nvSpPr>
          <p:spPr>
            <a:xfrm>
              <a:off x="5731932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Flowchart: Connector 33"/>
            <p:cNvSpPr/>
            <p:nvPr/>
          </p:nvSpPr>
          <p:spPr>
            <a:xfrm>
              <a:off x="5844909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lowchart: Connector 34"/>
            <p:cNvSpPr/>
            <p:nvPr/>
          </p:nvSpPr>
          <p:spPr>
            <a:xfrm>
              <a:off x="5957886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7" name="Picture Placeholder 3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r="7213"/>
          <a:stretch>
            <a:fillRect/>
          </a:stretch>
        </p:blipFill>
        <p:spPr/>
      </p:pic>
      <p:pic>
        <p:nvPicPr>
          <p:cNvPr id="38" name="Picture Placeholder 3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7" b="12057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0" b="4670"/>
          <a:stretch>
            <a:fillRect/>
          </a:stretch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7" b="13997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7" b="13997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2" b="14012"/>
          <a:stretch>
            <a:fillRect/>
          </a:stretch>
        </p:blipFill>
        <p:spPr/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B2879AE-F01C-3A47-BACB-24D72D7305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2" y="6279581"/>
            <a:ext cx="1130199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87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00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93"/>
            <a:stretch/>
          </p:blipFill>
          <p:spPr>
            <a:xfrm>
              <a:off x="1351127" y="1009934"/>
              <a:ext cx="9480995" cy="4582236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926066" y="2244977"/>
            <a:ext cx="8331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18181A"/>
                </a:solidFill>
                <a:latin typeface="Montserrat SemiBold" panose="00000700000000000000" pitchFamily="2" charset="0"/>
              </a:rPr>
              <a:t>OUR GOAL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4380" y="3105163"/>
            <a:ext cx="863448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2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Our goal is to save children from Tay-Sachs and Sandhoff disease. </a:t>
            </a:r>
          </a:p>
          <a:p>
            <a:pPr algn="ctr">
              <a:lnSpc>
                <a:spcPct val="120000"/>
              </a:lnSpc>
            </a:pPr>
            <a:r>
              <a:rPr lang="en-GB" sz="22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We want to give them an opportunity to have a future.</a:t>
            </a:r>
            <a:endParaRPr lang="en-US" sz="2200" dirty="0">
              <a:solidFill>
                <a:schemeClr val="bg2"/>
              </a:solidFill>
              <a:cs typeface="Poppins Light" panose="02000000000000000000" pitchFamily="2" charset="0"/>
            </a:endParaRPr>
          </a:p>
        </p:txBody>
      </p:sp>
      <p:sp>
        <p:nvSpPr>
          <p:cNvPr id="8" name="Freeform 98"/>
          <p:cNvSpPr>
            <a:spLocks noEditPoints="1"/>
          </p:cNvSpPr>
          <p:nvPr/>
        </p:nvSpPr>
        <p:spPr bwMode="auto">
          <a:xfrm rot="10800000">
            <a:off x="1990228" y="3079787"/>
            <a:ext cx="233979" cy="197849"/>
          </a:xfrm>
          <a:custGeom>
            <a:avLst/>
            <a:gdLst>
              <a:gd name="T0" fmla="*/ 99383 w 63"/>
              <a:gd name="T1" fmla="*/ 117115 h 53"/>
              <a:gd name="T2" fmla="*/ 30843 w 63"/>
              <a:gd name="T3" fmla="*/ 182562 h 53"/>
              <a:gd name="T4" fmla="*/ 23989 w 63"/>
              <a:gd name="T5" fmla="*/ 182562 h 53"/>
              <a:gd name="T6" fmla="*/ 17135 w 63"/>
              <a:gd name="T7" fmla="*/ 175673 h 53"/>
              <a:gd name="T8" fmla="*/ 17135 w 63"/>
              <a:gd name="T9" fmla="*/ 158450 h 53"/>
              <a:gd name="T10" fmla="*/ 23989 w 63"/>
              <a:gd name="T11" fmla="*/ 148116 h 53"/>
              <a:gd name="T12" fmla="*/ 30843 w 63"/>
              <a:gd name="T13" fmla="*/ 148116 h 53"/>
              <a:gd name="T14" fmla="*/ 65113 w 63"/>
              <a:gd name="T15" fmla="*/ 117115 h 53"/>
              <a:gd name="T16" fmla="*/ 65113 w 63"/>
              <a:gd name="T17" fmla="*/ 110226 h 53"/>
              <a:gd name="T18" fmla="*/ 54832 w 63"/>
              <a:gd name="T19" fmla="*/ 99892 h 53"/>
              <a:gd name="T20" fmla="*/ 23989 w 63"/>
              <a:gd name="T21" fmla="*/ 99892 h 53"/>
              <a:gd name="T22" fmla="*/ 0 w 63"/>
              <a:gd name="T23" fmla="*/ 72336 h 53"/>
              <a:gd name="T24" fmla="*/ 0 w 63"/>
              <a:gd name="T25" fmla="*/ 24112 h 53"/>
              <a:gd name="T26" fmla="*/ 23989 w 63"/>
              <a:gd name="T27" fmla="*/ 0 h 53"/>
              <a:gd name="T28" fmla="*/ 75394 w 63"/>
              <a:gd name="T29" fmla="*/ 0 h 53"/>
              <a:gd name="T30" fmla="*/ 99383 w 63"/>
              <a:gd name="T31" fmla="*/ 24112 h 53"/>
              <a:gd name="T32" fmla="*/ 99383 w 63"/>
              <a:gd name="T33" fmla="*/ 117115 h 53"/>
              <a:gd name="T34" fmla="*/ 215900 w 63"/>
              <a:gd name="T35" fmla="*/ 117115 h 53"/>
              <a:gd name="T36" fmla="*/ 147360 w 63"/>
              <a:gd name="T37" fmla="*/ 182562 h 53"/>
              <a:gd name="T38" fmla="*/ 140506 w 63"/>
              <a:gd name="T39" fmla="*/ 182562 h 53"/>
              <a:gd name="T40" fmla="*/ 133652 w 63"/>
              <a:gd name="T41" fmla="*/ 175673 h 53"/>
              <a:gd name="T42" fmla="*/ 133652 w 63"/>
              <a:gd name="T43" fmla="*/ 158450 h 53"/>
              <a:gd name="T44" fmla="*/ 140506 w 63"/>
              <a:gd name="T45" fmla="*/ 148116 h 53"/>
              <a:gd name="T46" fmla="*/ 147360 w 63"/>
              <a:gd name="T47" fmla="*/ 148116 h 53"/>
              <a:gd name="T48" fmla="*/ 181630 w 63"/>
              <a:gd name="T49" fmla="*/ 117115 h 53"/>
              <a:gd name="T50" fmla="*/ 181630 w 63"/>
              <a:gd name="T51" fmla="*/ 110226 h 53"/>
              <a:gd name="T52" fmla="*/ 171349 w 63"/>
              <a:gd name="T53" fmla="*/ 99892 h 53"/>
              <a:gd name="T54" fmla="*/ 140506 w 63"/>
              <a:gd name="T55" fmla="*/ 99892 h 53"/>
              <a:gd name="T56" fmla="*/ 116517 w 63"/>
              <a:gd name="T57" fmla="*/ 72336 h 53"/>
              <a:gd name="T58" fmla="*/ 116517 w 63"/>
              <a:gd name="T59" fmla="*/ 24112 h 53"/>
              <a:gd name="T60" fmla="*/ 140506 w 63"/>
              <a:gd name="T61" fmla="*/ 0 h 53"/>
              <a:gd name="T62" fmla="*/ 191911 w 63"/>
              <a:gd name="T63" fmla="*/ 0 h 53"/>
              <a:gd name="T64" fmla="*/ 215900 w 63"/>
              <a:gd name="T65" fmla="*/ 24112 h 53"/>
              <a:gd name="T66" fmla="*/ 215900 w 63"/>
              <a:gd name="T67" fmla="*/ 117115 h 5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3">
                <a:moveTo>
                  <a:pt x="29" y="34"/>
                </a:moveTo>
                <a:cubicBezTo>
                  <a:pt x="29" y="44"/>
                  <a:pt x="20" y="53"/>
                  <a:pt x="9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6" y="53"/>
                  <a:pt x="5" y="52"/>
                  <a:pt x="5" y="51"/>
                </a:cubicBezTo>
                <a:cubicBezTo>
                  <a:pt x="5" y="46"/>
                  <a:pt x="5" y="46"/>
                  <a:pt x="5" y="46"/>
                </a:cubicBezTo>
                <a:cubicBezTo>
                  <a:pt x="5" y="44"/>
                  <a:pt x="6" y="43"/>
                  <a:pt x="7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15" y="43"/>
                  <a:pt x="19" y="39"/>
                  <a:pt x="19" y="34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0"/>
                  <a:pt x="18" y="29"/>
                  <a:pt x="16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3" y="29"/>
                  <a:pt x="0" y="25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6" y="0"/>
                  <a:pt x="29" y="3"/>
                  <a:pt x="29" y="7"/>
                </a:cubicBezTo>
                <a:lnTo>
                  <a:pt x="29" y="34"/>
                </a:lnTo>
                <a:close/>
                <a:moveTo>
                  <a:pt x="63" y="34"/>
                </a:moveTo>
                <a:cubicBezTo>
                  <a:pt x="63" y="44"/>
                  <a:pt x="54" y="53"/>
                  <a:pt x="43" y="53"/>
                </a:cubicBezTo>
                <a:cubicBezTo>
                  <a:pt x="41" y="53"/>
                  <a:pt x="41" y="53"/>
                  <a:pt x="41" y="53"/>
                </a:cubicBezTo>
                <a:cubicBezTo>
                  <a:pt x="40" y="53"/>
                  <a:pt x="39" y="52"/>
                  <a:pt x="39" y="51"/>
                </a:cubicBezTo>
                <a:cubicBezTo>
                  <a:pt x="39" y="46"/>
                  <a:pt x="39" y="46"/>
                  <a:pt x="39" y="46"/>
                </a:cubicBezTo>
                <a:cubicBezTo>
                  <a:pt x="39" y="44"/>
                  <a:pt x="40" y="43"/>
                  <a:pt x="41" y="43"/>
                </a:cubicBezTo>
                <a:cubicBezTo>
                  <a:pt x="43" y="43"/>
                  <a:pt x="43" y="43"/>
                  <a:pt x="43" y="43"/>
                </a:cubicBezTo>
                <a:cubicBezTo>
                  <a:pt x="49" y="43"/>
                  <a:pt x="53" y="39"/>
                  <a:pt x="53" y="34"/>
                </a:cubicBezTo>
                <a:cubicBezTo>
                  <a:pt x="53" y="32"/>
                  <a:pt x="53" y="32"/>
                  <a:pt x="53" y="32"/>
                </a:cubicBezTo>
                <a:cubicBezTo>
                  <a:pt x="53" y="30"/>
                  <a:pt x="52" y="29"/>
                  <a:pt x="50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37" y="29"/>
                  <a:pt x="34" y="25"/>
                  <a:pt x="34" y="21"/>
                </a:cubicBezTo>
                <a:cubicBezTo>
                  <a:pt x="34" y="7"/>
                  <a:pt x="34" y="7"/>
                  <a:pt x="34" y="7"/>
                </a:cubicBezTo>
                <a:cubicBezTo>
                  <a:pt x="34" y="3"/>
                  <a:pt x="37" y="0"/>
                  <a:pt x="41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60" y="0"/>
                  <a:pt x="63" y="3"/>
                  <a:pt x="63" y="7"/>
                </a:cubicBezTo>
                <a:lnTo>
                  <a:pt x="63" y="34"/>
                </a:lnTo>
                <a:close/>
              </a:path>
            </a:pathLst>
          </a:custGeom>
          <a:solidFill>
            <a:srgbClr val="18181A"/>
          </a:solidFill>
          <a:ln>
            <a:noFill/>
          </a:ln>
        </p:spPr>
        <p:txBody>
          <a:bodyPr/>
          <a:lstStyle/>
          <a:p>
            <a:endParaRPr lang="en-US" dirty="0">
              <a:solidFill>
                <a:srgbClr val="78797E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9" name="Freeform 98"/>
          <p:cNvSpPr>
            <a:spLocks noEditPoints="1"/>
          </p:cNvSpPr>
          <p:nvPr/>
        </p:nvSpPr>
        <p:spPr bwMode="auto">
          <a:xfrm>
            <a:off x="9806370" y="3743158"/>
            <a:ext cx="233979" cy="197849"/>
          </a:xfrm>
          <a:custGeom>
            <a:avLst/>
            <a:gdLst>
              <a:gd name="T0" fmla="*/ 99383 w 63"/>
              <a:gd name="T1" fmla="*/ 117115 h 53"/>
              <a:gd name="T2" fmla="*/ 30843 w 63"/>
              <a:gd name="T3" fmla="*/ 182562 h 53"/>
              <a:gd name="T4" fmla="*/ 23989 w 63"/>
              <a:gd name="T5" fmla="*/ 182562 h 53"/>
              <a:gd name="T6" fmla="*/ 17135 w 63"/>
              <a:gd name="T7" fmla="*/ 175673 h 53"/>
              <a:gd name="T8" fmla="*/ 17135 w 63"/>
              <a:gd name="T9" fmla="*/ 158450 h 53"/>
              <a:gd name="T10" fmla="*/ 23989 w 63"/>
              <a:gd name="T11" fmla="*/ 148116 h 53"/>
              <a:gd name="T12" fmla="*/ 30843 w 63"/>
              <a:gd name="T13" fmla="*/ 148116 h 53"/>
              <a:gd name="T14" fmla="*/ 65113 w 63"/>
              <a:gd name="T15" fmla="*/ 117115 h 53"/>
              <a:gd name="T16" fmla="*/ 65113 w 63"/>
              <a:gd name="T17" fmla="*/ 110226 h 53"/>
              <a:gd name="T18" fmla="*/ 54832 w 63"/>
              <a:gd name="T19" fmla="*/ 99892 h 53"/>
              <a:gd name="T20" fmla="*/ 23989 w 63"/>
              <a:gd name="T21" fmla="*/ 99892 h 53"/>
              <a:gd name="T22" fmla="*/ 0 w 63"/>
              <a:gd name="T23" fmla="*/ 72336 h 53"/>
              <a:gd name="T24" fmla="*/ 0 w 63"/>
              <a:gd name="T25" fmla="*/ 24112 h 53"/>
              <a:gd name="T26" fmla="*/ 23989 w 63"/>
              <a:gd name="T27" fmla="*/ 0 h 53"/>
              <a:gd name="T28" fmla="*/ 75394 w 63"/>
              <a:gd name="T29" fmla="*/ 0 h 53"/>
              <a:gd name="T30" fmla="*/ 99383 w 63"/>
              <a:gd name="T31" fmla="*/ 24112 h 53"/>
              <a:gd name="T32" fmla="*/ 99383 w 63"/>
              <a:gd name="T33" fmla="*/ 117115 h 53"/>
              <a:gd name="T34" fmla="*/ 215900 w 63"/>
              <a:gd name="T35" fmla="*/ 117115 h 53"/>
              <a:gd name="T36" fmla="*/ 147360 w 63"/>
              <a:gd name="T37" fmla="*/ 182562 h 53"/>
              <a:gd name="T38" fmla="*/ 140506 w 63"/>
              <a:gd name="T39" fmla="*/ 182562 h 53"/>
              <a:gd name="T40" fmla="*/ 133652 w 63"/>
              <a:gd name="T41" fmla="*/ 175673 h 53"/>
              <a:gd name="T42" fmla="*/ 133652 w 63"/>
              <a:gd name="T43" fmla="*/ 158450 h 53"/>
              <a:gd name="T44" fmla="*/ 140506 w 63"/>
              <a:gd name="T45" fmla="*/ 148116 h 53"/>
              <a:gd name="T46" fmla="*/ 147360 w 63"/>
              <a:gd name="T47" fmla="*/ 148116 h 53"/>
              <a:gd name="T48" fmla="*/ 181630 w 63"/>
              <a:gd name="T49" fmla="*/ 117115 h 53"/>
              <a:gd name="T50" fmla="*/ 181630 w 63"/>
              <a:gd name="T51" fmla="*/ 110226 h 53"/>
              <a:gd name="T52" fmla="*/ 171349 w 63"/>
              <a:gd name="T53" fmla="*/ 99892 h 53"/>
              <a:gd name="T54" fmla="*/ 140506 w 63"/>
              <a:gd name="T55" fmla="*/ 99892 h 53"/>
              <a:gd name="T56" fmla="*/ 116517 w 63"/>
              <a:gd name="T57" fmla="*/ 72336 h 53"/>
              <a:gd name="T58" fmla="*/ 116517 w 63"/>
              <a:gd name="T59" fmla="*/ 24112 h 53"/>
              <a:gd name="T60" fmla="*/ 140506 w 63"/>
              <a:gd name="T61" fmla="*/ 0 h 53"/>
              <a:gd name="T62" fmla="*/ 191911 w 63"/>
              <a:gd name="T63" fmla="*/ 0 h 53"/>
              <a:gd name="T64" fmla="*/ 215900 w 63"/>
              <a:gd name="T65" fmla="*/ 24112 h 53"/>
              <a:gd name="T66" fmla="*/ 215900 w 63"/>
              <a:gd name="T67" fmla="*/ 117115 h 5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3">
                <a:moveTo>
                  <a:pt x="29" y="34"/>
                </a:moveTo>
                <a:cubicBezTo>
                  <a:pt x="29" y="44"/>
                  <a:pt x="20" y="53"/>
                  <a:pt x="9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6" y="53"/>
                  <a:pt x="5" y="52"/>
                  <a:pt x="5" y="51"/>
                </a:cubicBezTo>
                <a:cubicBezTo>
                  <a:pt x="5" y="46"/>
                  <a:pt x="5" y="46"/>
                  <a:pt x="5" y="46"/>
                </a:cubicBezTo>
                <a:cubicBezTo>
                  <a:pt x="5" y="44"/>
                  <a:pt x="6" y="43"/>
                  <a:pt x="7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15" y="43"/>
                  <a:pt x="19" y="39"/>
                  <a:pt x="19" y="34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0"/>
                  <a:pt x="18" y="29"/>
                  <a:pt x="16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3" y="29"/>
                  <a:pt x="0" y="25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6" y="0"/>
                  <a:pt x="29" y="3"/>
                  <a:pt x="29" y="7"/>
                </a:cubicBezTo>
                <a:lnTo>
                  <a:pt x="29" y="34"/>
                </a:lnTo>
                <a:close/>
                <a:moveTo>
                  <a:pt x="63" y="34"/>
                </a:moveTo>
                <a:cubicBezTo>
                  <a:pt x="63" y="44"/>
                  <a:pt x="54" y="53"/>
                  <a:pt x="43" y="53"/>
                </a:cubicBezTo>
                <a:cubicBezTo>
                  <a:pt x="41" y="53"/>
                  <a:pt x="41" y="53"/>
                  <a:pt x="41" y="53"/>
                </a:cubicBezTo>
                <a:cubicBezTo>
                  <a:pt x="40" y="53"/>
                  <a:pt x="39" y="52"/>
                  <a:pt x="39" y="51"/>
                </a:cubicBezTo>
                <a:cubicBezTo>
                  <a:pt x="39" y="46"/>
                  <a:pt x="39" y="46"/>
                  <a:pt x="39" y="46"/>
                </a:cubicBezTo>
                <a:cubicBezTo>
                  <a:pt x="39" y="44"/>
                  <a:pt x="40" y="43"/>
                  <a:pt x="41" y="43"/>
                </a:cubicBezTo>
                <a:cubicBezTo>
                  <a:pt x="43" y="43"/>
                  <a:pt x="43" y="43"/>
                  <a:pt x="43" y="43"/>
                </a:cubicBezTo>
                <a:cubicBezTo>
                  <a:pt x="49" y="43"/>
                  <a:pt x="53" y="39"/>
                  <a:pt x="53" y="34"/>
                </a:cubicBezTo>
                <a:cubicBezTo>
                  <a:pt x="53" y="32"/>
                  <a:pt x="53" y="32"/>
                  <a:pt x="53" y="32"/>
                </a:cubicBezTo>
                <a:cubicBezTo>
                  <a:pt x="53" y="30"/>
                  <a:pt x="52" y="29"/>
                  <a:pt x="50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37" y="29"/>
                  <a:pt x="34" y="25"/>
                  <a:pt x="34" y="21"/>
                </a:cubicBezTo>
                <a:cubicBezTo>
                  <a:pt x="34" y="7"/>
                  <a:pt x="34" y="7"/>
                  <a:pt x="34" y="7"/>
                </a:cubicBezTo>
                <a:cubicBezTo>
                  <a:pt x="34" y="3"/>
                  <a:pt x="37" y="0"/>
                  <a:pt x="41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60" y="0"/>
                  <a:pt x="63" y="3"/>
                  <a:pt x="63" y="7"/>
                </a:cubicBezTo>
                <a:lnTo>
                  <a:pt x="63" y="34"/>
                </a:lnTo>
                <a:close/>
              </a:path>
            </a:pathLst>
          </a:custGeom>
          <a:solidFill>
            <a:srgbClr val="18181A"/>
          </a:solidFill>
          <a:ln>
            <a:noFill/>
          </a:ln>
        </p:spPr>
        <p:txBody>
          <a:bodyPr/>
          <a:lstStyle/>
          <a:p>
            <a:endParaRPr lang="en-US" dirty="0">
              <a:solidFill>
                <a:srgbClr val="78797E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2BCF33-B4C1-6947-A3E1-23C43B6AAC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2" y="6279581"/>
            <a:ext cx="1130199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45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-4.44444E-6 L 6.25E-7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0" b="11740"/>
          <a:stretch>
            <a:fillRect/>
          </a:stretch>
        </p:blipFill>
        <p:spPr/>
      </p:pic>
      <p:sp>
        <p:nvSpPr>
          <p:cNvPr id="21" name="TextBox 20"/>
          <p:cNvSpPr txBox="1"/>
          <p:nvPr/>
        </p:nvSpPr>
        <p:spPr>
          <a:xfrm>
            <a:off x="1684593" y="5142092"/>
            <a:ext cx="6240207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There were lots of families affected by the diseases in Europe and the research was gathering pace. We could see the potential of a unified group working together and finding that cure.</a:t>
            </a:r>
            <a:endParaRPr lang="en-US" sz="1300" dirty="0">
              <a:solidFill>
                <a:schemeClr val="bg2"/>
              </a:solidFill>
              <a:ea typeface="Open Sans" panose="020B0606030504020204" pitchFamily="34" charset="0"/>
              <a:cs typeface="Poppins Light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197087" y="5001490"/>
            <a:ext cx="301457" cy="352721"/>
            <a:chOff x="6458199" y="2898316"/>
            <a:chExt cx="301457" cy="352721"/>
          </a:xfrm>
        </p:grpSpPr>
        <p:sp>
          <p:nvSpPr>
            <p:cNvPr id="24" name="Chevron 23"/>
            <p:cNvSpPr/>
            <p:nvPr/>
          </p:nvSpPr>
          <p:spPr>
            <a:xfrm>
              <a:off x="6571907" y="2898316"/>
              <a:ext cx="187749" cy="352721"/>
            </a:xfrm>
            <a:prstGeom prst="chevron">
              <a:avLst>
                <a:gd name="adj" fmla="val 8360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Chevron 24"/>
            <p:cNvSpPr/>
            <p:nvPr/>
          </p:nvSpPr>
          <p:spPr>
            <a:xfrm>
              <a:off x="6458199" y="2929557"/>
              <a:ext cx="154491" cy="290239"/>
            </a:xfrm>
            <a:prstGeom prst="chevron">
              <a:avLst>
                <a:gd name="adj" fmla="val 8360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684595" y="4795484"/>
            <a:ext cx="31219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WE COULD SEE THE POTENTIAL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66938" y="1832527"/>
            <a:ext cx="458895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u="sng" dirty="0">
                <a:latin typeface="Montserrat SemiBold" panose="00000700000000000000" pitchFamily="2" charset="0"/>
              </a:rPr>
              <a:t>THE POWER OF A COMMUNITY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9D68F0-DBD3-F74A-B728-DC712CD4E3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2" y="6279581"/>
            <a:ext cx="1130199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56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819622" y="1460829"/>
            <a:ext cx="52104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Montserrat SemiBold" panose="00000700000000000000" pitchFamily="2" charset="0"/>
              </a:rPr>
              <a:t>ARE WE THE EXPERTS?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819622" y="3135534"/>
            <a:ext cx="2919283" cy="299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latin typeface="+mj-lt"/>
              </a:rPr>
              <a:t>YES WE ARE!!</a:t>
            </a:r>
          </a:p>
        </p:txBody>
      </p:sp>
      <p:sp>
        <p:nvSpPr>
          <p:cNvPr id="30" name="Rectangle 29"/>
          <p:cNvSpPr/>
          <p:nvPr/>
        </p:nvSpPr>
        <p:spPr>
          <a:xfrm flipH="1">
            <a:off x="6819622" y="4170065"/>
            <a:ext cx="4248010" cy="80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Patients, carers and patient groups should be seen as the experts – we have so much knowledge to share.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9BA970-7BFE-9442-BE87-E2894E6880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2" y="6279581"/>
            <a:ext cx="1130199" cy="428400"/>
          </a:xfrm>
          <a:prstGeom prst="rect">
            <a:avLst/>
          </a:prstGeom>
        </p:spPr>
      </p:pic>
      <p:pic>
        <p:nvPicPr>
          <p:cNvPr id="7" name="Picture Placeholder 6" descr="Text, letter&#10;&#10;Description automatically generated">
            <a:extLst>
              <a:ext uri="{FF2B5EF4-FFF2-40B4-BE49-F238E27FC236}">
                <a16:creationId xmlns:a16="http://schemas.microsoft.com/office/drawing/2014/main" id="{865EACBB-1D93-4E47-B245-291ED1E2CD8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" b="22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524614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r="2388"/>
          <a:stretch>
            <a:fillRect/>
          </a:stretch>
        </p:blipFill>
        <p:spPr>
          <a:xfrm>
            <a:off x="6096000" y="0"/>
            <a:ext cx="6096000" cy="3390900"/>
          </a:xfrm>
          <a:ln w="38100">
            <a:solidFill>
              <a:schemeClr val="bg1"/>
            </a:solidFill>
          </a:ln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7" b="12917"/>
          <a:stretch>
            <a:fillRect/>
          </a:stretch>
        </p:blipFill>
        <p:spPr>
          <a:ln w="38100">
            <a:solidFill>
              <a:schemeClr val="bg1"/>
            </a:solidFill>
          </a:ln>
        </p:spPr>
      </p:pic>
      <p:grpSp>
        <p:nvGrpSpPr>
          <p:cNvPr id="8" name="Group 7"/>
          <p:cNvGrpSpPr/>
          <p:nvPr/>
        </p:nvGrpSpPr>
        <p:grpSpPr>
          <a:xfrm rot="5400000">
            <a:off x="2708673" y="3154709"/>
            <a:ext cx="674172" cy="788812"/>
            <a:chOff x="6458199" y="2898316"/>
            <a:chExt cx="301457" cy="352721"/>
          </a:xfrm>
        </p:grpSpPr>
        <p:sp>
          <p:nvSpPr>
            <p:cNvPr id="9" name="Chevron 8"/>
            <p:cNvSpPr/>
            <p:nvPr/>
          </p:nvSpPr>
          <p:spPr>
            <a:xfrm>
              <a:off x="6571907" y="2898316"/>
              <a:ext cx="187749" cy="352721"/>
            </a:xfrm>
            <a:prstGeom prst="chevron">
              <a:avLst>
                <a:gd name="adj" fmla="val 8360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>
              <a:off x="6458199" y="2929557"/>
              <a:ext cx="154491" cy="290239"/>
            </a:xfrm>
            <a:prstGeom prst="chevron">
              <a:avLst>
                <a:gd name="adj" fmla="val 8360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59850" y="4083998"/>
            <a:ext cx="5171818" cy="1641608"/>
            <a:chOff x="459850" y="4083998"/>
            <a:chExt cx="5171818" cy="1641608"/>
          </a:xfrm>
        </p:grpSpPr>
        <p:sp>
          <p:nvSpPr>
            <p:cNvPr id="11" name="Rectangle 10"/>
            <p:cNvSpPr/>
            <p:nvPr/>
          </p:nvSpPr>
          <p:spPr>
            <a:xfrm>
              <a:off x="459850" y="4083998"/>
              <a:ext cx="517181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+mj-lt"/>
                </a:rPr>
                <a:t>RESEARCH TEAMS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2688920" y="4629528"/>
              <a:ext cx="713679" cy="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708459" y="4913076"/>
              <a:ext cx="4674600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20000"/>
                </a:lnSpc>
                <a:buFont typeface="+mj-lt"/>
                <a:buAutoNum type="arabicPeriod"/>
              </a:pPr>
              <a:r>
                <a:rPr lang="de-DE" sz="1300" dirty="0">
                  <a:solidFill>
                    <a:schemeClr val="bg2"/>
                  </a:solidFill>
                  <a:ea typeface="Open Sans" panose="020B0606030504020204" pitchFamily="34" charset="0"/>
                  <a:cs typeface="Poppins Light" panose="02000000000000000000" pitchFamily="2" charset="0"/>
                </a:rPr>
                <a:t>Needed a charity to support them to secure funding</a:t>
              </a:r>
            </a:p>
            <a:p>
              <a:pPr marL="342900" indent="-342900">
                <a:lnSpc>
                  <a:spcPct val="120000"/>
                </a:lnSpc>
                <a:buFont typeface="+mj-lt"/>
                <a:buAutoNum type="arabicPeriod"/>
              </a:pPr>
              <a:r>
                <a:rPr lang="de-DE" sz="1300" dirty="0">
                  <a:solidFill>
                    <a:schemeClr val="bg2"/>
                  </a:solidFill>
                  <a:ea typeface="Open Sans" panose="020B0606030504020204" pitchFamily="34" charset="0"/>
                  <a:cs typeface="Poppins Light" panose="02000000000000000000" pitchFamily="2" charset="0"/>
                </a:rPr>
                <a:t>Needed a charity to help them identify patients</a:t>
              </a:r>
            </a:p>
            <a:p>
              <a:pPr marL="342900" indent="-342900">
                <a:lnSpc>
                  <a:spcPct val="120000"/>
                </a:lnSpc>
                <a:buFont typeface="+mj-lt"/>
                <a:buAutoNum type="arabicPeriod"/>
              </a:pPr>
              <a:r>
                <a:rPr lang="de-DE" sz="1300" dirty="0">
                  <a:solidFill>
                    <a:schemeClr val="bg2"/>
                  </a:solidFill>
                  <a:ea typeface="Open Sans" panose="020B0606030504020204" pitchFamily="34" charset="0"/>
                  <a:cs typeface="Poppins Light" panose="02000000000000000000" pitchFamily="2" charset="0"/>
                </a:rPr>
                <a:t>Needed a charity to raise awareness of the diseases</a:t>
              </a:r>
              <a:endParaRPr lang="en-US" sz="13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 rot="5400000">
            <a:off x="8809155" y="3154709"/>
            <a:ext cx="674172" cy="788812"/>
            <a:chOff x="6458199" y="2898316"/>
            <a:chExt cx="301457" cy="352721"/>
          </a:xfrm>
        </p:grpSpPr>
        <p:sp>
          <p:nvSpPr>
            <p:cNvPr id="16" name="Chevron 15"/>
            <p:cNvSpPr/>
            <p:nvPr/>
          </p:nvSpPr>
          <p:spPr>
            <a:xfrm>
              <a:off x="6571907" y="2898316"/>
              <a:ext cx="187749" cy="352721"/>
            </a:xfrm>
            <a:prstGeom prst="chevron">
              <a:avLst>
                <a:gd name="adj" fmla="val 8360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>
              <a:off x="6458199" y="2929557"/>
              <a:ext cx="154491" cy="290239"/>
            </a:xfrm>
            <a:prstGeom prst="chevron">
              <a:avLst>
                <a:gd name="adj" fmla="val 8360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60332" y="4083998"/>
            <a:ext cx="5171818" cy="1641608"/>
            <a:chOff x="6560332" y="4083998"/>
            <a:chExt cx="5171818" cy="1641608"/>
          </a:xfrm>
        </p:grpSpPr>
        <p:sp>
          <p:nvSpPr>
            <p:cNvPr id="18" name="Rectangle 17"/>
            <p:cNvSpPr/>
            <p:nvPr/>
          </p:nvSpPr>
          <p:spPr>
            <a:xfrm>
              <a:off x="6560332" y="4083998"/>
              <a:ext cx="517181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+mj-lt"/>
                </a:rPr>
                <a:t>FAMILIES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8789402" y="4629528"/>
              <a:ext cx="713679" cy="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6808941" y="4913076"/>
              <a:ext cx="4674600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20000"/>
                </a:lnSpc>
                <a:buFont typeface="+mj-lt"/>
                <a:buAutoNum type="arabicPeriod"/>
              </a:pPr>
              <a:r>
                <a:rPr lang="de-DE" sz="1300" dirty="0">
                  <a:solidFill>
                    <a:schemeClr val="bg2"/>
                  </a:solidFill>
                  <a:ea typeface="Open Sans" panose="020B0606030504020204" pitchFamily="34" charset="0"/>
                  <a:cs typeface="Poppins Light" panose="02000000000000000000" pitchFamily="2" charset="0"/>
                </a:rPr>
                <a:t>Needed a charity to provide a support network</a:t>
              </a:r>
            </a:p>
            <a:p>
              <a:pPr marL="342900" indent="-342900">
                <a:lnSpc>
                  <a:spcPct val="120000"/>
                </a:lnSpc>
                <a:buFont typeface="+mj-lt"/>
                <a:buAutoNum type="arabicPeriod"/>
              </a:pPr>
              <a:r>
                <a:rPr lang="de-DE" sz="1300" dirty="0">
                  <a:solidFill>
                    <a:schemeClr val="bg2"/>
                  </a:solidFill>
                  <a:ea typeface="Open Sans" panose="020B0606030504020204" pitchFamily="34" charset="0"/>
                  <a:cs typeface="Poppins Light" panose="02000000000000000000" pitchFamily="2" charset="0"/>
                </a:rPr>
                <a:t>Needed a research team to find a treatment</a:t>
              </a:r>
            </a:p>
            <a:p>
              <a:pPr marL="342900" indent="-342900">
                <a:lnSpc>
                  <a:spcPct val="120000"/>
                </a:lnSpc>
                <a:buFont typeface="+mj-lt"/>
                <a:buAutoNum type="arabicPeriod"/>
              </a:pPr>
              <a:r>
                <a:rPr lang="de-DE" sz="1300" dirty="0">
                  <a:solidFill>
                    <a:schemeClr val="bg2"/>
                  </a:solidFill>
                  <a:ea typeface="Open Sans" panose="020B0606030504020204" pitchFamily="34" charset="0"/>
                  <a:cs typeface="Poppins Light" panose="02000000000000000000" pitchFamily="2" charset="0"/>
                </a:rPr>
                <a:t>Needed someone to communicate with families</a:t>
              </a:r>
              <a:endParaRPr lang="en-US" sz="13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2227024-729A-6F45-AD68-C6CF060E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2" y="6279581"/>
            <a:ext cx="1130199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69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1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2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6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r="5545"/>
          <a:stretch>
            <a:fillRect/>
          </a:stretch>
        </p:blipFill>
        <p:spPr/>
      </p:pic>
      <p:sp>
        <p:nvSpPr>
          <p:cNvPr id="22" name="Rectangle 21"/>
          <p:cNvSpPr/>
          <p:nvPr/>
        </p:nvSpPr>
        <p:spPr>
          <a:xfrm>
            <a:off x="6819622" y="1460829"/>
            <a:ext cx="52104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Montserrat SemiBold" panose="00000700000000000000" pitchFamily="2" charset="0"/>
              </a:rPr>
              <a:t>COLLABORATION </a:t>
            </a:r>
          </a:p>
          <a:p>
            <a:r>
              <a:rPr lang="en-US" sz="4000" b="1" dirty="0">
                <a:latin typeface="Montserrat SemiBold" panose="00000700000000000000" pitchFamily="2" charset="0"/>
              </a:rPr>
              <a:t>IS KEY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819622" y="3135534"/>
            <a:ext cx="291928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latin typeface="+mj-lt"/>
              </a:rPr>
              <a:t>TOGETHER WE CAN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+mj-lt"/>
              </a:rPr>
              <a:t>FIND THAT CURE</a:t>
            </a:r>
          </a:p>
        </p:txBody>
      </p:sp>
      <p:sp>
        <p:nvSpPr>
          <p:cNvPr id="30" name="Rectangle 29"/>
          <p:cNvSpPr/>
          <p:nvPr/>
        </p:nvSpPr>
        <p:spPr>
          <a:xfrm flipH="1">
            <a:off x="6819622" y="4170065"/>
            <a:ext cx="4248010" cy="80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We work closely </a:t>
            </a:r>
            <a:r>
              <a:rPr lang="de-DE" sz="1300" dirty="0" err="1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with</a:t>
            </a:r>
            <a:r>
              <a:rPr lang="de-DE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 international </a:t>
            </a:r>
            <a:r>
              <a:rPr lang="de-DE" sz="1300" dirty="0" err="1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research</a:t>
            </a:r>
            <a:r>
              <a:rPr lang="de-DE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 </a:t>
            </a:r>
            <a:r>
              <a:rPr lang="de-DE" sz="1300" dirty="0" err="1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teams</a:t>
            </a:r>
            <a:r>
              <a:rPr lang="de-DE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 </a:t>
            </a:r>
            <a:r>
              <a:rPr lang="de-DE" sz="1300" dirty="0" err="1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and</a:t>
            </a:r>
            <a:r>
              <a:rPr lang="de-DE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 </a:t>
            </a:r>
            <a:r>
              <a:rPr lang="de-DE" sz="1300" dirty="0" err="1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industry</a:t>
            </a:r>
            <a:r>
              <a:rPr lang="de-DE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 </a:t>
            </a:r>
            <a:r>
              <a:rPr lang="de-DE" sz="1300" dirty="0" err="1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partners</a:t>
            </a:r>
            <a:r>
              <a:rPr lang="de-DE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 </a:t>
            </a:r>
            <a:r>
              <a:rPr lang="de-DE" sz="1300" dirty="0" err="1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to</a:t>
            </a:r>
            <a:r>
              <a:rPr lang="de-DE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 </a:t>
            </a:r>
            <a:r>
              <a:rPr lang="de-DE" sz="1300" dirty="0" err="1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develop</a:t>
            </a:r>
            <a:r>
              <a:rPr lang="de-DE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 </a:t>
            </a:r>
            <a:r>
              <a:rPr lang="de-DE" sz="1300" dirty="0" err="1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treatment</a:t>
            </a:r>
            <a:r>
              <a:rPr lang="de-DE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 </a:t>
            </a:r>
            <a:r>
              <a:rPr lang="de-DE" sz="1300" dirty="0" err="1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options</a:t>
            </a:r>
            <a:r>
              <a:rPr lang="de-DE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3540BA-E8AC-CE4B-8CF7-A753AD62BE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2" y="6279581"/>
            <a:ext cx="1130199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77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7"/>
          <p:cNvSpPr>
            <a:spLocks/>
          </p:cNvSpPr>
          <p:nvPr/>
        </p:nvSpPr>
        <p:spPr bwMode="auto">
          <a:xfrm>
            <a:off x="2120659" y="3880306"/>
            <a:ext cx="846089" cy="925764"/>
          </a:xfrm>
          <a:custGeom>
            <a:avLst/>
            <a:gdLst>
              <a:gd name="T0" fmla="*/ 0 w 223"/>
              <a:gd name="T1" fmla="*/ 45 h 244"/>
              <a:gd name="T2" fmla="*/ 112 w 223"/>
              <a:gd name="T3" fmla="*/ 134 h 244"/>
              <a:gd name="T4" fmla="*/ 0 w 223"/>
              <a:gd name="T5" fmla="*/ 134 h 244"/>
              <a:gd name="T6" fmla="*/ 112 w 223"/>
              <a:gd name="T7" fmla="*/ 244 h 244"/>
              <a:gd name="T8" fmla="*/ 96 w 223"/>
              <a:gd name="T9" fmla="*/ 183 h 244"/>
              <a:gd name="T10" fmla="*/ 223 w 223"/>
              <a:gd name="T11" fmla="*/ 144 h 244"/>
              <a:gd name="T12" fmla="*/ 112 w 223"/>
              <a:gd name="T13" fmla="*/ 0 h 244"/>
              <a:gd name="T14" fmla="*/ 0 w 223"/>
              <a:gd name="T15" fmla="*/ 45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3" h="244">
                <a:moveTo>
                  <a:pt x="0" y="45"/>
                </a:moveTo>
                <a:lnTo>
                  <a:pt x="112" y="134"/>
                </a:lnTo>
                <a:lnTo>
                  <a:pt x="0" y="134"/>
                </a:lnTo>
                <a:lnTo>
                  <a:pt x="112" y="244"/>
                </a:lnTo>
                <a:lnTo>
                  <a:pt x="96" y="183"/>
                </a:lnTo>
                <a:lnTo>
                  <a:pt x="223" y="144"/>
                </a:lnTo>
                <a:lnTo>
                  <a:pt x="112" y="0"/>
                </a:lnTo>
                <a:lnTo>
                  <a:pt x="0" y="4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Freeform 68"/>
          <p:cNvSpPr>
            <a:spLocks/>
          </p:cNvSpPr>
          <p:nvPr/>
        </p:nvSpPr>
        <p:spPr bwMode="auto">
          <a:xfrm>
            <a:off x="2120659" y="3880306"/>
            <a:ext cx="846089" cy="925764"/>
          </a:xfrm>
          <a:custGeom>
            <a:avLst/>
            <a:gdLst>
              <a:gd name="T0" fmla="*/ 0 w 223"/>
              <a:gd name="T1" fmla="*/ 45 h 244"/>
              <a:gd name="T2" fmla="*/ 112 w 223"/>
              <a:gd name="T3" fmla="*/ 134 h 244"/>
              <a:gd name="T4" fmla="*/ 0 w 223"/>
              <a:gd name="T5" fmla="*/ 134 h 244"/>
              <a:gd name="T6" fmla="*/ 112 w 223"/>
              <a:gd name="T7" fmla="*/ 244 h 244"/>
              <a:gd name="T8" fmla="*/ 96 w 223"/>
              <a:gd name="T9" fmla="*/ 183 h 244"/>
              <a:gd name="T10" fmla="*/ 223 w 223"/>
              <a:gd name="T11" fmla="*/ 144 h 244"/>
              <a:gd name="T12" fmla="*/ 112 w 223"/>
              <a:gd name="T13" fmla="*/ 0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3" h="244">
                <a:moveTo>
                  <a:pt x="0" y="45"/>
                </a:moveTo>
                <a:lnTo>
                  <a:pt x="112" y="134"/>
                </a:lnTo>
                <a:lnTo>
                  <a:pt x="0" y="134"/>
                </a:lnTo>
                <a:lnTo>
                  <a:pt x="112" y="244"/>
                </a:lnTo>
                <a:lnTo>
                  <a:pt x="96" y="183"/>
                </a:lnTo>
                <a:lnTo>
                  <a:pt x="223" y="144"/>
                </a:lnTo>
                <a:lnTo>
                  <a:pt x="11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69"/>
          <p:cNvSpPr>
            <a:spLocks/>
          </p:cNvSpPr>
          <p:nvPr/>
        </p:nvSpPr>
        <p:spPr bwMode="auto">
          <a:xfrm>
            <a:off x="1158852" y="2332308"/>
            <a:ext cx="2769703" cy="1737704"/>
          </a:xfrm>
          <a:custGeom>
            <a:avLst/>
            <a:gdLst>
              <a:gd name="T0" fmla="*/ 730 w 730"/>
              <a:gd name="T1" fmla="*/ 0 h 458"/>
              <a:gd name="T2" fmla="*/ 675 w 730"/>
              <a:gd name="T3" fmla="*/ 458 h 458"/>
              <a:gd name="T4" fmla="*/ 636 w 730"/>
              <a:gd name="T5" fmla="*/ 458 h 458"/>
              <a:gd name="T6" fmla="*/ 37 w 730"/>
              <a:gd name="T7" fmla="*/ 453 h 458"/>
              <a:gd name="T8" fmla="*/ 2 w 730"/>
              <a:gd name="T9" fmla="*/ 20 h 458"/>
              <a:gd name="T10" fmla="*/ 0 w 730"/>
              <a:gd name="T11" fmla="*/ 0 h 458"/>
              <a:gd name="T12" fmla="*/ 730 w 730"/>
              <a:gd name="T13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0" h="458">
                <a:moveTo>
                  <a:pt x="730" y="0"/>
                </a:moveTo>
                <a:lnTo>
                  <a:pt x="675" y="458"/>
                </a:lnTo>
                <a:lnTo>
                  <a:pt x="636" y="458"/>
                </a:lnTo>
                <a:lnTo>
                  <a:pt x="37" y="453"/>
                </a:lnTo>
                <a:lnTo>
                  <a:pt x="2" y="20"/>
                </a:lnTo>
                <a:lnTo>
                  <a:pt x="0" y="0"/>
                </a:lnTo>
                <a:lnTo>
                  <a:pt x="73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53711" y="2649100"/>
            <a:ext cx="2379985" cy="1020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sz="2600" dirty="0">
                <a:solidFill>
                  <a:schemeClr val="bg1"/>
                </a:solidFill>
              </a:rPr>
              <a:t>The disease community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275346" y="4790950"/>
            <a:ext cx="477079" cy="553998"/>
          </a:xfrm>
          <a:prstGeom prst="rect">
            <a:avLst/>
          </a:prstGeom>
          <a:solidFill>
            <a:srgbClr val="FF4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0" name="Freeform 67"/>
          <p:cNvSpPr>
            <a:spLocks/>
          </p:cNvSpPr>
          <p:nvPr/>
        </p:nvSpPr>
        <p:spPr bwMode="auto">
          <a:xfrm>
            <a:off x="5679785" y="3880306"/>
            <a:ext cx="846089" cy="925764"/>
          </a:xfrm>
          <a:custGeom>
            <a:avLst/>
            <a:gdLst>
              <a:gd name="T0" fmla="*/ 0 w 223"/>
              <a:gd name="T1" fmla="*/ 45 h 244"/>
              <a:gd name="T2" fmla="*/ 112 w 223"/>
              <a:gd name="T3" fmla="*/ 134 h 244"/>
              <a:gd name="T4" fmla="*/ 0 w 223"/>
              <a:gd name="T5" fmla="*/ 134 h 244"/>
              <a:gd name="T6" fmla="*/ 112 w 223"/>
              <a:gd name="T7" fmla="*/ 244 h 244"/>
              <a:gd name="T8" fmla="*/ 96 w 223"/>
              <a:gd name="T9" fmla="*/ 183 h 244"/>
              <a:gd name="T10" fmla="*/ 223 w 223"/>
              <a:gd name="T11" fmla="*/ 144 h 244"/>
              <a:gd name="T12" fmla="*/ 112 w 223"/>
              <a:gd name="T13" fmla="*/ 0 h 244"/>
              <a:gd name="T14" fmla="*/ 0 w 223"/>
              <a:gd name="T15" fmla="*/ 45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3" h="244">
                <a:moveTo>
                  <a:pt x="0" y="45"/>
                </a:moveTo>
                <a:lnTo>
                  <a:pt x="112" y="134"/>
                </a:lnTo>
                <a:lnTo>
                  <a:pt x="0" y="134"/>
                </a:lnTo>
                <a:lnTo>
                  <a:pt x="112" y="244"/>
                </a:lnTo>
                <a:lnTo>
                  <a:pt x="96" y="183"/>
                </a:lnTo>
                <a:lnTo>
                  <a:pt x="223" y="144"/>
                </a:lnTo>
                <a:lnTo>
                  <a:pt x="112" y="0"/>
                </a:lnTo>
                <a:lnTo>
                  <a:pt x="0" y="4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8"/>
          <p:cNvSpPr>
            <a:spLocks/>
          </p:cNvSpPr>
          <p:nvPr/>
        </p:nvSpPr>
        <p:spPr bwMode="auto">
          <a:xfrm>
            <a:off x="5679785" y="3880306"/>
            <a:ext cx="846089" cy="925764"/>
          </a:xfrm>
          <a:custGeom>
            <a:avLst/>
            <a:gdLst>
              <a:gd name="T0" fmla="*/ 0 w 223"/>
              <a:gd name="T1" fmla="*/ 45 h 244"/>
              <a:gd name="T2" fmla="*/ 112 w 223"/>
              <a:gd name="T3" fmla="*/ 134 h 244"/>
              <a:gd name="T4" fmla="*/ 0 w 223"/>
              <a:gd name="T5" fmla="*/ 134 h 244"/>
              <a:gd name="T6" fmla="*/ 112 w 223"/>
              <a:gd name="T7" fmla="*/ 244 h 244"/>
              <a:gd name="T8" fmla="*/ 96 w 223"/>
              <a:gd name="T9" fmla="*/ 183 h 244"/>
              <a:gd name="T10" fmla="*/ 223 w 223"/>
              <a:gd name="T11" fmla="*/ 144 h 244"/>
              <a:gd name="T12" fmla="*/ 112 w 223"/>
              <a:gd name="T13" fmla="*/ 0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3" h="244">
                <a:moveTo>
                  <a:pt x="0" y="45"/>
                </a:moveTo>
                <a:lnTo>
                  <a:pt x="112" y="134"/>
                </a:lnTo>
                <a:lnTo>
                  <a:pt x="0" y="134"/>
                </a:lnTo>
                <a:lnTo>
                  <a:pt x="112" y="244"/>
                </a:lnTo>
                <a:lnTo>
                  <a:pt x="96" y="183"/>
                </a:lnTo>
                <a:lnTo>
                  <a:pt x="223" y="144"/>
                </a:lnTo>
                <a:lnTo>
                  <a:pt x="11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9"/>
          <p:cNvSpPr>
            <a:spLocks/>
          </p:cNvSpPr>
          <p:nvPr/>
        </p:nvSpPr>
        <p:spPr bwMode="auto">
          <a:xfrm>
            <a:off x="4717978" y="2332308"/>
            <a:ext cx="2769703" cy="1737704"/>
          </a:xfrm>
          <a:custGeom>
            <a:avLst/>
            <a:gdLst>
              <a:gd name="T0" fmla="*/ 730 w 730"/>
              <a:gd name="T1" fmla="*/ 0 h 458"/>
              <a:gd name="T2" fmla="*/ 675 w 730"/>
              <a:gd name="T3" fmla="*/ 458 h 458"/>
              <a:gd name="T4" fmla="*/ 636 w 730"/>
              <a:gd name="T5" fmla="*/ 458 h 458"/>
              <a:gd name="T6" fmla="*/ 37 w 730"/>
              <a:gd name="T7" fmla="*/ 453 h 458"/>
              <a:gd name="T8" fmla="*/ 2 w 730"/>
              <a:gd name="T9" fmla="*/ 20 h 458"/>
              <a:gd name="T10" fmla="*/ 0 w 730"/>
              <a:gd name="T11" fmla="*/ 0 h 458"/>
              <a:gd name="T12" fmla="*/ 730 w 730"/>
              <a:gd name="T13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0" h="458">
                <a:moveTo>
                  <a:pt x="730" y="0"/>
                </a:moveTo>
                <a:lnTo>
                  <a:pt x="675" y="458"/>
                </a:lnTo>
                <a:lnTo>
                  <a:pt x="636" y="458"/>
                </a:lnTo>
                <a:lnTo>
                  <a:pt x="37" y="453"/>
                </a:lnTo>
                <a:lnTo>
                  <a:pt x="2" y="20"/>
                </a:lnTo>
                <a:lnTo>
                  <a:pt x="0" y="0"/>
                </a:lnTo>
                <a:lnTo>
                  <a:pt x="730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12836" y="2649100"/>
            <a:ext cx="2379985" cy="1020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sz="2600" dirty="0">
                <a:solidFill>
                  <a:schemeClr val="bg1"/>
                </a:solidFill>
              </a:rPr>
              <a:t>General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en-US" sz="2600" dirty="0">
                <a:solidFill>
                  <a:schemeClr val="bg1"/>
                </a:solidFill>
              </a:rPr>
              <a:t>public</a:t>
            </a:r>
          </a:p>
        </p:txBody>
      </p:sp>
      <p:sp>
        <p:nvSpPr>
          <p:cNvPr id="15" name="Freeform 67"/>
          <p:cNvSpPr>
            <a:spLocks/>
          </p:cNvSpPr>
          <p:nvPr/>
        </p:nvSpPr>
        <p:spPr bwMode="auto">
          <a:xfrm>
            <a:off x="9238912" y="3880306"/>
            <a:ext cx="846089" cy="925764"/>
          </a:xfrm>
          <a:custGeom>
            <a:avLst/>
            <a:gdLst>
              <a:gd name="T0" fmla="*/ 0 w 223"/>
              <a:gd name="T1" fmla="*/ 45 h 244"/>
              <a:gd name="T2" fmla="*/ 112 w 223"/>
              <a:gd name="T3" fmla="*/ 134 h 244"/>
              <a:gd name="T4" fmla="*/ 0 w 223"/>
              <a:gd name="T5" fmla="*/ 134 h 244"/>
              <a:gd name="T6" fmla="*/ 112 w 223"/>
              <a:gd name="T7" fmla="*/ 244 h 244"/>
              <a:gd name="T8" fmla="*/ 96 w 223"/>
              <a:gd name="T9" fmla="*/ 183 h 244"/>
              <a:gd name="T10" fmla="*/ 223 w 223"/>
              <a:gd name="T11" fmla="*/ 144 h 244"/>
              <a:gd name="T12" fmla="*/ 112 w 223"/>
              <a:gd name="T13" fmla="*/ 0 h 244"/>
              <a:gd name="T14" fmla="*/ 0 w 223"/>
              <a:gd name="T15" fmla="*/ 45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3" h="244">
                <a:moveTo>
                  <a:pt x="0" y="45"/>
                </a:moveTo>
                <a:lnTo>
                  <a:pt x="112" y="134"/>
                </a:lnTo>
                <a:lnTo>
                  <a:pt x="0" y="134"/>
                </a:lnTo>
                <a:lnTo>
                  <a:pt x="112" y="244"/>
                </a:lnTo>
                <a:lnTo>
                  <a:pt x="96" y="183"/>
                </a:lnTo>
                <a:lnTo>
                  <a:pt x="223" y="144"/>
                </a:lnTo>
                <a:lnTo>
                  <a:pt x="112" y="0"/>
                </a:lnTo>
                <a:lnTo>
                  <a:pt x="0" y="4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68"/>
          <p:cNvSpPr>
            <a:spLocks/>
          </p:cNvSpPr>
          <p:nvPr/>
        </p:nvSpPr>
        <p:spPr bwMode="auto">
          <a:xfrm>
            <a:off x="9238912" y="3880306"/>
            <a:ext cx="846089" cy="925764"/>
          </a:xfrm>
          <a:custGeom>
            <a:avLst/>
            <a:gdLst>
              <a:gd name="T0" fmla="*/ 0 w 223"/>
              <a:gd name="T1" fmla="*/ 45 h 244"/>
              <a:gd name="T2" fmla="*/ 112 w 223"/>
              <a:gd name="T3" fmla="*/ 134 h 244"/>
              <a:gd name="T4" fmla="*/ 0 w 223"/>
              <a:gd name="T5" fmla="*/ 134 h 244"/>
              <a:gd name="T6" fmla="*/ 112 w 223"/>
              <a:gd name="T7" fmla="*/ 244 h 244"/>
              <a:gd name="T8" fmla="*/ 96 w 223"/>
              <a:gd name="T9" fmla="*/ 183 h 244"/>
              <a:gd name="T10" fmla="*/ 223 w 223"/>
              <a:gd name="T11" fmla="*/ 144 h 244"/>
              <a:gd name="T12" fmla="*/ 112 w 223"/>
              <a:gd name="T13" fmla="*/ 0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3" h="244">
                <a:moveTo>
                  <a:pt x="0" y="45"/>
                </a:moveTo>
                <a:lnTo>
                  <a:pt x="112" y="134"/>
                </a:lnTo>
                <a:lnTo>
                  <a:pt x="0" y="134"/>
                </a:lnTo>
                <a:lnTo>
                  <a:pt x="112" y="244"/>
                </a:lnTo>
                <a:lnTo>
                  <a:pt x="96" y="183"/>
                </a:lnTo>
                <a:lnTo>
                  <a:pt x="223" y="144"/>
                </a:lnTo>
                <a:lnTo>
                  <a:pt x="11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69"/>
          <p:cNvSpPr>
            <a:spLocks/>
          </p:cNvSpPr>
          <p:nvPr/>
        </p:nvSpPr>
        <p:spPr bwMode="auto">
          <a:xfrm>
            <a:off x="8277105" y="2332308"/>
            <a:ext cx="2769703" cy="1737704"/>
          </a:xfrm>
          <a:custGeom>
            <a:avLst/>
            <a:gdLst>
              <a:gd name="T0" fmla="*/ 730 w 730"/>
              <a:gd name="T1" fmla="*/ 0 h 458"/>
              <a:gd name="T2" fmla="*/ 675 w 730"/>
              <a:gd name="T3" fmla="*/ 458 h 458"/>
              <a:gd name="T4" fmla="*/ 636 w 730"/>
              <a:gd name="T5" fmla="*/ 458 h 458"/>
              <a:gd name="T6" fmla="*/ 37 w 730"/>
              <a:gd name="T7" fmla="*/ 453 h 458"/>
              <a:gd name="T8" fmla="*/ 2 w 730"/>
              <a:gd name="T9" fmla="*/ 20 h 458"/>
              <a:gd name="T10" fmla="*/ 0 w 730"/>
              <a:gd name="T11" fmla="*/ 0 h 458"/>
              <a:gd name="T12" fmla="*/ 730 w 730"/>
              <a:gd name="T13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0" h="458">
                <a:moveTo>
                  <a:pt x="730" y="0"/>
                </a:moveTo>
                <a:lnTo>
                  <a:pt x="675" y="458"/>
                </a:lnTo>
                <a:lnTo>
                  <a:pt x="636" y="458"/>
                </a:lnTo>
                <a:lnTo>
                  <a:pt x="37" y="453"/>
                </a:lnTo>
                <a:lnTo>
                  <a:pt x="2" y="20"/>
                </a:lnTo>
                <a:lnTo>
                  <a:pt x="0" y="0"/>
                </a:lnTo>
                <a:lnTo>
                  <a:pt x="730" y="0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471963" y="2649100"/>
            <a:ext cx="2379985" cy="1020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sz="2600" dirty="0">
                <a:solidFill>
                  <a:schemeClr val="bg1"/>
                </a:solidFill>
              </a:rPr>
              <a:t>Industry &amp; researchers</a:t>
            </a:r>
            <a:endParaRPr kumimoji="0" lang="en-US" sz="26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D05CB5-C5F8-FA4B-92B5-D245D690FAC6}"/>
              </a:ext>
            </a:extLst>
          </p:cNvPr>
          <p:cNvSpPr txBox="1"/>
          <p:nvPr/>
        </p:nvSpPr>
        <p:spPr>
          <a:xfrm>
            <a:off x="1618130" y="575712"/>
            <a:ext cx="8955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Montserrat SemiBold" panose="00000700000000000000" pitchFamily="2" charset="0"/>
              </a:rPr>
              <a:t>DIFFERENT AUDIENCES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338043-1D05-C446-9BBD-897227E4EBF3}"/>
              </a:ext>
            </a:extLst>
          </p:cNvPr>
          <p:cNvSpPr txBox="1"/>
          <p:nvPr/>
        </p:nvSpPr>
        <p:spPr>
          <a:xfrm>
            <a:off x="2623930" y="1438134"/>
            <a:ext cx="6944140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300" dirty="0">
                <a:solidFill>
                  <a:schemeClr val="bg2"/>
                </a:solidFill>
                <a:cs typeface="Poppins Light" panose="02000000000000000000" pitchFamily="2" charset="0"/>
              </a:rPr>
              <a:t>We </a:t>
            </a:r>
            <a:r>
              <a:rPr lang="en-GB" sz="1300" dirty="0" err="1">
                <a:solidFill>
                  <a:schemeClr val="bg2"/>
                </a:solidFill>
                <a:cs typeface="Poppins Light" panose="02000000000000000000" pitchFamily="2" charset="0"/>
              </a:rPr>
              <a:t>reaslied</a:t>
            </a:r>
            <a:r>
              <a:rPr lang="en-GB" sz="1300" dirty="0">
                <a:solidFill>
                  <a:schemeClr val="bg2"/>
                </a:solidFill>
                <a:cs typeface="Poppins Light" panose="02000000000000000000" pitchFamily="2" charset="0"/>
              </a:rPr>
              <a:t> we had to target different audiences with different messages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1EDDA-A798-1847-A1F0-23C19E9C4B51}"/>
              </a:ext>
            </a:extLst>
          </p:cNvPr>
          <p:cNvGrpSpPr/>
          <p:nvPr/>
        </p:nvGrpSpPr>
        <p:grpSpPr>
          <a:xfrm>
            <a:off x="5564744" y="1256099"/>
            <a:ext cx="1062512" cy="45719"/>
            <a:chOff x="5564744" y="1216343"/>
            <a:chExt cx="1062512" cy="45719"/>
          </a:xfrm>
        </p:grpSpPr>
        <p:sp>
          <p:nvSpPr>
            <p:cNvPr id="28" name="Flowchart: Connector 5">
              <a:extLst>
                <a:ext uri="{FF2B5EF4-FFF2-40B4-BE49-F238E27FC236}">
                  <a16:creationId xmlns:a16="http://schemas.microsoft.com/office/drawing/2014/main" id="{C76CA4EF-51CE-BA44-A89E-5A922FD674F5}"/>
                </a:ext>
              </a:extLst>
            </p:cNvPr>
            <p:cNvSpPr/>
            <p:nvPr/>
          </p:nvSpPr>
          <p:spPr>
            <a:xfrm>
              <a:off x="5564744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lowchart: Connector 6">
              <a:extLst>
                <a:ext uri="{FF2B5EF4-FFF2-40B4-BE49-F238E27FC236}">
                  <a16:creationId xmlns:a16="http://schemas.microsoft.com/office/drawing/2014/main" id="{43B0C0E4-C5D3-D14C-8E27-F5C15ACD5535}"/>
                </a:ext>
              </a:extLst>
            </p:cNvPr>
            <p:cNvSpPr/>
            <p:nvPr/>
          </p:nvSpPr>
          <p:spPr>
            <a:xfrm>
              <a:off x="5677721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lowchart: Connector 7">
              <a:extLst>
                <a:ext uri="{FF2B5EF4-FFF2-40B4-BE49-F238E27FC236}">
                  <a16:creationId xmlns:a16="http://schemas.microsoft.com/office/drawing/2014/main" id="{8CCD62C7-1546-084E-A51A-A99CE1CA762D}"/>
                </a:ext>
              </a:extLst>
            </p:cNvPr>
            <p:cNvSpPr/>
            <p:nvPr/>
          </p:nvSpPr>
          <p:spPr>
            <a:xfrm>
              <a:off x="5790698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Flowchart: Connector 8">
              <a:extLst>
                <a:ext uri="{FF2B5EF4-FFF2-40B4-BE49-F238E27FC236}">
                  <a16:creationId xmlns:a16="http://schemas.microsoft.com/office/drawing/2014/main" id="{FE599DC5-1BEE-1440-94CF-01401F3E12B4}"/>
                </a:ext>
              </a:extLst>
            </p:cNvPr>
            <p:cNvSpPr/>
            <p:nvPr/>
          </p:nvSpPr>
          <p:spPr>
            <a:xfrm>
              <a:off x="5903675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lowchart: Connector 9">
              <a:extLst>
                <a:ext uri="{FF2B5EF4-FFF2-40B4-BE49-F238E27FC236}">
                  <a16:creationId xmlns:a16="http://schemas.microsoft.com/office/drawing/2014/main" id="{45C0DD2E-3A78-D246-AE4D-755B911ABCBD}"/>
                </a:ext>
              </a:extLst>
            </p:cNvPr>
            <p:cNvSpPr/>
            <p:nvPr/>
          </p:nvSpPr>
          <p:spPr>
            <a:xfrm>
              <a:off x="6016652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lowchart: Connector 10">
              <a:extLst>
                <a:ext uri="{FF2B5EF4-FFF2-40B4-BE49-F238E27FC236}">
                  <a16:creationId xmlns:a16="http://schemas.microsoft.com/office/drawing/2014/main" id="{ED3F392D-0081-1246-B04E-F948D4F2F47C}"/>
                </a:ext>
              </a:extLst>
            </p:cNvPr>
            <p:cNvSpPr/>
            <p:nvPr/>
          </p:nvSpPr>
          <p:spPr>
            <a:xfrm>
              <a:off x="6129629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lowchart: Connector 11">
              <a:extLst>
                <a:ext uri="{FF2B5EF4-FFF2-40B4-BE49-F238E27FC236}">
                  <a16:creationId xmlns:a16="http://schemas.microsoft.com/office/drawing/2014/main" id="{D90A31F2-4ABD-C846-84EC-307B32AD1B31}"/>
                </a:ext>
              </a:extLst>
            </p:cNvPr>
            <p:cNvSpPr/>
            <p:nvPr/>
          </p:nvSpPr>
          <p:spPr>
            <a:xfrm>
              <a:off x="6242606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Flowchart: Connector 12">
              <a:extLst>
                <a:ext uri="{FF2B5EF4-FFF2-40B4-BE49-F238E27FC236}">
                  <a16:creationId xmlns:a16="http://schemas.microsoft.com/office/drawing/2014/main" id="{012EC013-D41D-B848-BF5B-558BB81FEAC5}"/>
                </a:ext>
              </a:extLst>
            </p:cNvPr>
            <p:cNvSpPr/>
            <p:nvPr/>
          </p:nvSpPr>
          <p:spPr>
            <a:xfrm>
              <a:off x="6355583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lowchart: Connector 13">
              <a:extLst>
                <a:ext uri="{FF2B5EF4-FFF2-40B4-BE49-F238E27FC236}">
                  <a16:creationId xmlns:a16="http://schemas.microsoft.com/office/drawing/2014/main" id="{D0BEF9D3-7CC1-B64C-BD7F-44B4E12B3470}"/>
                </a:ext>
              </a:extLst>
            </p:cNvPr>
            <p:cNvSpPr/>
            <p:nvPr/>
          </p:nvSpPr>
          <p:spPr>
            <a:xfrm>
              <a:off x="6468560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Flowchart: Connector 14">
              <a:extLst>
                <a:ext uri="{FF2B5EF4-FFF2-40B4-BE49-F238E27FC236}">
                  <a16:creationId xmlns:a16="http://schemas.microsoft.com/office/drawing/2014/main" id="{BE1ACB2B-EB57-FA4B-8E5C-A85F808B0679}"/>
                </a:ext>
              </a:extLst>
            </p:cNvPr>
            <p:cNvSpPr/>
            <p:nvPr/>
          </p:nvSpPr>
          <p:spPr>
            <a:xfrm>
              <a:off x="6581537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5DEB6553-EF4C-C04B-AE5A-A61FB4DAEEF5}"/>
              </a:ext>
            </a:extLst>
          </p:cNvPr>
          <p:cNvSpPr/>
          <p:nvPr/>
        </p:nvSpPr>
        <p:spPr>
          <a:xfrm>
            <a:off x="5852599" y="4790950"/>
            <a:ext cx="477079" cy="553998"/>
          </a:xfrm>
          <a:prstGeom prst="rect">
            <a:avLst/>
          </a:prstGeom>
          <a:solidFill>
            <a:srgbClr val="FF8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26FC200-F900-D349-BF13-1785CDE31290}"/>
              </a:ext>
            </a:extLst>
          </p:cNvPr>
          <p:cNvSpPr/>
          <p:nvPr/>
        </p:nvSpPr>
        <p:spPr>
          <a:xfrm>
            <a:off x="9453234" y="4790950"/>
            <a:ext cx="477079" cy="553998"/>
          </a:xfrm>
          <a:prstGeom prst="rect">
            <a:avLst/>
          </a:prstGeom>
          <a:solidFill>
            <a:srgbClr val="FFB3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6187D3-5A76-3942-AF35-76D7265565B2}"/>
              </a:ext>
            </a:extLst>
          </p:cNvPr>
          <p:cNvSpPr/>
          <p:nvPr/>
        </p:nvSpPr>
        <p:spPr>
          <a:xfrm>
            <a:off x="1158852" y="5425354"/>
            <a:ext cx="2769702" cy="796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We target them so as they need to know what we do and how we can help them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7C901EE-985D-A844-A726-245CB4551710}"/>
              </a:ext>
            </a:extLst>
          </p:cNvPr>
          <p:cNvSpPr/>
          <p:nvPr/>
        </p:nvSpPr>
        <p:spPr>
          <a:xfrm>
            <a:off x="4631801" y="5427256"/>
            <a:ext cx="2769702" cy="796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Our messaging is to raise awareness and to drive funding into the charity to help the community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5A727F3-AD98-3249-B52E-A258467E1D5D}"/>
              </a:ext>
            </a:extLst>
          </p:cNvPr>
          <p:cNvSpPr/>
          <p:nvPr/>
        </p:nvSpPr>
        <p:spPr>
          <a:xfrm>
            <a:off x="8183219" y="5419866"/>
            <a:ext cx="2769702" cy="796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We present at conferences and contact them directly to get them to develop treatments</a:t>
            </a:r>
          </a:p>
        </p:txBody>
      </p:sp>
    </p:spTree>
    <p:extLst>
      <p:ext uri="{BB962C8B-B14F-4D97-AF65-F5344CB8AC3E}">
        <p14:creationId xmlns:p14="http://schemas.microsoft.com/office/powerpoint/2010/main" val="3690116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7" grpId="0"/>
      <p:bldP spid="31" grpId="0" animBg="1"/>
      <p:bldP spid="10" grpId="0" animBg="1"/>
      <p:bldP spid="11" grpId="0"/>
      <p:bldP spid="12" grpId="0" animBg="1"/>
      <p:bldP spid="13" grpId="0"/>
      <p:bldP spid="15" grpId="0" animBg="1"/>
      <p:bldP spid="16" grpId="0"/>
      <p:bldP spid="17" grpId="0" animBg="1"/>
      <p:bldP spid="18" grpId="0"/>
      <p:bldP spid="44" grpId="0" animBg="1"/>
      <p:bldP spid="45" grpId="0" animBg="1"/>
      <p:bldP spid="32" grpId="0"/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flipH="1">
            <a:off x="759693" y="4166576"/>
            <a:ext cx="317543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The sad truth is that children have and will continue to die from these awful diseases until we have a cure. The charities will not stop until we are in a position to offer this to all the families which we support.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1240555" y="1593063"/>
            <a:ext cx="51756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latin typeface="Montserrat SemiBold" panose="00000700000000000000" pitchFamily="2" charset="0"/>
              </a:rPr>
              <a:t>A FACE TO</a:t>
            </a:r>
          </a:p>
          <a:p>
            <a:pPr algn="r"/>
            <a:r>
              <a:rPr lang="en-US" sz="4000" b="1" dirty="0">
                <a:latin typeface="Montserrat SemiBold" panose="00000700000000000000" pitchFamily="2" charset="0"/>
              </a:rPr>
              <a:t>THE DISEASE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15849" y="3258584"/>
            <a:ext cx="291928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200" dirty="0">
                <a:latin typeface="+mj-lt"/>
              </a:rPr>
              <a:t>WE SHOW THE HUMAN </a:t>
            </a:r>
          </a:p>
          <a:p>
            <a:pPr algn="r">
              <a:lnSpc>
                <a:spcPct val="120000"/>
              </a:lnSpc>
            </a:pPr>
            <a:r>
              <a:rPr lang="en-US" sz="1200" dirty="0">
                <a:latin typeface="+mj-lt"/>
              </a:rPr>
              <a:t>SIDE OF THE DISEASE</a:t>
            </a:r>
          </a:p>
        </p:txBody>
      </p:sp>
      <p:pic>
        <p:nvPicPr>
          <p:cNvPr id="26" name="Picture Placeholder 25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4" r="22194"/>
          <a:stretch>
            <a:fillRect/>
          </a:stretch>
        </p:blipFill>
        <p:spPr>
          <a:ln w="76200">
            <a:solidFill>
              <a:schemeClr val="bg1"/>
            </a:solidFill>
          </a:ln>
        </p:spPr>
      </p:pic>
      <p:pic>
        <p:nvPicPr>
          <p:cNvPr id="23" name="Picture Placeholder 22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" r="4239"/>
          <a:stretch>
            <a:fillRect/>
          </a:stretch>
        </p:blipFill>
        <p:spPr>
          <a:ln w="76200">
            <a:solidFill>
              <a:schemeClr val="bg1"/>
            </a:solidFill>
          </a:ln>
        </p:spPr>
      </p:pic>
      <p:pic>
        <p:nvPicPr>
          <p:cNvPr id="22" name="Picture Placeholder 21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0" t="432" r="3046" b="-432"/>
          <a:stretch/>
        </p:blipFill>
        <p:spPr>
          <a:ln w="76200">
            <a:solidFill>
              <a:schemeClr val="bg1"/>
            </a:solidFill>
          </a:ln>
        </p:spPr>
      </p:pic>
      <p:pic>
        <p:nvPicPr>
          <p:cNvPr id="24" name="Picture Placeholder 23"/>
          <p:cNvPicPr>
            <a:picLocks noGrp="1" noChangeAspect="1"/>
          </p:cNvPicPr>
          <p:nvPr>
            <p:ph type="pic" sz="quarter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333"/>
          <a:stretch>
            <a:fillRect/>
          </a:stretch>
        </p:blipFill>
        <p:spPr>
          <a:ln w="76200">
            <a:solidFill>
              <a:schemeClr val="bg1"/>
            </a:solidFill>
          </a:ln>
        </p:spPr>
      </p:pic>
      <p:pic>
        <p:nvPicPr>
          <p:cNvPr id="27" name="Picture Placeholder 26"/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7" r="14177"/>
          <a:stretch>
            <a:fillRect/>
          </a:stretch>
        </p:blipFill>
        <p:spPr>
          <a:ln w="76200">
            <a:solidFill>
              <a:schemeClr val="bg1"/>
            </a:solidFill>
          </a:ln>
        </p:spPr>
      </p:pic>
      <p:pic>
        <p:nvPicPr>
          <p:cNvPr id="25" name="Picture Placeholder 24"/>
          <p:cNvPicPr>
            <a:picLocks noGrp="1" noChangeAspect="1"/>
          </p:cNvPicPr>
          <p:nvPr>
            <p:ph type="pic" sz="quarter" idx="17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r="10834"/>
          <a:stretch>
            <a:fillRect/>
          </a:stretch>
        </p:blipFill>
        <p:spPr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1244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6458199" y="2542987"/>
            <a:ext cx="5004356" cy="919072"/>
            <a:chOff x="6458199" y="2542987"/>
            <a:chExt cx="5004356" cy="919072"/>
          </a:xfrm>
        </p:grpSpPr>
        <p:sp>
          <p:nvSpPr>
            <p:cNvPr id="24" name="TextBox 23"/>
            <p:cNvSpPr txBox="1"/>
            <p:nvPr/>
          </p:nvSpPr>
          <p:spPr>
            <a:xfrm>
              <a:off x="6945707" y="2889595"/>
              <a:ext cx="4516848" cy="57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solidFill>
                    <a:schemeClr val="bg2"/>
                  </a:solidFill>
                  <a:ea typeface="Open Sans" panose="020B0606030504020204" pitchFamily="34" charset="0"/>
                  <a:cs typeface="Poppins Light" panose="02000000000000000000" pitchFamily="2" charset="0"/>
                </a:rPr>
                <a:t>Set-up after finding there was no charity providing support to families affected by Tay-Sachs and Sandhoff in the UK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6458199" y="2748993"/>
              <a:ext cx="301457" cy="352721"/>
              <a:chOff x="6458199" y="2898316"/>
              <a:chExt cx="301457" cy="352721"/>
            </a:xfrm>
          </p:grpSpPr>
          <p:sp>
            <p:nvSpPr>
              <p:cNvPr id="25" name="Chevron 24"/>
              <p:cNvSpPr/>
              <p:nvPr/>
            </p:nvSpPr>
            <p:spPr>
              <a:xfrm>
                <a:off x="6571907" y="2898316"/>
                <a:ext cx="187749" cy="352721"/>
              </a:xfrm>
              <a:prstGeom prst="chevron">
                <a:avLst>
                  <a:gd name="adj" fmla="val 83603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Chevron 36"/>
              <p:cNvSpPr/>
              <p:nvPr/>
            </p:nvSpPr>
            <p:spPr>
              <a:xfrm>
                <a:off x="6458199" y="2929557"/>
                <a:ext cx="154491" cy="290239"/>
              </a:xfrm>
              <a:prstGeom prst="chevron">
                <a:avLst>
                  <a:gd name="adj" fmla="val 83603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945707" y="2542987"/>
              <a:ext cx="312194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+mj-lt"/>
                </a:rPr>
                <a:t>Founded in 2011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458199" y="3743187"/>
            <a:ext cx="5174532" cy="903042"/>
            <a:chOff x="6458199" y="3743187"/>
            <a:chExt cx="5174532" cy="903042"/>
          </a:xfrm>
        </p:grpSpPr>
        <p:sp>
          <p:nvSpPr>
            <p:cNvPr id="44" name="TextBox 43"/>
            <p:cNvSpPr txBox="1"/>
            <p:nvPr/>
          </p:nvSpPr>
          <p:spPr>
            <a:xfrm>
              <a:off x="6945707" y="4089795"/>
              <a:ext cx="4516848" cy="556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sz="1300" dirty="0">
                  <a:solidFill>
                    <a:schemeClr val="bg2"/>
                  </a:solidFill>
                  <a:ea typeface="Open Sans" panose="020B0606030504020204" pitchFamily="34" charset="0"/>
                  <a:cs typeface="Poppins Light" panose="02000000000000000000" pitchFamily="2" charset="0"/>
                </a:rPr>
                <a:t>Three variants of Tay-Sachs and </a:t>
              </a:r>
              <a:r>
                <a:rPr lang="en-GB" sz="1300" dirty="0" err="1">
                  <a:solidFill>
                    <a:schemeClr val="bg2"/>
                  </a:solidFill>
                  <a:ea typeface="Open Sans" panose="020B0606030504020204" pitchFamily="34" charset="0"/>
                  <a:cs typeface="Poppins Light" panose="02000000000000000000" pitchFamily="2" charset="0"/>
                </a:rPr>
                <a:t>Sandhoff</a:t>
              </a:r>
              <a:r>
                <a:rPr lang="en-GB" sz="1300" dirty="0">
                  <a:solidFill>
                    <a:schemeClr val="bg2"/>
                  </a:solidFill>
                  <a:ea typeface="Open Sans" panose="020B0606030504020204" pitchFamily="34" charset="0"/>
                  <a:cs typeface="Poppins Light" panose="02000000000000000000" pitchFamily="2" charset="0"/>
                </a:rPr>
                <a:t>, and unfortunately they are life limiting diseases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6458199" y="3949193"/>
              <a:ext cx="301457" cy="352721"/>
              <a:chOff x="6458199" y="2898316"/>
              <a:chExt cx="301457" cy="352721"/>
            </a:xfrm>
          </p:grpSpPr>
          <p:sp>
            <p:nvSpPr>
              <p:cNvPr id="47" name="Chevron 46"/>
              <p:cNvSpPr/>
              <p:nvPr/>
            </p:nvSpPr>
            <p:spPr>
              <a:xfrm>
                <a:off x="6571907" y="2898316"/>
                <a:ext cx="187749" cy="352721"/>
              </a:xfrm>
              <a:prstGeom prst="chevron">
                <a:avLst>
                  <a:gd name="adj" fmla="val 83603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Chevron 47"/>
              <p:cNvSpPr/>
              <p:nvPr/>
            </p:nvSpPr>
            <p:spPr>
              <a:xfrm>
                <a:off x="6458199" y="2929557"/>
                <a:ext cx="154491" cy="290239"/>
              </a:xfrm>
              <a:prstGeom prst="chevron">
                <a:avLst>
                  <a:gd name="adj" fmla="val 83603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6945707" y="3743187"/>
              <a:ext cx="468702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+mj-lt"/>
                </a:rPr>
                <a:t>Terminal disease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458199" y="4943388"/>
            <a:ext cx="5174532" cy="919072"/>
            <a:chOff x="6458199" y="4943388"/>
            <a:chExt cx="5174532" cy="919072"/>
          </a:xfrm>
        </p:grpSpPr>
        <p:sp>
          <p:nvSpPr>
            <p:cNvPr id="50" name="TextBox 49"/>
            <p:cNvSpPr txBox="1"/>
            <p:nvPr/>
          </p:nvSpPr>
          <p:spPr>
            <a:xfrm>
              <a:off x="6945707" y="5289996"/>
              <a:ext cx="4516848" cy="57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sz="1300">
                  <a:solidFill>
                    <a:schemeClr val="bg2"/>
                  </a:solidFill>
                  <a:ea typeface="Open Sans" panose="020B0606030504020204" pitchFamily="34" charset="0"/>
                  <a:cs typeface="Poppins Light" panose="02000000000000000000" pitchFamily="2" charset="0"/>
                </a:rPr>
                <a:t>We focus on helping families with equipment, respite trips, funeral funding and providing a support network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6458199" y="5149394"/>
              <a:ext cx="301457" cy="352721"/>
              <a:chOff x="6458199" y="2898316"/>
              <a:chExt cx="301457" cy="352721"/>
            </a:xfrm>
          </p:grpSpPr>
          <p:sp>
            <p:nvSpPr>
              <p:cNvPr id="53" name="Chevron 52"/>
              <p:cNvSpPr/>
              <p:nvPr/>
            </p:nvSpPr>
            <p:spPr>
              <a:xfrm>
                <a:off x="6571907" y="2898316"/>
                <a:ext cx="187749" cy="352721"/>
              </a:xfrm>
              <a:prstGeom prst="chevron">
                <a:avLst>
                  <a:gd name="adj" fmla="val 83603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Chevron 53"/>
              <p:cNvSpPr/>
              <p:nvPr/>
            </p:nvSpPr>
            <p:spPr>
              <a:xfrm>
                <a:off x="6458199" y="2929557"/>
                <a:ext cx="154491" cy="290239"/>
              </a:xfrm>
              <a:prstGeom prst="chevron">
                <a:avLst>
                  <a:gd name="adj" fmla="val 83603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2" name="Rectangle 51"/>
            <p:cNvSpPr/>
            <p:nvPr/>
          </p:nvSpPr>
          <p:spPr>
            <a:xfrm>
              <a:off x="6945707" y="4943388"/>
              <a:ext cx="468702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+mj-lt"/>
                </a:rPr>
                <a:t>Supports families affected by Tay-Sachs and </a:t>
              </a:r>
              <a:r>
                <a:rPr lang="en-US" sz="1600" dirty="0" err="1">
                  <a:latin typeface="+mj-lt"/>
                </a:rPr>
                <a:t>Sandhoff</a:t>
              </a:r>
              <a:endParaRPr lang="en-US" sz="1600" dirty="0">
                <a:latin typeface="+mj-lt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167EB988-BA44-DF4F-B67C-6999996FF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2" y="6279581"/>
            <a:ext cx="1130199" cy="428400"/>
          </a:xfrm>
          <a:prstGeom prst="rect">
            <a:avLst/>
          </a:prstGeom>
        </p:spPr>
      </p:pic>
      <p:pic>
        <p:nvPicPr>
          <p:cNvPr id="15" name="Picture Placeholder 14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65CD7BD8-58B9-574A-9582-EA66961E2D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9" r="9626"/>
          <a:stretch/>
        </p:blipFill>
        <p:spPr>
          <a:xfrm>
            <a:off x="0" y="0"/>
            <a:ext cx="6096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661081" y="713465"/>
            <a:ext cx="7530919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u="sng" dirty="0">
                <a:latin typeface="Montserrat SemiBold" panose="00000700000000000000" pitchFamily="2" charset="0"/>
              </a:rPr>
              <a:t>INTRODUCING THE</a:t>
            </a:r>
          </a:p>
          <a:p>
            <a:r>
              <a:rPr lang="en-US" sz="4400" b="1" u="sng" dirty="0">
                <a:latin typeface="Montserrat SemiBold" panose="00000700000000000000" pitchFamily="2" charset="0"/>
              </a:rPr>
              <a:t>CATS FOUNDATION</a:t>
            </a:r>
          </a:p>
        </p:txBody>
      </p:sp>
    </p:spTree>
    <p:extLst>
      <p:ext uri="{BB962C8B-B14F-4D97-AF65-F5344CB8AC3E}">
        <p14:creationId xmlns:p14="http://schemas.microsoft.com/office/powerpoint/2010/main" val="64348112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35307" y="2061608"/>
            <a:ext cx="3981246" cy="3974210"/>
            <a:chOff x="4348691" y="1525113"/>
            <a:chExt cx="4060791" cy="4053614"/>
          </a:xfrm>
        </p:grpSpPr>
        <p:sp>
          <p:nvSpPr>
            <p:cNvPr id="3" name="Shape 1324"/>
            <p:cNvSpPr/>
            <p:nvPr/>
          </p:nvSpPr>
          <p:spPr>
            <a:xfrm rot="5400000">
              <a:off x="4348691" y="2585652"/>
              <a:ext cx="1971961" cy="1971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26" y="0"/>
                  </a:moveTo>
                  <a:lnTo>
                    <a:pt x="14090" y="3464"/>
                  </a:lnTo>
                  <a:lnTo>
                    <a:pt x="13800" y="3621"/>
                  </a:lnTo>
                  <a:cubicBezTo>
                    <a:pt x="12956" y="4191"/>
                    <a:pt x="12402" y="5156"/>
                    <a:pt x="12402" y="6250"/>
                  </a:cubicBezTo>
                  <a:cubicBezTo>
                    <a:pt x="12402" y="8001"/>
                    <a:pt x="13821" y="9420"/>
                    <a:pt x="15572" y="9420"/>
                  </a:cubicBezTo>
                  <a:cubicBezTo>
                    <a:pt x="16666" y="9420"/>
                    <a:pt x="17631" y="8866"/>
                    <a:pt x="18201" y="8023"/>
                  </a:cubicBezTo>
                  <a:lnTo>
                    <a:pt x="18358" y="7732"/>
                  </a:lnTo>
                  <a:lnTo>
                    <a:pt x="21600" y="10974"/>
                  </a:lnTo>
                  <a:lnTo>
                    <a:pt x="17250" y="15324"/>
                  </a:lnTo>
                  <a:lnTo>
                    <a:pt x="17702" y="15370"/>
                  </a:lnTo>
                  <a:cubicBezTo>
                    <a:pt x="18746" y="15583"/>
                    <a:pt x="19530" y="16506"/>
                    <a:pt x="19530" y="17612"/>
                  </a:cubicBezTo>
                  <a:cubicBezTo>
                    <a:pt x="19530" y="18876"/>
                    <a:pt x="18505" y="19901"/>
                    <a:pt x="17241" y="19901"/>
                  </a:cubicBezTo>
                  <a:cubicBezTo>
                    <a:pt x="16135" y="19901"/>
                    <a:pt x="15212" y="19116"/>
                    <a:pt x="14999" y="18073"/>
                  </a:cubicBezTo>
                  <a:lnTo>
                    <a:pt x="14953" y="17621"/>
                  </a:lnTo>
                  <a:lnTo>
                    <a:pt x="10974" y="21600"/>
                  </a:lnTo>
                  <a:lnTo>
                    <a:pt x="7748" y="18374"/>
                  </a:lnTo>
                  <a:lnTo>
                    <a:pt x="8136" y="18053"/>
                  </a:lnTo>
                  <a:cubicBezTo>
                    <a:pt x="8710" y="17480"/>
                    <a:pt x="9065" y="16687"/>
                    <a:pt x="9065" y="15812"/>
                  </a:cubicBezTo>
                  <a:cubicBezTo>
                    <a:pt x="9065" y="14061"/>
                    <a:pt x="7645" y="12641"/>
                    <a:pt x="5895" y="12641"/>
                  </a:cubicBezTo>
                  <a:cubicBezTo>
                    <a:pt x="5019" y="12641"/>
                    <a:pt x="4227" y="12996"/>
                    <a:pt x="3653" y="13570"/>
                  </a:cubicBezTo>
                  <a:lnTo>
                    <a:pt x="3332" y="13958"/>
                  </a:lnTo>
                  <a:lnTo>
                    <a:pt x="0" y="10626"/>
                  </a:lnTo>
                  <a:lnTo>
                    <a:pt x="3846" y="6780"/>
                  </a:lnTo>
                  <a:lnTo>
                    <a:pt x="3625" y="6758"/>
                  </a:lnTo>
                  <a:cubicBezTo>
                    <a:pt x="2582" y="6545"/>
                    <a:pt x="1798" y="5622"/>
                    <a:pt x="1798" y="4516"/>
                  </a:cubicBezTo>
                  <a:cubicBezTo>
                    <a:pt x="1798" y="3251"/>
                    <a:pt x="2823" y="2227"/>
                    <a:pt x="4087" y="2227"/>
                  </a:cubicBezTo>
                  <a:cubicBezTo>
                    <a:pt x="5193" y="2227"/>
                    <a:pt x="6116" y="3011"/>
                    <a:pt x="6329" y="4054"/>
                  </a:cubicBezTo>
                  <a:lnTo>
                    <a:pt x="6351" y="4275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600" dirty="0">
                <a:latin typeface="+mj-lt"/>
              </a:endParaRPr>
            </a:p>
          </p:txBody>
        </p:sp>
        <p:sp>
          <p:nvSpPr>
            <p:cNvPr id="4" name="Shape 1327"/>
            <p:cNvSpPr/>
            <p:nvPr/>
          </p:nvSpPr>
          <p:spPr>
            <a:xfrm>
              <a:off x="5377384" y="1525113"/>
              <a:ext cx="1971962" cy="1971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26" y="0"/>
                  </a:moveTo>
                  <a:lnTo>
                    <a:pt x="14090" y="3464"/>
                  </a:lnTo>
                  <a:lnTo>
                    <a:pt x="13800" y="3621"/>
                  </a:lnTo>
                  <a:cubicBezTo>
                    <a:pt x="12956" y="4191"/>
                    <a:pt x="12402" y="5156"/>
                    <a:pt x="12402" y="6250"/>
                  </a:cubicBezTo>
                  <a:cubicBezTo>
                    <a:pt x="12402" y="8001"/>
                    <a:pt x="13821" y="9420"/>
                    <a:pt x="15572" y="9420"/>
                  </a:cubicBezTo>
                  <a:cubicBezTo>
                    <a:pt x="16666" y="9420"/>
                    <a:pt x="17631" y="8866"/>
                    <a:pt x="18201" y="8023"/>
                  </a:cubicBezTo>
                  <a:lnTo>
                    <a:pt x="18358" y="7732"/>
                  </a:lnTo>
                  <a:lnTo>
                    <a:pt x="21600" y="10974"/>
                  </a:lnTo>
                  <a:lnTo>
                    <a:pt x="17250" y="15324"/>
                  </a:lnTo>
                  <a:lnTo>
                    <a:pt x="17702" y="15370"/>
                  </a:lnTo>
                  <a:cubicBezTo>
                    <a:pt x="18746" y="15583"/>
                    <a:pt x="19530" y="16506"/>
                    <a:pt x="19530" y="17612"/>
                  </a:cubicBezTo>
                  <a:cubicBezTo>
                    <a:pt x="19530" y="18876"/>
                    <a:pt x="18505" y="19901"/>
                    <a:pt x="17241" y="19901"/>
                  </a:cubicBezTo>
                  <a:cubicBezTo>
                    <a:pt x="16135" y="19901"/>
                    <a:pt x="15212" y="19116"/>
                    <a:pt x="14999" y="18073"/>
                  </a:cubicBezTo>
                  <a:lnTo>
                    <a:pt x="14953" y="17621"/>
                  </a:lnTo>
                  <a:lnTo>
                    <a:pt x="10974" y="21600"/>
                  </a:lnTo>
                  <a:lnTo>
                    <a:pt x="7748" y="18374"/>
                  </a:lnTo>
                  <a:lnTo>
                    <a:pt x="8136" y="18053"/>
                  </a:lnTo>
                  <a:cubicBezTo>
                    <a:pt x="8710" y="17480"/>
                    <a:pt x="9065" y="16687"/>
                    <a:pt x="9065" y="15812"/>
                  </a:cubicBezTo>
                  <a:cubicBezTo>
                    <a:pt x="9065" y="14061"/>
                    <a:pt x="7645" y="12641"/>
                    <a:pt x="5895" y="12641"/>
                  </a:cubicBezTo>
                  <a:cubicBezTo>
                    <a:pt x="5019" y="12641"/>
                    <a:pt x="4227" y="12996"/>
                    <a:pt x="3653" y="13570"/>
                  </a:cubicBezTo>
                  <a:lnTo>
                    <a:pt x="3332" y="13958"/>
                  </a:lnTo>
                  <a:lnTo>
                    <a:pt x="0" y="10626"/>
                  </a:lnTo>
                  <a:lnTo>
                    <a:pt x="3846" y="6780"/>
                  </a:lnTo>
                  <a:lnTo>
                    <a:pt x="3625" y="6758"/>
                  </a:lnTo>
                  <a:cubicBezTo>
                    <a:pt x="2582" y="6545"/>
                    <a:pt x="1798" y="5622"/>
                    <a:pt x="1798" y="4516"/>
                  </a:cubicBezTo>
                  <a:cubicBezTo>
                    <a:pt x="1798" y="3251"/>
                    <a:pt x="2823" y="2227"/>
                    <a:pt x="4087" y="2227"/>
                  </a:cubicBezTo>
                  <a:cubicBezTo>
                    <a:pt x="5193" y="2227"/>
                    <a:pt x="6116" y="3011"/>
                    <a:pt x="6329" y="4054"/>
                  </a:cubicBezTo>
                  <a:lnTo>
                    <a:pt x="6351" y="4275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600" dirty="0">
                <a:latin typeface="+mj-lt"/>
              </a:endParaRPr>
            </a:p>
          </p:txBody>
        </p:sp>
        <p:sp>
          <p:nvSpPr>
            <p:cNvPr id="5" name="Shape 1330"/>
            <p:cNvSpPr/>
            <p:nvPr/>
          </p:nvSpPr>
          <p:spPr>
            <a:xfrm>
              <a:off x="5390738" y="3606765"/>
              <a:ext cx="1971962" cy="1971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26" y="0"/>
                  </a:moveTo>
                  <a:lnTo>
                    <a:pt x="14090" y="3464"/>
                  </a:lnTo>
                  <a:lnTo>
                    <a:pt x="13800" y="3621"/>
                  </a:lnTo>
                  <a:cubicBezTo>
                    <a:pt x="12956" y="4191"/>
                    <a:pt x="12402" y="5156"/>
                    <a:pt x="12402" y="6250"/>
                  </a:cubicBezTo>
                  <a:cubicBezTo>
                    <a:pt x="12402" y="8001"/>
                    <a:pt x="13821" y="9420"/>
                    <a:pt x="15572" y="9420"/>
                  </a:cubicBezTo>
                  <a:cubicBezTo>
                    <a:pt x="16666" y="9420"/>
                    <a:pt x="17631" y="8866"/>
                    <a:pt x="18201" y="8023"/>
                  </a:cubicBezTo>
                  <a:lnTo>
                    <a:pt x="18358" y="7732"/>
                  </a:lnTo>
                  <a:lnTo>
                    <a:pt x="21600" y="10974"/>
                  </a:lnTo>
                  <a:lnTo>
                    <a:pt x="17250" y="15324"/>
                  </a:lnTo>
                  <a:lnTo>
                    <a:pt x="17702" y="15370"/>
                  </a:lnTo>
                  <a:cubicBezTo>
                    <a:pt x="18746" y="15583"/>
                    <a:pt x="19530" y="16506"/>
                    <a:pt x="19530" y="17612"/>
                  </a:cubicBezTo>
                  <a:cubicBezTo>
                    <a:pt x="19530" y="18876"/>
                    <a:pt x="18505" y="19901"/>
                    <a:pt x="17241" y="19901"/>
                  </a:cubicBezTo>
                  <a:cubicBezTo>
                    <a:pt x="16135" y="19901"/>
                    <a:pt x="15212" y="19116"/>
                    <a:pt x="14999" y="18073"/>
                  </a:cubicBezTo>
                  <a:lnTo>
                    <a:pt x="14953" y="17621"/>
                  </a:lnTo>
                  <a:lnTo>
                    <a:pt x="10974" y="21600"/>
                  </a:lnTo>
                  <a:lnTo>
                    <a:pt x="7748" y="18374"/>
                  </a:lnTo>
                  <a:lnTo>
                    <a:pt x="8136" y="18053"/>
                  </a:lnTo>
                  <a:cubicBezTo>
                    <a:pt x="8710" y="17480"/>
                    <a:pt x="9065" y="16687"/>
                    <a:pt x="9065" y="15812"/>
                  </a:cubicBezTo>
                  <a:cubicBezTo>
                    <a:pt x="9065" y="14061"/>
                    <a:pt x="7645" y="12641"/>
                    <a:pt x="5895" y="12641"/>
                  </a:cubicBezTo>
                  <a:cubicBezTo>
                    <a:pt x="5019" y="12641"/>
                    <a:pt x="4227" y="12996"/>
                    <a:pt x="3653" y="13570"/>
                  </a:cubicBezTo>
                  <a:lnTo>
                    <a:pt x="3332" y="13958"/>
                  </a:lnTo>
                  <a:lnTo>
                    <a:pt x="0" y="10626"/>
                  </a:lnTo>
                  <a:lnTo>
                    <a:pt x="3846" y="6780"/>
                  </a:lnTo>
                  <a:lnTo>
                    <a:pt x="3625" y="6758"/>
                  </a:lnTo>
                  <a:cubicBezTo>
                    <a:pt x="2582" y="6545"/>
                    <a:pt x="1798" y="5622"/>
                    <a:pt x="1798" y="4516"/>
                  </a:cubicBezTo>
                  <a:cubicBezTo>
                    <a:pt x="1798" y="3251"/>
                    <a:pt x="2823" y="2227"/>
                    <a:pt x="4087" y="2227"/>
                  </a:cubicBezTo>
                  <a:cubicBezTo>
                    <a:pt x="5193" y="2227"/>
                    <a:pt x="6116" y="3011"/>
                    <a:pt x="6329" y="4054"/>
                  </a:cubicBezTo>
                  <a:lnTo>
                    <a:pt x="6351" y="427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600" dirty="0">
                <a:latin typeface="+mj-lt"/>
              </a:endParaRPr>
            </a:p>
          </p:txBody>
        </p:sp>
        <p:sp>
          <p:nvSpPr>
            <p:cNvPr id="6" name="Shape 1324"/>
            <p:cNvSpPr/>
            <p:nvPr/>
          </p:nvSpPr>
          <p:spPr>
            <a:xfrm rot="5400000">
              <a:off x="6437520" y="2585653"/>
              <a:ext cx="1971961" cy="1971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26" y="0"/>
                  </a:moveTo>
                  <a:lnTo>
                    <a:pt x="14090" y="3464"/>
                  </a:lnTo>
                  <a:lnTo>
                    <a:pt x="13800" y="3621"/>
                  </a:lnTo>
                  <a:cubicBezTo>
                    <a:pt x="12956" y="4191"/>
                    <a:pt x="12402" y="5156"/>
                    <a:pt x="12402" y="6250"/>
                  </a:cubicBezTo>
                  <a:cubicBezTo>
                    <a:pt x="12402" y="8001"/>
                    <a:pt x="13821" y="9420"/>
                    <a:pt x="15572" y="9420"/>
                  </a:cubicBezTo>
                  <a:cubicBezTo>
                    <a:pt x="16666" y="9420"/>
                    <a:pt x="17631" y="8866"/>
                    <a:pt x="18201" y="8023"/>
                  </a:cubicBezTo>
                  <a:lnTo>
                    <a:pt x="18358" y="7732"/>
                  </a:lnTo>
                  <a:lnTo>
                    <a:pt x="21600" y="10974"/>
                  </a:lnTo>
                  <a:lnTo>
                    <a:pt x="17250" y="15324"/>
                  </a:lnTo>
                  <a:lnTo>
                    <a:pt x="17702" y="15370"/>
                  </a:lnTo>
                  <a:cubicBezTo>
                    <a:pt x="18746" y="15583"/>
                    <a:pt x="19530" y="16506"/>
                    <a:pt x="19530" y="17612"/>
                  </a:cubicBezTo>
                  <a:cubicBezTo>
                    <a:pt x="19530" y="18876"/>
                    <a:pt x="18505" y="19901"/>
                    <a:pt x="17241" y="19901"/>
                  </a:cubicBezTo>
                  <a:cubicBezTo>
                    <a:pt x="16135" y="19901"/>
                    <a:pt x="15212" y="19116"/>
                    <a:pt x="14999" y="18073"/>
                  </a:cubicBezTo>
                  <a:lnTo>
                    <a:pt x="14953" y="17621"/>
                  </a:lnTo>
                  <a:lnTo>
                    <a:pt x="10974" y="21600"/>
                  </a:lnTo>
                  <a:lnTo>
                    <a:pt x="7748" y="18374"/>
                  </a:lnTo>
                  <a:lnTo>
                    <a:pt x="8136" y="18053"/>
                  </a:lnTo>
                  <a:cubicBezTo>
                    <a:pt x="8710" y="17480"/>
                    <a:pt x="9065" y="16687"/>
                    <a:pt x="9065" y="15812"/>
                  </a:cubicBezTo>
                  <a:cubicBezTo>
                    <a:pt x="9065" y="14061"/>
                    <a:pt x="7645" y="12641"/>
                    <a:pt x="5895" y="12641"/>
                  </a:cubicBezTo>
                  <a:cubicBezTo>
                    <a:pt x="5019" y="12641"/>
                    <a:pt x="4227" y="12996"/>
                    <a:pt x="3653" y="13570"/>
                  </a:cubicBezTo>
                  <a:lnTo>
                    <a:pt x="3332" y="13958"/>
                  </a:lnTo>
                  <a:lnTo>
                    <a:pt x="0" y="10626"/>
                  </a:lnTo>
                  <a:lnTo>
                    <a:pt x="3846" y="6780"/>
                  </a:lnTo>
                  <a:lnTo>
                    <a:pt x="3625" y="6758"/>
                  </a:lnTo>
                  <a:cubicBezTo>
                    <a:pt x="2582" y="6545"/>
                    <a:pt x="1798" y="5622"/>
                    <a:pt x="1798" y="4516"/>
                  </a:cubicBezTo>
                  <a:cubicBezTo>
                    <a:pt x="1798" y="3251"/>
                    <a:pt x="2823" y="2227"/>
                    <a:pt x="4087" y="2227"/>
                  </a:cubicBezTo>
                  <a:cubicBezTo>
                    <a:pt x="5193" y="2227"/>
                    <a:pt x="6116" y="3011"/>
                    <a:pt x="6329" y="4054"/>
                  </a:cubicBezTo>
                  <a:lnTo>
                    <a:pt x="6351" y="4275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600" dirty="0"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2700000">
              <a:off x="5790370" y="4420086"/>
              <a:ext cx="1145990" cy="345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+mj-lt"/>
                </a:rPr>
                <a:t>PATIENTS</a:t>
              </a:r>
              <a:endParaRPr lang="vi-VN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8900000">
              <a:off x="4498388" y="3383562"/>
              <a:ext cx="1708972" cy="34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+mj-lt"/>
                </a:rPr>
                <a:t>CHARITIES</a:t>
              </a:r>
              <a:endParaRPr lang="vi-VN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2700000">
              <a:off x="5524600" y="2410931"/>
              <a:ext cx="1708972" cy="34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+mj-lt"/>
                </a:rPr>
                <a:t>RESEARCH</a:t>
              </a:r>
              <a:endParaRPr lang="vi-VN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8900000">
              <a:off x="6532723" y="3370841"/>
              <a:ext cx="1708972" cy="34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+mj-lt"/>
                </a:rPr>
                <a:t>FUNDING</a:t>
              </a:r>
              <a:endParaRPr lang="vi-VN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258428" y="2455331"/>
            <a:ext cx="291315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The research teams are spread across Europe and are all focusing on different treatment options</a:t>
            </a:r>
          </a:p>
        </p:txBody>
      </p:sp>
      <p:sp>
        <p:nvSpPr>
          <p:cNvPr id="12" name="Shape 5139"/>
          <p:cNvSpPr/>
          <p:nvPr/>
        </p:nvSpPr>
        <p:spPr>
          <a:xfrm>
            <a:off x="8258428" y="2031177"/>
            <a:ext cx="262565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40" tIns="45719" rIns="91440" bIns="45719" numCol="1" anchor="t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lang="en-US" sz="1600" dirty="0">
                <a:latin typeface="+mj-lt"/>
                <a:ea typeface="Roboto Light" panose="02000000000000000000" pitchFamily="2" charset="0"/>
                <a:cs typeface="Helvetica-Bold"/>
                <a:sym typeface="Helvetica-Bold"/>
              </a:rPr>
              <a:t>RESEARCH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66417" y="4897056"/>
            <a:ext cx="291315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The charities fund and help find funding for the research projects that benefit the patients</a:t>
            </a:r>
          </a:p>
        </p:txBody>
      </p:sp>
      <p:sp>
        <p:nvSpPr>
          <p:cNvPr id="14" name="Shape 5139"/>
          <p:cNvSpPr/>
          <p:nvPr/>
        </p:nvSpPr>
        <p:spPr>
          <a:xfrm>
            <a:off x="8466417" y="4472902"/>
            <a:ext cx="262565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40" tIns="45719" rIns="91440" bIns="45719" numCol="1" anchor="t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lang="en-US" sz="1600" dirty="0">
                <a:latin typeface="+mj-lt"/>
                <a:ea typeface="Roboto Light" panose="02000000000000000000" pitchFamily="2" charset="0"/>
                <a:cs typeface="Helvetica-Bold"/>
                <a:sym typeface="Helvetica-Bold"/>
              </a:rPr>
              <a:t>FUNDING</a:t>
            </a:r>
          </a:p>
        </p:txBody>
      </p:sp>
      <p:sp>
        <p:nvSpPr>
          <p:cNvPr id="15" name="Freeform 14"/>
          <p:cNvSpPr/>
          <p:nvPr/>
        </p:nvSpPr>
        <p:spPr>
          <a:xfrm flipV="1">
            <a:off x="6520441" y="2319599"/>
            <a:ext cx="1596112" cy="565405"/>
          </a:xfrm>
          <a:custGeom>
            <a:avLst/>
            <a:gdLst>
              <a:gd name="connsiteX0" fmla="*/ 0 w 1972491"/>
              <a:gd name="connsiteY0" fmla="*/ 0 h 587829"/>
              <a:gd name="connsiteX1" fmla="*/ 0 w 1972491"/>
              <a:gd name="connsiteY1" fmla="*/ 587829 h 587829"/>
              <a:gd name="connsiteX2" fmla="*/ 1972491 w 1972491"/>
              <a:gd name="connsiteY2" fmla="*/ 587829 h 587829"/>
              <a:gd name="connsiteX0" fmla="*/ 0 w 1972491"/>
              <a:gd name="connsiteY0" fmla="*/ 0 h 587829"/>
              <a:gd name="connsiteX1" fmla="*/ 0 w 1972491"/>
              <a:gd name="connsiteY1" fmla="*/ 587829 h 587829"/>
              <a:gd name="connsiteX2" fmla="*/ 1972491 w 1972491"/>
              <a:gd name="connsiteY2" fmla="*/ 587829 h 58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2491" h="587829">
                <a:moveTo>
                  <a:pt x="0" y="0"/>
                </a:moveTo>
                <a:lnTo>
                  <a:pt x="0" y="587829"/>
                </a:lnTo>
                <a:lnTo>
                  <a:pt x="1972491" y="587829"/>
                </a:lnTo>
              </a:path>
            </a:pathLst>
          </a:custGeom>
          <a:noFill/>
          <a:ln w="190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Freeform 15"/>
          <p:cNvSpPr/>
          <p:nvPr/>
        </p:nvSpPr>
        <p:spPr>
          <a:xfrm>
            <a:off x="7525493" y="4298737"/>
            <a:ext cx="808644" cy="458794"/>
          </a:xfrm>
          <a:custGeom>
            <a:avLst/>
            <a:gdLst>
              <a:gd name="connsiteX0" fmla="*/ 0 w 1972491"/>
              <a:gd name="connsiteY0" fmla="*/ 0 h 587829"/>
              <a:gd name="connsiteX1" fmla="*/ 0 w 1972491"/>
              <a:gd name="connsiteY1" fmla="*/ 587829 h 587829"/>
              <a:gd name="connsiteX2" fmla="*/ 1972491 w 1972491"/>
              <a:gd name="connsiteY2" fmla="*/ 587829 h 587829"/>
              <a:gd name="connsiteX0" fmla="*/ 0 w 1972491"/>
              <a:gd name="connsiteY0" fmla="*/ 0 h 587829"/>
              <a:gd name="connsiteX1" fmla="*/ 0 w 1972491"/>
              <a:gd name="connsiteY1" fmla="*/ 587829 h 587829"/>
              <a:gd name="connsiteX2" fmla="*/ 1972491 w 1972491"/>
              <a:gd name="connsiteY2" fmla="*/ 587829 h 58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2491" h="587829">
                <a:moveTo>
                  <a:pt x="0" y="0"/>
                </a:moveTo>
                <a:lnTo>
                  <a:pt x="0" y="587829"/>
                </a:lnTo>
                <a:lnTo>
                  <a:pt x="1972491" y="587829"/>
                </a:lnTo>
              </a:path>
            </a:pathLst>
          </a:custGeom>
          <a:noFill/>
          <a:ln w="190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826225" y="2692588"/>
            <a:ext cx="2856657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We represent the patients on a national and international level where we provide support to families</a:t>
            </a:r>
          </a:p>
        </p:txBody>
      </p:sp>
      <p:sp>
        <p:nvSpPr>
          <p:cNvPr id="18" name="Shape 5139"/>
          <p:cNvSpPr/>
          <p:nvPr/>
        </p:nvSpPr>
        <p:spPr>
          <a:xfrm>
            <a:off x="1223790" y="2268434"/>
            <a:ext cx="245909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40" tIns="45719" rIns="91440" bIns="45719" numCol="1" anchor="t">
            <a:spAutoFit/>
          </a:bodyPr>
          <a:lstStyle/>
          <a:p>
            <a:pPr lvl="0" algn="r">
              <a:defRPr>
                <a:solidFill>
                  <a:srgbClr val="000000"/>
                </a:solidFill>
              </a:defRPr>
            </a:pPr>
            <a:r>
              <a:rPr lang="en-US" sz="1600" dirty="0">
                <a:latin typeface="+mj-lt"/>
                <a:ea typeface="Roboto Light" panose="02000000000000000000" pitchFamily="2" charset="0"/>
                <a:cs typeface="Helvetica-Bold"/>
                <a:sym typeface="Helvetica-Bold"/>
              </a:rPr>
              <a:t>CHARITIES</a:t>
            </a:r>
          </a:p>
        </p:txBody>
      </p:sp>
      <p:sp>
        <p:nvSpPr>
          <p:cNvPr id="19" name="Freeform 18"/>
          <p:cNvSpPr/>
          <p:nvPr/>
        </p:nvSpPr>
        <p:spPr>
          <a:xfrm flipH="1" flipV="1">
            <a:off x="3824757" y="2464903"/>
            <a:ext cx="816878" cy="1222649"/>
          </a:xfrm>
          <a:custGeom>
            <a:avLst/>
            <a:gdLst>
              <a:gd name="connsiteX0" fmla="*/ 0 w 1972491"/>
              <a:gd name="connsiteY0" fmla="*/ 0 h 587829"/>
              <a:gd name="connsiteX1" fmla="*/ 0 w 1972491"/>
              <a:gd name="connsiteY1" fmla="*/ 587829 h 587829"/>
              <a:gd name="connsiteX2" fmla="*/ 1972491 w 1972491"/>
              <a:gd name="connsiteY2" fmla="*/ 587829 h 587829"/>
              <a:gd name="connsiteX0" fmla="*/ 0 w 1972491"/>
              <a:gd name="connsiteY0" fmla="*/ 0 h 587829"/>
              <a:gd name="connsiteX1" fmla="*/ 0 w 1972491"/>
              <a:gd name="connsiteY1" fmla="*/ 587829 h 587829"/>
              <a:gd name="connsiteX2" fmla="*/ 1972491 w 1972491"/>
              <a:gd name="connsiteY2" fmla="*/ 587829 h 58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2491" h="587829">
                <a:moveTo>
                  <a:pt x="0" y="0"/>
                </a:moveTo>
                <a:lnTo>
                  <a:pt x="0" y="587829"/>
                </a:lnTo>
                <a:lnTo>
                  <a:pt x="1972491" y="587829"/>
                </a:lnTo>
              </a:path>
            </a:pathLst>
          </a:custGeom>
          <a:noFill/>
          <a:ln w="190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887896" y="4897056"/>
            <a:ext cx="2856657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The most important part of all the discussions are the patients who are supported by the charities</a:t>
            </a:r>
          </a:p>
        </p:txBody>
      </p:sp>
      <p:sp>
        <p:nvSpPr>
          <p:cNvPr id="21" name="Shape 5139"/>
          <p:cNvSpPr/>
          <p:nvPr/>
        </p:nvSpPr>
        <p:spPr>
          <a:xfrm>
            <a:off x="1285461" y="4472902"/>
            <a:ext cx="245909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40" tIns="45719" rIns="91440" bIns="45719" numCol="1" anchor="t">
            <a:spAutoFit/>
          </a:bodyPr>
          <a:lstStyle/>
          <a:p>
            <a:pPr lvl="0" algn="r">
              <a:defRPr>
                <a:solidFill>
                  <a:srgbClr val="000000"/>
                </a:solidFill>
              </a:defRPr>
            </a:pPr>
            <a:r>
              <a:rPr lang="en-US" sz="1600" dirty="0">
                <a:latin typeface="+mj-lt"/>
                <a:ea typeface="Roboto Light" panose="02000000000000000000" pitchFamily="2" charset="0"/>
                <a:cs typeface="Helvetica-Bold"/>
                <a:sym typeface="Helvetica-Bold"/>
              </a:rPr>
              <a:t>PATIENTS</a:t>
            </a:r>
          </a:p>
        </p:txBody>
      </p:sp>
      <p:sp>
        <p:nvSpPr>
          <p:cNvPr id="22" name="Freeform 21"/>
          <p:cNvSpPr/>
          <p:nvPr/>
        </p:nvSpPr>
        <p:spPr>
          <a:xfrm>
            <a:off x="3780801" y="4598504"/>
            <a:ext cx="1967200" cy="1013463"/>
          </a:xfrm>
          <a:custGeom>
            <a:avLst/>
            <a:gdLst>
              <a:gd name="connsiteX0" fmla="*/ 0 w 1972491"/>
              <a:gd name="connsiteY0" fmla="*/ 0 h 587829"/>
              <a:gd name="connsiteX1" fmla="*/ 0 w 1972491"/>
              <a:gd name="connsiteY1" fmla="*/ 587829 h 587829"/>
              <a:gd name="connsiteX2" fmla="*/ 1972491 w 1972491"/>
              <a:gd name="connsiteY2" fmla="*/ 587829 h 587829"/>
              <a:gd name="connsiteX0" fmla="*/ 948 w 1973439"/>
              <a:gd name="connsiteY0" fmla="*/ 0 h 587829"/>
              <a:gd name="connsiteX1" fmla="*/ 0 w 1973439"/>
              <a:gd name="connsiteY1" fmla="*/ 238133 h 587829"/>
              <a:gd name="connsiteX2" fmla="*/ 948 w 1973439"/>
              <a:gd name="connsiteY2" fmla="*/ 587829 h 587829"/>
              <a:gd name="connsiteX3" fmla="*/ 1973439 w 1973439"/>
              <a:gd name="connsiteY3" fmla="*/ 587829 h 587829"/>
              <a:gd name="connsiteX0" fmla="*/ 0 w 2379857"/>
              <a:gd name="connsiteY0" fmla="*/ 3956 h 349696"/>
              <a:gd name="connsiteX1" fmla="*/ 406418 w 2379857"/>
              <a:gd name="connsiteY1" fmla="*/ 0 h 349696"/>
              <a:gd name="connsiteX2" fmla="*/ 407366 w 2379857"/>
              <a:gd name="connsiteY2" fmla="*/ 349696 h 349696"/>
              <a:gd name="connsiteX3" fmla="*/ 2379857 w 2379857"/>
              <a:gd name="connsiteY3" fmla="*/ 349696 h 349696"/>
              <a:gd name="connsiteX0" fmla="*/ 0 w 2379857"/>
              <a:gd name="connsiteY0" fmla="*/ 3956 h 349696"/>
              <a:gd name="connsiteX1" fmla="*/ 406418 w 2379857"/>
              <a:gd name="connsiteY1" fmla="*/ 0 h 349696"/>
              <a:gd name="connsiteX2" fmla="*/ 407366 w 2379857"/>
              <a:gd name="connsiteY2" fmla="*/ 349696 h 349696"/>
              <a:gd name="connsiteX3" fmla="*/ 2379857 w 2379857"/>
              <a:gd name="connsiteY3" fmla="*/ 349696 h 34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9857" h="349696">
                <a:moveTo>
                  <a:pt x="0" y="3956"/>
                </a:moveTo>
                <a:lnTo>
                  <a:pt x="406418" y="0"/>
                </a:lnTo>
                <a:lnTo>
                  <a:pt x="407366" y="349696"/>
                </a:lnTo>
                <a:lnTo>
                  <a:pt x="2379857" y="349696"/>
                </a:lnTo>
              </a:path>
            </a:pathLst>
          </a:custGeom>
          <a:noFill/>
          <a:ln w="190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/>
          <p:cNvSpPr/>
          <p:nvPr/>
        </p:nvSpPr>
        <p:spPr>
          <a:xfrm>
            <a:off x="0" y="58975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Montserrat SemiBold" panose="00000700000000000000" pitchFamily="2" charset="0"/>
                <a:ea typeface="Roboto Light" panose="02000000000000000000" pitchFamily="2" charset="0"/>
              </a:rPr>
              <a:t>CHARITIES CAN BRING EVERYONE TOGETHER</a:t>
            </a:r>
            <a:endParaRPr lang="vi-VN" sz="3200" b="1" dirty="0">
              <a:latin typeface="Montserrat SemiBold" panose="000007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564744" y="1256099"/>
            <a:ext cx="1062512" cy="45719"/>
            <a:chOff x="5564744" y="1216343"/>
            <a:chExt cx="1062512" cy="45719"/>
          </a:xfrm>
        </p:grpSpPr>
        <p:sp>
          <p:nvSpPr>
            <p:cNvPr id="29" name="Flowchart: Connector 28"/>
            <p:cNvSpPr/>
            <p:nvPr/>
          </p:nvSpPr>
          <p:spPr>
            <a:xfrm>
              <a:off x="5564744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lowchart: Connector 29"/>
            <p:cNvSpPr/>
            <p:nvPr/>
          </p:nvSpPr>
          <p:spPr>
            <a:xfrm>
              <a:off x="5677721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lowchart: Connector 30"/>
            <p:cNvSpPr/>
            <p:nvPr/>
          </p:nvSpPr>
          <p:spPr>
            <a:xfrm>
              <a:off x="5790698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Flowchart: Connector 31"/>
            <p:cNvSpPr/>
            <p:nvPr/>
          </p:nvSpPr>
          <p:spPr>
            <a:xfrm>
              <a:off x="5903675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Flowchart: Connector 32"/>
            <p:cNvSpPr/>
            <p:nvPr/>
          </p:nvSpPr>
          <p:spPr>
            <a:xfrm>
              <a:off x="6016652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Flowchart: Connector 33"/>
            <p:cNvSpPr/>
            <p:nvPr/>
          </p:nvSpPr>
          <p:spPr>
            <a:xfrm>
              <a:off x="6129629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lowchart: Connector 34"/>
            <p:cNvSpPr/>
            <p:nvPr/>
          </p:nvSpPr>
          <p:spPr>
            <a:xfrm>
              <a:off x="6242606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lowchart: Connector 35"/>
            <p:cNvSpPr/>
            <p:nvPr/>
          </p:nvSpPr>
          <p:spPr>
            <a:xfrm>
              <a:off x="6355583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Flowchart: Connector 36"/>
            <p:cNvSpPr/>
            <p:nvPr/>
          </p:nvSpPr>
          <p:spPr>
            <a:xfrm>
              <a:off x="6468560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lowchart: Connector 37"/>
            <p:cNvSpPr/>
            <p:nvPr/>
          </p:nvSpPr>
          <p:spPr>
            <a:xfrm>
              <a:off x="6581537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9BB41581-1972-B147-8824-E494A87124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2" y="6279581"/>
            <a:ext cx="1130199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18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 animBg="1"/>
      <p:bldP spid="16" grpId="0" animBg="1"/>
      <p:bldP spid="17" grpId="0"/>
      <p:bldP spid="18" grpId="0"/>
      <p:bldP spid="19" grpId="0" animBg="1"/>
      <p:bldP spid="20" grpId="0"/>
      <p:bldP spid="21" grpId="0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139"/>
          <p:cNvSpPr/>
          <p:nvPr/>
        </p:nvSpPr>
        <p:spPr>
          <a:xfrm>
            <a:off x="8086665" y="2051679"/>
            <a:ext cx="333063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 lvl="0">
              <a:defRPr/>
            </a:pPr>
            <a:r>
              <a:rPr lang="en-US" sz="1600" dirty="0">
                <a:latin typeface="+mj-lt"/>
                <a:ea typeface="Roboto Light" panose="02000000000000000000" pitchFamily="2" charset="0"/>
              </a:rPr>
              <a:t>SET-UP EUROPEAN CHARITIES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8086666" y="2506817"/>
            <a:ext cx="3086158" cy="796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We could see the impact the power of numbers could have so we set-up charities throughout Europe and the ETSCC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546390" y="2548259"/>
            <a:ext cx="500991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hape 5139"/>
          <p:cNvSpPr/>
          <p:nvPr/>
        </p:nvSpPr>
        <p:spPr>
          <a:xfrm>
            <a:off x="8086665" y="4166229"/>
            <a:ext cx="262565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 lvl="0">
              <a:defRPr/>
            </a:pPr>
            <a:r>
              <a:rPr lang="en-US" sz="1600" dirty="0">
                <a:latin typeface="+mj-lt"/>
                <a:ea typeface="Roboto Light" panose="02000000000000000000" pitchFamily="2" charset="0"/>
              </a:rPr>
              <a:t>DISEASE REGISTRY</a:t>
            </a:r>
          </a:p>
        </p:txBody>
      </p:sp>
      <p:sp>
        <p:nvSpPr>
          <p:cNvPr id="6" name="Rectangle 5"/>
          <p:cNvSpPr/>
          <p:nvPr/>
        </p:nvSpPr>
        <p:spPr>
          <a:xfrm>
            <a:off x="8086666" y="4621367"/>
            <a:ext cx="3086158" cy="796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We developed the largest disease specific registry for Tay-Sachs and Sandhoff in Europe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546390" y="4391348"/>
            <a:ext cx="500991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hape 5139"/>
          <p:cNvSpPr/>
          <p:nvPr/>
        </p:nvSpPr>
        <p:spPr>
          <a:xfrm>
            <a:off x="355601" y="2180266"/>
            <a:ext cx="375920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 lvl="0" algn="r">
              <a:defRPr/>
            </a:pPr>
            <a:r>
              <a:rPr lang="en-US" sz="1600" dirty="0">
                <a:latin typeface="+mj-lt"/>
                <a:ea typeface="Roboto Light" panose="02000000000000000000" pitchFamily="2" charset="0"/>
              </a:rPr>
              <a:t>RAISED AWARENESS</a:t>
            </a:r>
          </a:p>
        </p:txBody>
      </p:sp>
      <p:sp>
        <p:nvSpPr>
          <p:cNvPr id="9" name="Rectangle 8"/>
          <p:cNvSpPr/>
          <p:nvPr/>
        </p:nvSpPr>
        <p:spPr>
          <a:xfrm>
            <a:off x="1100138" y="2635404"/>
            <a:ext cx="3014662" cy="796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We raised awareness within the pharmaceutical community to make people aware of the diseases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156734" y="3605535"/>
            <a:ext cx="500991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hape 5139"/>
          <p:cNvSpPr/>
          <p:nvPr/>
        </p:nvSpPr>
        <p:spPr>
          <a:xfrm>
            <a:off x="212036" y="4294816"/>
            <a:ext cx="390276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 lvl="1" algn="r">
              <a:defRPr/>
            </a:pPr>
            <a:r>
              <a:rPr lang="en-US" sz="1600" dirty="0">
                <a:latin typeface="+mj-lt"/>
                <a:ea typeface="Roboto Light" panose="02000000000000000000" pitchFamily="2" charset="0"/>
              </a:rPr>
              <a:t>JOINED THE RESEARCH COMMUNITY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00138" y="4749954"/>
            <a:ext cx="3014662" cy="796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We raised awareness of the diseases in the research community so they would be interested in our diseases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156734" y="5420048"/>
            <a:ext cx="500991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6017571" y="1989646"/>
            <a:ext cx="225941" cy="4406597"/>
            <a:chOff x="6017571" y="1819122"/>
            <a:chExt cx="225941" cy="4406597"/>
          </a:xfrm>
          <a:solidFill>
            <a:schemeClr val="bg2">
              <a:lumMod val="50000"/>
            </a:schemeClr>
          </a:solidFill>
        </p:grpSpPr>
        <p:sp>
          <p:nvSpPr>
            <p:cNvPr id="15" name="Rectangle 14"/>
            <p:cNvSpPr/>
            <p:nvPr/>
          </p:nvSpPr>
          <p:spPr>
            <a:xfrm>
              <a:off x="6061444" y="1913636"/>
              <a:ext cx="138196" cy="4312083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50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17571" y="1819122"/>
              <a:ext cx="225941" cy="945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 Light" panose="00000400000000000000" pitchFamily="50" charset="0"/>
              </a:endParaRPr>
            </a:p>
          </p:txBody>
        </p:sp>
      </p:grpSp>
      <p:sp>
        <p:nvSpPr>
          <p:cNvPr id="17" name="Notched Right Arrow 16"/>
          <p:cNvSpPr/>
          <p:nvPr/>
        </p:nvSpPr>
        <p:spPr>
          <a:xfrm rot="21267793">
            <a:off x="4904580" y="2292670"/>
            <a:ext cx="2712856" cy="752162"/>
          </a:xfrm>
          <a:prstGeom prst="notchedRightArrow">
            <a:avLst>
              <a:gd name="adj1" fmla="val 100000"/>
              <a:gd name="adj2" fmla="val 32381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Montserrat Light" panose="00000400000000000000" pitchFamily="50" charset="0"/>
                <a:cs typeface="Clear Sans" panose="020B0503030202020304" pitchFamily="34" charset="0"/>
              </a:rPr>
              <a:t>Charities</a:t>
            </a:r>
          </a:p>
        </p:txBody>
      </p:sp>
      <p:sp>
        <p:nvSpPr>
          <p:cNvPr id="18" name="Notched Right Arrow 17"/>
          <p:cNvSpPr/>
          <p:nvPr/>
        </p:nvSpPr>
        <p:spPr>
          <a:xfrm flipH="1">
            <a:off x="4628954" y="3224019"/>
            <a:ext cx="2864979" cy="752162"/>
          </a:xfrm>
          <a:prstGeom prst="notchedRightArrow">
            <a:avLst>
              <a:gd name="adj1" fmla="val 100000"/>
              <a:gd name="adj2" fmla="val 32381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Montserrat Light" panose="00000400000000000000" pitchFamily="50" charset="0"/>
                <a:ea typeface="Fira Sans SemiBold Italic" panose="00000700000000000000" pitchFamily="50" charset="0"/>
                <a:cs typeface="Clear Sans" panose="020B0503030202020304" pitchFamily="34" charset="0"/>
              </a:rPr>
              <a:t>Awareness</a:t>
            </a:r>
          </a:p>
        </p:txBody>
      </p:sp>
      <p:sp>
        <p:nvSpPr>
          <p:cNvPr id="19" name="Notched Right Arrow 18"/>
          <p:cNvSpPr/>
          <p:nvPr/>
        </p:nvSpPr>
        <p:spPr>
          <a:xfrm rot="21318851">
            <a:off x="4831619" y="4130795"/>
            <a:ext cx="2712856" cy="752162"/>
          </a:xfrm>
          <a:prstGeom prst="notchedRightArrow">
            <a:avLst>
              <a:gd name="adj1" fmla="val 100000"/>
              <a:gd name="adj2" fmla="val 32381"/>
            </a:avLst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Montserrat Light" panose="00000400000000000000" pitchFamily="50" charset="0"/>
                <a:cs typeface="Clear Sans" panose="020B0503030202020304" pitchFamily="34" charset="0"/>
              </a:rPr>
              <a:t>Registry</a:t>
            </a:r>
          </a:p>
        </p:txBody>
      </p:sp>
      <p:sp>
        <p:nvSpPr>
          <p:cNvPr id="20" name="Notched Right Arrow 19"/>
          <p:cNvSpPr/>
          <p:nvPr/>
        </p:nvSpPr>
        <p:spPr>
          <a:xfrm flipH="1">
            <a:off x="4574564" y="5041479"/>
            <a:ext cx="2973758" cy="752162"/>
          </a:xfrm>
          <a:prstGeom prst="notchedRightArrow">
            <a:avLst>
              <a:gd name="adj1" fmla="val 100000"/>
              <a:gd name="adj2" fmla="val 32381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Montserrat Light" panose="00000400000000000000" pitchFamily="50" charset="0"/>
                <a:cs typeface="Clear Sans" panose="020B0503030202020304" pitchFamily="34" charset="0"/>
              </a:rPr>
              <a:t>Research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47B483F-9DFF-BE4A-AB04-BB10B698D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2" y="6279581"/>
            <a:ext cx="1130199" cy="428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C6C7E2E-9745-0144-9545-97186422A9C6}"/>
              </a:ext>
            </a:extLst>
          </p:cNvPr>
          <p:cNvSpPr txBox="1"/>
          <p:nvPr/>
        </p:nvSpPr>
        <p:spPr>
          <a:xfrm>
            <a:off x="1618130" y="575712"/>
            <a:ext cx="8955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Montserrat SemiBold" panose="00000700000000000000" pitchFamily="2" charset="0"/>
              </a:rPr>
              <a:t>SETTING THE FOUNDATIONS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08AE2F4-3D5C-BE41-9787-0C871634CF87}"/>
              </a:ext>
            </a:extLst>
          </p:cNvPr>
          <p:cNvGrpSpPr/>
          <p:nvPr/>
        </p:nvGrpSpPr>
        <p:grpSpPr>
          <a:xfrm>
            <a:off x="5564744" y="1256099"/>
            <a:ext cx="1062512" cy="45719"/>
            <a:chOff x="5564744" y="1216343"/>
            <a:chExt cx="1062512" cy="45719"/>
          </a:xfrm>
        </p:grpSpPr>
        <p:sp>
          <p:nvSpPr>
            <p:cNvPr id="26" name="Flowchart: Connector 20">
              <a:extLst>
                <a:ext uri="{FF2B5EF4-FFF2-40B4-BE49-F238E27FC236}">
                  <a16:creationId xmlns:a16="http://schemas.microsoft.com/office/drawing/2014/main" id="{D22FA867-F52C-7441-85D9-AB0CC9A6C772}"/>
                </a:ext>
              </a:extLst>
            </p:cNvPr>
            <p:cNvSpPr/>
            <p:nvPr/>
          </p:nvSpPr>
          <p:spPr>
            <a:xfrm>
              <a:off x="5564744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Connector 21">
              <a:extLst>
                <a:ext uri="{FF2B5EF4-FFF2-40B4-BE49-F238E27FC236}">
                  <a16:creationId xmlns:a16="http://schemas.microsoft.com/office/drawing/2014/main" id="{A4364AC4-BAAA-464B-8100-F96A6F39D8D0}"/>
                </a:ext>
              </a:extLst>
            </p:cNvPr>
            <p:cNvSpPr/>
            <p:nvPr/>
          </p:nvSpPr>
          <p:spPr>
            <a:xfrm>
              <a:off x="5677721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Connector 22">
              <a:extLst>
                <a:ext uri="{FF2B5EF4-FFF2-40B4-BE49-F238E27FC236}">
                  <a16:creationId xmlns:a16="http://schemas.microsoft.com/office/drawing/2014/main" id="{A3BA5D00-BED0-D541-89D9-47DA60878BC2}"/>
                </a:ext>
              </a:extLst>
            </p:cNvPr>
            <p:cNvSpPr/>
            <p:nvPr/>
          </p:nvSpPr>
          <p:spPr>
            <a:xfrm>
              <a:off x="5790698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Connector 23">
              <a:extLst>
                <a:ext uri="{FF2B5EF4-FFF2-40B4-BE49-F238E27FC236}">
                  <a16:creationId xmlns:a16="http://schemas.microsoft.com/office/drawing/2014/main" id="{58DF6A38-6D0D-5E43-ADDC-56E617A61AB2}"/>
                </a:ext>
              </a:extLst>
            </p:cNvPr>
            <p:cNvSpPr/>
            <p:nvPr/>
          </p:nvSpPr>
          <p:spPr>
            <a:xfrm>
              <a:off x="5903675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Connector 24">
              <a:extLst>
                <a:ext uri="{FF2B5EF4-FFF2-40B4-BE49-F238E27FC236}">
                  <a16:creationId xmlns:a16="http://schemas.microsoft.com/office/drawing/2014/main" id="{A13F6C3F-9C63-184B-B299-583154E24F88}"/>
                </a:ext>
              </a:extLst>
            </p:cNvPr>
            <p:cNvSpPr/>
            <p:nvPr/>
          </p:nvSpPr>
          <p:spPr>
            <a:xfrm>
              <a:off x="6016652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Connector 25">
              <a:extLst>
                <a:ext uri="{FF2B5EF4-FFF2-40B4-BE49-F238E27FC236}">
                  <a16:creationId xmlns:a16="http://schemas.microsoft.com/office/drawing/2014/main" id="{BD496FBF-CC26-D14C-92C1-D4DEEE8FDA3D}"/>
                </a:ext>
              </a:extLst>
            </p:cNvPr>
            <p:cNvSpPr/>
            <p:nvPr/>
          </p:nvSpPr>
          <p:spPr>
            <a:xfrm>
              <a:off x="6129629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Connector 26">
              <a:extLst>
                <a:ext uri="{FF2B5EF4-FFF2-40B4-BE49-F238E27FC236}">
                  <a16:creationId xmlns:a16="http://schemas.microsoft.com/office/drawing/2014/main" id="{1C7BC83B-B8CF-9C47-9C0D-C9C08FEBC23D}"/>
                </a:ext>
              </a:extLst>
            </p:cNvPr>
            <p:cNvSpPr/>
            <p:nvPr/>
          </p:nvSpPr>
          <p:spPr>
            <a:xfrm>
              <a:off x="6242606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lowchart: Connector 27">
              <a:extLst>
                <a:ext uri="{FF2B5EF4-FFF2-40B4-BE49-F238E27FC236}">
                  <a16:creationId xmlns:a16="http://schemas.microsoft.com/office/drawing/2014/main" id="{9938BAAD-6315-554C-80EF-555A057CCC47}"/>
                </a:ext>
              </a:extLst>
            </p:cNvPr>
            <p:cNvSpPr/>
            <p:nvPr/>
          </p:nvSpPr>
          <p:spPr>
            <a:xfrm>
              <a:off x="6355583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lowchart: Connector 28">
              <a:extLst>
                <a:ext uri="{FF2B5EF4-FFF2-40B4-BE49-F238E27FC236}">
                  <a16:creationId xmlns:a16="http://schemas.microsoft.com/office/drawing/2014/main" id="{34570755-7AEC-E54E-8B66-556F78B9DDBD}"/>
                </a:ext>
              </a:extLst>
            </p:cNvPr>
            <p:cNvSpPr/>
            <p:nvPr/>
          </p:nvSpPr>
          <p:spPr>
            <a:xfrm>
              <a:off x="6468560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owchart: Connector 29">
              <a:extLst>
                <a:ext uri="{FF2B5EF4-FFF2-40B4-BE49-F238E27FC236}">
                  <a16:creationId xmlns:a16="http://schemas.microsoft.com/office/drawing/2014/main" id="{5A460C6A-50E3-2D4B-8EE1-1EEA57B7300E}"/>
                </a:ext>
              </a:extLst>
            </p:cNvPr>
            <p:cNvSpPr/>
            <p:nvPr/>
          </p:nvSpPr>
          <p:spPr>
            <a:xfrm>
              <a:off x="6581537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701493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A1FBF1B-A03D-4A4E-B6E5-775EF8447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215" y="5982687"/>
            <a:ext cx="1440000" cy="717584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7840397" y="3796368"/>
            <a:ext cx="3165259" cy="1276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Member charities of the European Tay-Sachs and Sandhoff Charity Consortium (ETSCC). Since it was established in 2012 the ETSCC </a:t>
            </a:r>
            <a:r>
              <a:rPr lang="de-DE" sz="1300" dirty="0" err="1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has</a:t>
            </a:r>
            <a:r>
              <a:rPr lang="de-DE" sz="13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 5 different member organisations.</a:t>
            </a:r>
            <a:endParaRPr lang="en-US" sz="1300" dirty="0">
              <a:solidFill>
                <a:schemeClr val="bg2"/>
              </a:solidFill>
              <a:ea typeface="Open Sans" panose="020B06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40397" y="933357"/>
            <a:ext cx="4660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u="sng" dirty="0">
                <a:latin typeface="Montserrat SemiBold" panose="00000700000000000000" pitchFamily="2" charset="0"/>
              </a:rPr>
              <a:t>OUR</a:t>
            </a:r>
          </a:p>
          <a:p>
            <a:r>
              <a:rPr lang="en-US" sz="4000" b="1" u="sng" dirty="0">
                <a:latin typeface="Montserrat SemiBold" panose="00000700000000000000" pitchFamily="2" charset="0"/>
              </a:rPr>
              <a:t>EUROPEAN</a:t>
            </a:r>
          </a:p>
          <a:p>
            <a:r>
              <a:rPr lang="en-US" sz="4000" b="1" u="sng" dirty="0">
                <a:latin typeface="Montserrat SemiBold" panose="00000700000000000000" pitchFamily="2" charset="0"/>
              </a:rPr>
              <a:t>CONSORTIUM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988704" y="3073626"/>
            <a:ext cx="1062512" cy="45719"/>
            <a:chOff x="5564744" y="1216343"/>
            <a:chExt cx="1062512" cy="45719"/>
          </a:xfrm>
        </p:grpSpPr>
        <p:sp>
          <p:nvSpPr>
            <p:cNvPr id="13" name="Flowchart: Connector 12"/>
            <p:cNvSpPr/>
            <p:nvPr/>
          </p:nvSpPr>
          <p:spPr>
            <a:xfrm>
              <a:off x="5564744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5677721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5790698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5903675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6016652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6129629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6242606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6355583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6468560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6581537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1996367" y="1777100"/>
            <a:ext cx="3303802" cy="3303800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CATS Logo - No white edges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250" y="4770906"/>
            <a:ext cx="1440000" cy="9880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946" y="4802154"/>
            <a:ext cx="986400" cy="986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250" y="6145869"/>
            <a:ext cx="1440000" cy="4254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C3069D-7CA6-0D4B-B508-DBE10842842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4663" y="499403"/>
            <a:ext cx="3258083" cy="4271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CCEC0A-8938-1A48-8247-2C13D6DF27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445" y="4795876"/>
            <a:ext cx="1392856" cy="986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AEA8FD-E138-C14A-B1AF-382535EE46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2" y="6279581"/>
            <a:ext cx="1130199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0493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840397" y="3796368"/>
            <a:ext cx="3165259" cy="80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300" dirty="0">
                <a:solidFill>
                  <a:schemeClr val="bg2"/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</a:rPr>
              <a:t>These people should not be forgotten – they are why we are all working together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40397" y="933357"/>
            <a:ext cx="4660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atin typeface="Montserrat SemiBold" panose="00000700000000000000" pitchFamily="2" charset="0"/>
              </a:rPr>
              <a:t>THESE GUYS</a:t>
            </a:r>
          </a:p>
          <a:p>
            <a:r>
              <a:rPr lang="en-US" sz="4000" b="1" dirty="0">
                <a:latin typeface="Montserrat SemiBold" panose="00000700000000000000" pitchFamily="2" charset="0"/>
              </a:rPr>
              <a:t>ARE VITAL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6" r="14106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6" r="14106"/>
          <a:stretch>
            <a:fillRect/>
          </a:stretch>
        </p:blipFill>
        <p:spPr/>
      </p:pic>
      <p:pic>
        <p:nvPicPr>
          <p:cNvPr id="26" name="Picture Placeholder 25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2" b="18982"/>
          <a:stretch>
            <a:fillRect/>
          </a:stretch>
        </p:blipFill>
        <p:spPr/>
      </p:pic>
      <p:pic>
        <p:nvPicPr>
          <p:cNvPr id="28" name="Picture Placeholder 27"/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2" r="14122"/>
          <a:stretch>
            <a:fillRect/>
          </a:stretch>
        </p:blipFill>
        <p:spPr/>
      </p:pic>
      <p:sp>
        <p:nvSpPr>
          <p:cNvPr id="2" name="Rectangle 1"/>
          <p:cNvSpPr/>
          <p:nvPr/>
        </p:nvSpPr>
        <p:spPr>
          <a:xfrm>
            <a:off x="1996367" y="1777100"/>
            <a:ext cx="3303802" cy="3303800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02D7EB1-D894-F844-8E67-D95D87CB7E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2" y="6279581"/>
            <a:ext cx="1130199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91044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819622" y="1460829"/>
            <a:ext cx="52104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Montserrat SemiBold" panose="00000700000000000000" pitchFamily="2" charset="0"/>
              </a:rPr>
              <a:t>PATIENTS ARE </a:t>
            </a:r>
          </a:p>
          <a:p>
            <a:r>
              <a:rPr lang="en-US" sz="4000" b="1" dirty="0">
                <a:latin typeface="Montserrat SemiBold" panose="00000700000000000000" pitchFamily="2" charset="0"/>
              </a:rPr>
              <a:t>THE KEY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819622" y="3135534"/>
            <a:ext cx="2919283" cy="520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latin typeface="+mj-lt"/>
              </a:rPr>
              <a:t>YOU NEED TO SHOW THAT A 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+mj-lt"/>
              </a:rPr>
              <a:t>DIFFERENCE CAN BE MADE</a:t>
            </a:r>
          </a:p>
        </p:txBody>
      </p:sp>
      <p:sp>
        <p:nvSpPr>
          <p:cNvPr id="30" name="Rectangle 29"/>
          <p:cNvSpPr/>
          <p:nvPr/>
        </p:nvSpPr>
        <p:spPr>
          <a:xfrm flipH="1">
            <a:off x="6819622" y="4170065"/>
            <a:ext cx="4248010" cy="796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When you are the family who is 1 in a million (or 1 in 320,000) it hurts when you are told your disease is too rare for research.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9BA970-7BFE-9442-BE87-E2894E6880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2" y="6279581"/>
            <a:ext cx="1130199" cy="428400"/>
          </a:xfrm>
          <a:prstGeom prst="rect">
            <a:avLst/>
          </a:prstGeom>
        </p:spPr>
      </p:pic>
      <p:pic>
        <p:nvPicPr>
          <p:cNvPr id="7" name="Picture Placeholder 6" descr="A green sign with white text&#10;&#10;Description automatically generated">
            <a:extLst>
              <a:ext uri="{FF2B5EF4-FFF2-40B4-BE49-F238E27FC236}">
                <a16:creationId xmlns:a16="http://schemas.microsoft.com/office/drawing/2014/main" id="{8DD72F71-9408-A942-B03E-896DF0C72A6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r="55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064838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F4F3ED6F-4705-5545-ADF6-DC6C1FEEA3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2" y="6279581"/>
            <a:ext cx="1130199" cy="428400"/>
          </a:xfrm>
          <a:prstGeom prst="rect">
            <a:avLst/>
          </a:prstGeom>
        </p:spPr>
      </p:pic>
      <p:sp>
        <p:nvSpPr>
          <p:cNvPr id="5" name="Shape 7770"/>
          <p:cNvSpPr/>
          <p:nvPr/>
        </p:nvSpPr>
        <p:spPr>
          <a:xfrm>
            <a:off x="10764848" y="741561"/>
            <a:ext cx="1427153" cy="3980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19" y="5713"/>
                </a:moveTo>
                <a:lnTo>
                  <a:pt x="8816" y="5519"/>
                </a:lnTo>
                <a:lnTo>
                  <a:pt x="7654" y="5479"/>
                </a:lnTo>
                <a:lnTo>
                  <a:pt x="7370" y="5154"/>
                </a:lnTo>
                <a:lnTo>
                  <a:pt x="7087" y="5103"/>
                </a:lnTo>
                <a:lnTo>
                  <a:pt x="6945" y="5062"/>
                </a:lnTo>
                <a:lnTo>
                  <a:pt x="6860" y="5052"/>
                </a:lnTo>
                <a:lnTo>
                  <a:pt x="6831" y="5021"/>
                </a:lnTo>
                <a:lnTo>
                  <a:pt x="6605" y="4859"/>
                </a:lnTo>
                <a:lnTo>
                  <a:pt x="7087" y="4086"/>
                </a:lnTo>
                <a:lnTo>
                  <a:pt x="5556" y="3375"/>
                </a:lnTo>
                <a:lnTo>
                  <a:pt x="5414" y="3202"/>
                </a:lnTo>
                <a:lnTo>
                  <a:pt x="5357" y="3060"/>
                </a:lnTo>
                <a:lnTo>
                  <a:pt x="5357" y="2917"/>
                </a:lnTo>
                <a:lnTo>
                  <a:pt x="5414" y="2785"/>
                </a:lnTo>
                <a:lnTo>
                  <a:pt x="5443" y="2643"/>
                </a:lnTo>
                <a:lnTo>
                  <a:pt x="5357" y="2602"/>
                </a:lnTo>
                <a:lnTo>
                  <a:pt x="5301" y="2521"/>
                </a:lnTo>
                <a:lnTo>
                  <a:pt x="5159" y="2450"/>
                </a:lnTo>
                <a:lnTo>
                  <a:pt x="4932" y="2358"/>
                </a:lnTo>
                <a:lnTo>
                  <a:pt x="4620" y="2267"/>
                </a:lnTo>
                <a:lnTo>
                  <a:pt x="4309" y="2216"/>
                </a:lnTo>
                <a:lnTo>
                  <a:pt x="4139" y="2185"/>
                </a:lnTo>
                <a:lnTo>
                  <a:pt x="3997" y="2175"/>
                </a:lnTo>
                <a:lnTo>
                  <a:pt x="3912" y="2175"/>
                </a:lnTo>
                <a:lnTo>
                  <a:pt x="3883" y="2155"/>
                </a:lnTo>
                <a:lnTo>
                  <a:pt x="3855" y="2145"/>
                </a:lnTo>
                <a:lnTo>
                  <a:pt x="3373" y="1393"/>
                </a:lnTo>
                <a:lnTo>
                  <a:pt x="3345" y="1159"/>
                </a:lnTo>
                <a:lnTo>
                  <a:pt x="4025" y="1047"/>
                </a:lnTo>
                <a:lnTo>
                  <a:pt x="4819" y="701"/>
                </a:lnTo>
                <a:lnTo>
                  <a:pt x="5698" y="468"/>
                </a:lnTo>
                <a:lnTo>
                  <a:pt x="5783" y="396"/>
                </a:lnTo>
                <a:lnTo>
                  <a:pt x="5783" y="346"/>
                </a:lnTo>
                <a:lnTo>
                  <a:pt x="5698" y="305"/>
                </a:lnTo>
                <a:lnTo>
                  <a:pt x="5726" y="274"/>
                </a:lnTo>
                <a:lnTo>
                  <a:pt x="5868" y="234"/>
                </a:lnTo>
                <a:lnTo>
                  <a:pt x="6321" y="335"/>
                </a:lnTo>
                <a:lnTo>
                  <a:pt x="6633" y="417"/>
                </a:lnTo>
                <a:lnTo>
                  <a:pt x="6831" y="468"/>
                </a:lnTo>
                <a:lnTo>
                  <a:pt x="6945" y="478"/>
                </a:lnTo>
                <a:lnTo>
                  <a:pt x="6973" y="488"/>
                </a:lnTo>
                <a:lnTo>
                  <a:pt x="6945" y="508"/>
                </a:lnTo>
                <a:lnTo>
                  <a:pt x="6831" y="508"/>
                </a:lnTo>
                <a:lnTo>
                  <a:pt x="6718" y="518"/>
                </a:lnTo>
                <a:lnTo>
                  <a:pt x="6520" y="549"/>
                </a:lnTo>
                <a:lnTo>
                  <a:pt x="6378" y="579"/>
                </a:lnTo>
                <a:lnTo>
                  <a:pt x="6236" y="661"/>
                </a:lnTo>
                <a:lnTo>
                  <a:pt x="6775" y="712"/>
                </a:lnTo>
                <a:lnTo>
                  <a:pt x="7370" y="712"/>
                </a:lnTo>
                <a:lnTo>
                  <a:pt x="7994" y="701"/>
                </a:lnTo>
                <a:lnTo>
                  <a:pt x="8589" y="671"/>
                </a:lnTo>
                <a:lnTo>
                  <a:pt x="9269" y="651"/>
                </a:lnTo>
                <a:lnTo>
                  <a:pt x="9865" y="630"/>
                </a:lnTo>
                <a:lnTo>
                  <a:pt x="10460" y="661"/>
                </a:lnTo>
                <a:lnTo>
                  <a:pt x="10998" y="722"/>
                </a:lnTo>
                <a:lnTo>
                  <a:pt x="11622" y="813"/>
                </a:lnTo>
                <a:lnTo>
                  <a:pt x="12274" y="935"/>
                </a:lnTo>
                <a:lnTo>
                  <a:pt x="12926" y="1037"/>
                </a:lnTo>
                <a:lnTo>
                  <a:pt x="13606" y="1108"/>
                </a:lnTo>
                <a:lnTo>
                  <a:pt x="14315" y="1118"/>
                </a:lnTo>
                <a:lnTo>
                  <a:pt x="14769" y="1118"/>
                </a:lnTo>
                <a:lnTo>
                  <a:pt x="15222" y="1179"/>
                </a:lnTo>
                <a:lnTo>
                  <a:pt x="15619" y="1291"/>
                </a:lnTo>
                <a:lnTo>
                  <a:pt x="16243" y="1576"/>
                </a:lnTo>
                <a:lnTo>
                  <a:pt x="16384" y="1728"/>
                </a:lnTo>
                <a:lnTo>
                  <a:pt x="16413" y="1860"/>
                </a:lnTo>
                <a:lnTo>
                  <a:pt x="16243" y="2318"/>
                </a:lnTo>
                <a:lnTo>
                  <a:pt x="16072" y="2541"/>
                </a:lnTo>
                <a:lnTo>
                  <a:pt x="15789" y="2694"/>
                </a:lnTo>
                <a:lnTo>
                  <a:pt x="15420" y="2826"/>
                </a:lnTo>
                <a:lnTo>
                  <a:pt x="14967" y="2917"/>
                </a:lnTo>
                <a:lnTo>
                  <a:pt x="14400" y="2978"/>
                </a:lnTo>
                <a:lnTo>
                  <a:pt x="13805" y="3009"/>
                </a:lnTo>
                <a:lnTo>
                  <a:pt x="13153" y="3019"/>
                </a:lnTo>
                <a:lnTo>
                  <a:pt x="12444" y="3019"/>
                </a:lnTo>
                <a:lnTo>
                  <a:pt x="11764" y="2988"/>
                </a:lnTo>
                <a:lnTo>
                  <a:pt x="11083" y="2968"/>
                </a:lnTo>
                <a:lnTo>
                  <a:pt x="10375" y="2927"/>
                </a:lnTo>
                <a:lnTo>
                  <a:pt x="9694" y="2897"/>
                </a:lnTo>
                <a:lnTo>
                  <a:pt x="9071" y="2866"/>
                </a:lnTo>
                <a:lnTo>
                  <a:pt x="8532" y="2846"/>
                </a:lnTo>
                <a:lnTo>
                  <a:pt x="8022" y="2836"/>
                </a:lnTo>
                <a:lnTo>
                  <a:pt x="8419" y="2978"/>
                </a:lnTo>
                <a:lnTo>
                  <a:pt x="8844" y="3100"/>
                </a:lnTo>
                <a:lnTo>
                  <a:pt x="9326" y="3192"/>
                </a:lnTo>
                <a:lnTo>
                  <a:pt x="9808" y="3263"/>
                </a:lnTo>
                <a:lnTo>
                  <a:pt x="10261" y="3354"/>
                </a:lnTo>
                <a:lnTo>
                  <a:pt x="10715" y="3436"/>
                </a:lnTo>
                <a:lnTo>
                  <a:pt x="11083" y="3517"/>
                </a:lnTo>
                <a:lnTo>
                  <a:pt x="11395" y="3619"/>
                </a:lnTo>
                <a:lnTo>
                  <a:pt x="11594" y="3751"/>
                </a:lnTo>
                <a:lnTo>
                  <a:pt x="11679" y="3893"/>
                </a:lnTo>
                <a:lnTo>
                  <a:pt x="11650" y="4076"/>
                </a:lnTo>
                <a:lnTo>
                  <a:pt x="11820" y="4259"/>
                </a:lnTo>
                <a:lnTo>
                  <a:pt x="11991" y="4452"/>
                </a:lnTo>
                <a:lnTo>
                  <a:pt x="12047" y="4655"/>
                </a:lnTo>
                <a:lnTo>
                  <a:pt x="12047" y="4838"/>
                </a:lnTo>
                <a:lnTo>
                  <a:pt x="12161" y="4910"/>
                </a:lnTo>
                <a:lnTo>
                  <a:pt x="12331" y="4930"/>
                </a:lnTo>
                <a:lnTo>
                  <a:pt x="12586" y="4950"/>
                </a:lnTo>
                <a:lnTo>
                  <a:pt x="12898" y="4930"/>
                </a:lnTo>
                <a:lnTo>
                  <a:pt x="13181" y="4920"/>
                </a:lnTo>
                <a:lnTo>
                  <a:pt x="13436" y="4889"/>
                </a:lnTo>
                <a:lnTo>
                  <a:pt x="13663" y="4879"/>
                </a:lnTo>
                <a:lnTo>
                  <a:pt x="13833" y="4869"/>
                </a:lnTo>
                <a:lnTo>
                  <a:pt x="14202" y="4910"/>
                </a:lnTo>
                <a:lnTo>
                  <a:pt x="14513" y="4971"/>
                </a:lnTo>
                <a:lnTo>
                  <a:pt x="14882" y="5042"/>
                </a:lnTo>
                <a:lnTo>
                  <a:pt x="15279" y="5072"/>
                </a:lnTo>
                <a:lnTo>
                  <a:pt x="15761" y="5062"/>
                </a:lnTo>
                <a:lnTo>
                  <a:pt x="15987" y="5021"/>
                </a:lnTo>
                <a:lnTo>
                  <a:pt x="16072" y="4950"/>
                </a:lnTo>
                <a:lnTo>
                  <a:pt x="16157" y="4859"/>
                </a:lnTo>
                <a:lnTo>
                  <a:pt x="16157" y="4747"/>
                </a:lnTo>
                <a:lnTo>
                  <a:pt x="16129" y="4645"/>
                </a:lnTo>
                <a:lnTo>
                  <a:pt x="16072" y="4554"/>
                </a:lnTo>
                <a:lnTo>
                  <a:pt x="16044" y="4493"/>
                </a:lnTo>
                <a:lnTo>
                  <a:pt x="15420" y="4493"/>
                </a:lnTo>
                <a:lnTo>
                  <a:pt x="14967" y="4452"/>
                </a:lnTo>
                <a:lnTo>
                  <a:pt x="14627" y="4381"/>
                </a:lnTo>
                <a:lnTo>
                  <a:pt x="14400" y="4259"/>
                </a:lnTo>
                <a:lnTo>
                  <a:pt x="14258" y="4076"/>
                </a:lnTo>
                <a:lnTo>
                  <a:pt x="14570" y="3995"/>
                </a:lnTo>
                <a:lnTo>
                  <a:pt x="14967" y="3964"/>
                </a:lnTo>
                <a:lnTo>
                  <a:pt x="15364" y="3985"/>
                </a:lnTo>
                <a:lnTo>
                  <a:pt x="15817" y="4005"/>
                </a:lnTo>
                <a:lnTo>
                  <a:pt x="16299" y="4035"/>
                </a:lnTo>
                <a:lnTo>
                  <a:pt x="16781" y="4046"/>
                </a:lnTo>
                <a:lnTo>
                  <a:pt x="17206" y="4046"/>
                </a:lnTo>
                <a:lnTo>
                  <a:pt x="17631" y="4005"/>
                </a:lnTo>
                <a:lnTo>
                  <a:pt x="17972" y="3913"/>
                </a:lnTo>
                <a:lnTo>
                  <a:pt x="17943" y="3751"/>
                </a:lnTo>
                <a:lnTo>
                  <a:pt x="17802" y="3619"/>
                </a:lnTo>
                <a:lnTo>
                  <a:pt x="17603" y="3517"/>
                </a:lnTo>
                <a:lnTo>
                  <a:pt x="17433" y="3426"/>
                </a:lnTo>
                <a:lnTo>
                  <a:pt x="17235" y="3344"/>
                </a:lnTo>
                <a:lnTo>
                  <a:pt x="17093" y="3253"/>
                </a:lnTo>
                <a:lnTo>
                  <a:pt x="17036" y="3151"/>
                </a:lnTo>
                <a:lnTo>
                  <a:pt x="17065" y="3019"/>
                </a:lnTo>
                <a:lnTo>
                  <a:pt x="17178" y="2887"/>
                </a:lnTo>
                <a:lnTo>
                  <a:pt x="17291" y="2826"/>
                </a:lnTo>
                <a:lnTo>
                  <a:pt x="17348" y="2805"/>
                </a:lnTo>
                <a:lnTo>
                  <a:pt x="17461" y="2795"/>
                </a:lnTo>
                <a:lnTo>
                  <a:pt x="17546" y="2795"/>
                </a:lnTo>
                <a:lnTo>
                  <a:pt x="17631" y="2755"/>
                </a:lnTo>
                <a:lnTo>
                  <a:pt x="17745" y="2683"/>
                </a:lnTo>
                <a:lnTo>
                  <a:pt x="17943" y="2521"/>
                </a:lnTo>
                <a:lnTo>
                  <a:pt x="18085" y="2358"/>
                </a:lnTo>
                <a:lnTo>
                  <a:pt x="18198" y="2216"/>
                </a:lnTo>
                <a:lnTo>
                  <a:pt x="18312" y="2104"/>
                </a:lnTo>
                <a:lnTo>
                  <a:pt x="18454" y="2043"/>
                </a:lnTo>
                <a:lnTo>
                  <a:pt x="18652" y="2063"/>
                </a:lnTo>
                <a:lnTo>
                  <a:pt x="18992" y="2104"/>
                </a:lnTo>
                <a:lnTo>
                  <a:pt x="19389" y="2145"/>
                </a:lnTo>
                <a:lnTo>
                  <a:pt x="19786" y="2196"/>
                </a:lnTo>
                <a:lnTo>
                  <a:pt x="20183" y="2226"/>
                </a:lnTo>
                <a:lnTo>
                  <a:pt x="20523" y="2246"/>
                </a:lnTo>
                <a:lnTo>
                  <a:pt x="20721" y="2267"/>
                </a:lnTo>
                <a:lnTo>
                  <a:pt x="20438" y="2155"/>
                </a:lnTo>
                <a:lnTo>
                  <a:pt x="20211" y="2033"/>
                </a:lnTo>
                <a:lnTo>
                  <a:pt x="20041" y="1880"/>
                </a:lnTo>
                <a:lnTo>
                  <a:pt x="19871" y="1738"/>
                </a:lnTo>
                <a:lnTo>
                  <a:pt x="19729" y="1596"/>
                </a:lnTo>
                <a:lnTo>
                  <a:pt x="19559" y="1464"/>
                </a:lnTo>
                <a:lnTo>
                  <a:pt x="19361" y="1362"/>
                </a:lnTo>
                <a:lnTo>
                  <a:pt x="19134" y="1291"/>
                </a:lnTo>
                <a:lnTo>
                  <a:pt x="18794" y="1250"/>
                </a:lnTo>
                <a:lnTo>
                  <a:pt x="18397" y="1260"/>
                </a:lnTo>
                <a:lnTo>
                  <a:pt x="18198" y="1179"/>
                </a:lnTo>
                <a:lnTo>
                  <a:pt x="18113" y="1077"/>
                </a:lnTo>
                <a:lnTo>
                  <a:pt x="18142" y="966"/>
                </a:lnTo>
                <a:lnTo>
                  <a:pt x="18255" y="701"/>
                </a:lnTo>
                <a:lnTo>
                  <a:pt x="18312" y="579"/>
                </a:lnTo>
                <a:lnTo>
                  <a:pt x="18312" y="488"/>
                </a:lnTo>
                <a:lnTo>
                  <a:pt x="18142" y="417"/>
                </a:lnTo>
                <a:lnTo>
                  <a:pt x="17858" y="346"/>
                </a:lnTo>
                <a:lnTo>
                  <a:pt x="17546" y="305"/>
                </a:lnTo>
                <a:lnTo>
                  <a:pt x="17150" y="274"/>
                </a:lnTo>
                <a:lnTo>
                  <a:pt x="16781" y="234"/>
                </a:lnTo>
                <a:lnTo>
                  <a:pt x="16469" y="183"/>
                </a:lnTo>
                <a:lnTo>
                  <a:pt x="16299" y="102"/>
                </a:lnTo>
                <a:lnTo>
                  <a:pt x="16980" y="71"/>
                </a:lnTo>
                <a:lnTo>
                  <a:pt x="17546" y="51"/>
                </a:lnTo>
                <a:lnTo>
                  <a:pt x="17972" y="20"/>
                </a:lnTo>
                <a:lnTo>
                  <a:pt x="18340" y="0"/>
                </a:lnTo>
                <a:lnTo>
                  <a:pt x="18652" y="0"/>
                </a:lnTo>
                <a:lnTo>
                  <a:pt x="18964" y="10"/>
                </a:lnTo>
                <a:lnTo>
                  <a:pt x="19276" y="41"/>
                </a:lnTo>
                <a:lnTo>
                  <a:pt x="19672" y="91"/>
                </a:lnTo>
                <a:lnTo>
                  <a:pt x="20183" y="163"/>
                </a:lnTo>
                <a:lnTo>
                  <a:pt x="20806" y="274"/>
                </a:lnTo>
                <a:lnTo>
                  <a:pt x="20381" y="376"/>
                </a:lnTo>
                <a:lnTo>
                  <a:pt x="19899" y="508"/>
                </a:lnTo>
                <a:lnTo>
                  <a:pt x="19474" y="661"/>
                </a:lnTo>
                <a:lnTo>
                  <a:pt x="19134" y="834"/>
                </a:lnTo>
                <a:lnTo>
                  <a:pt x="19162" y="884"/>
                </a:lnTo>
                <a:lnTo>
                  <a:pt x="19134" y="945"/>
                </a:lnTo>
                <a:lnTo>
                  <a:pt x="19049" y="1016"/>
                </a:lnTo>
                <a:lnTo>
                  <a:pt x="18907" y="1077"/>
                </a:lnTo>
                <a:lnTo>
                  <a:pt x="18737" y="1138"/>
                </a:lnTo>
                <a:lnTo>
                  <a:pt x="18567" y="1220"/>
                </a:lnTo>
                <a:lnTo>
                  <a:pt x="18369" y="1291"/>
                </a:lnTo>
                <a:lnTo>
                  <a:pt x="18198" y="1342"/>
                </a:lnTo>
                <a:lnTo>
                  <a:pt x="18057" y="1403"/>
                </a:lnTo>
                <a:lnTo>
                  <a:pt x="17972" y="1443"/>
                </a:lnTo>
                <a:lnTo>
                  <a:pt x="17943" y="1464"/>
                </a:lnTo>
                <a:lnTo>
                  <a:pt x="17972" y="1484"/>
                </a:lnTo>
                <a:lnTo>
                  <a:pt x="18085" y="1484"/>
                </a:lnTo>
                <a:lnTo>
                  <a:pt x="18652" y="1433"/>
                </a:lnTo>
                <a:lnTo>
                  <a:pt x="19134" y="1362"/>
                </a:lnTo>
                <a:lnTo>
                  <a:pt x="19757" y="1271"/>
                </a:lnTo>
                <a:lnTo>
                  <a:pt x="20551" y="1159"/>
                </a:lnTo>
                <a:lnTo>
                  <a:pt x="21543" y="1016"/>
                </a:lnTo>
                <a:lnTo>
                  <a:pt x="21600" y="20075"/>
                </a:lnTo>
                <a:lnTo>
                  <a:pt x="21572" y="20065"/>
                </a:lnTo>
                <a:lnTo>
                  <a:pt x="21430" y="20065"/>
                </a:lnTo>
                <a:lnTo>
                  <a:pt x="21231" y="20055"/>
                </a:lnTo>
                <a:lnTo>
                  <a:pt x="20976" y="20035"/>
                </a:lnTo>
                <a:lnTo>
                  <a:pt x="20693" y="20055"/>
                </a:lnTo>
                <a:lnTo>
                  <a:pt x="20381" y="20065"/>
                </a:lnTo>
                <a:lnTo>
                  <a:pt x="20041" y="20106"/>
                </a:lnTo>
                <a:lnTo>
                  <a:pt x="19729" y="20167"/>
                </a:lnTo>
                <a:lnTo>
                  <a:pt x="19417" y="20268"/>
                </a:lnTo>
                <a:lnTo>
                  <a:pt x="19162" y="20401"/>
                </a:lnTo>
                <a:lnTo>
                  <a:pt x="18964" y="20584"/>
                </a:lnTo>
                <a:lnTo>
                  <a:pt x="18765" y="20807"/>
                </a:lnTo>
                <a:lnTo>
                  <a:pt x="18709" y="21082"/>
                </a:lnTo>
                <a:lnTo>
                  <a:pt x="17802" y="21000"/>
                </a:lnTo>
                <a:lnTo>
                  <a:pt x="18198" y="21305"/>
                </a:lnTo>
                <a:lnTo>
                  <a:pt x="17603" y="21590"/>
                </a:lnTo>
                <a:lnTo>
                  <a:pt x="17178" y="21600"/>
                </a:lnTo>
                <a:lnTo>
                  <a:pt x="16781" y="21590"/>
                </a:lnTo>
                <a:lnTo>
                  <a:pt x="16526" y="21519"/>
                </a:lnTo>
                <a:lnTo>
                  <a:pt x="16384" y="21417"/>
                </a:lnTo>
                <a:lnTo>
                  <a:pt x="16243" y="21285"/>
                </a:lnTo>
                <a:lnTo>
                  <a:pt x="16157" y="21163"/>
                </a:lnTo>
                <a:lnTo>
                  <a:pt x="16044" y="21051"/>
                </a:lnTo>
                <a:lnTo>
                  <a:pt x="15931" y="20868"/>
                </a:lnTo>
                <a:lnTo>
                  <a:pt x="15902" y="20716"/>
                </a:lnTo>
                <a:lnTo>
                  <a:pt x="15817" y="20573"/>
                </a:lnTo>
                <a:lnTo>
                  <a:pt x="15732" y="20482"/>
                </a:lnTo>
                <a:lnTo>
                  <a:pt x="15420" y="20380"/>
                </a:lnTo>
                <a:lnTo>
                  <a:pt x="15024" y="20268"/>
                </a:lnTo>
                <a:lnTo>
                  <a:pt x="14513" y="20146"/>
                </a:lnTo>
                <a:lnTo>
                  <a:pt x="14117" y="20065"/>
                </a:lnTo>
                <a:lnTo>
                  <a:pt x="13039" y="19821"/>
                </a:lnTo>
                <a:lnTo>
                  <a:pt x="12529" y="19648"/>
                </a:lnTo>
                <a:lnTo>
                  <a:pt x="12047" y="19455"/>
                </a:lnTo>
                <a:lnTo>
                  <a:pt x="11792" y="19526"/>
                </a:lnTo>
                <a:lnTo>
                  <a:pt x="11594" y="19598"/>
                </a:lnTo>
                <a:lnTo>
                  <a:pt x="11339" y="19648"/>
                </a:lnTo>
                <a:lnTo>
                  <a:pt x="11112" y="19699"/>
                </a:lnTo>
                <a:lnTo>
                  <a:pt x="10857" y="19781"/>
                </a:lnTo>
                <a:lnTo>
                  <a:pt x="10602" y="19882"/>
                </a:lnTo>
                <a:lnTo>
                  <a:pt x="10261" y="20035"/>
                </a:lnTo>
                <a:lnTo>
                  <a:pt x="9865" y="20004"/>
                </a:lnTo>
                <a:lnTo>
                  <a:pt x="9609" y="19963"/>
                </a:lnTo>
                <a:lnTo>
                  <a:pt x="9439" y="19913"/>
                </a:lnTo>
                <a:lnTo>
                  <a:pt x="9213" y="19852"/>
                </a:lnTo>
                <a:lnTo>
                  <a:pt x="9014" y="19791"/>
                </a:lnTo>
                <a:lnTo>
                  <a:pt x="8816" y="19842"/>
                </a:lnTo>
                <a:lnTo>
                  <a:pt x="8561" y="19923"/>
                </a:lnTo>
                <a:lnTo>
                  <a:pt x="8192" y="20014"/>
                </a:lnTo>
                <a:lnTo>
                  <a:pt x="7852" y="20096"/>
                </a:lnTo>
                <a:lnTo>
                  <a:pt x="7398" y="20126"/>
                </a:lnTo>
                <a:lnTo>
                  <a:pt x="6888" y="20146"/>
                </a:lnTo>
                <a:lnTo>
                  <a:pt x="6435" y="20096"/>
                </a:lnTo>
                <a:lnTo>
                  <a:pt x="4819" y="19791"/>
                </a:lnTo>
                <a:lnTo>
                  <a:pt x="5669" y="19008"/>
                </a:lnTo>
                <a:lnTo>
                  <a:pt x="5669" y="18896"/>
                </a:lnTo>
                <a:lnTo>
                  <a:pt x="5613" y="18784"/>
                </a:lnTo>
                <a:lnTo>
                  <a:pt x="5613" y="18693"/>
                </a:lnTo>
                <a:lnTo>
                  <a:pt x="7398" y="17666"/>
                </a:lnTo>
                <a:lnTo>
                  <a:pt x="7257" y="17575"/>
                </a:lnTo>
                <a:lnTo>
                  <a:pt x="7087" y="17422"/>
                </a:lnTo>
                <a:lnTo>
                  <a:pt x="6888" y="17250"/>
                </a:lnTo>
                <a:lnTo>
                  <a:pt x="6633" y="17097"/>
                </a:lnTo>
                <a:lnTo>
                  <a:pt x="6435" y="16975"/>
                </a:lnTo>
                <a:lnTo>
                  <a:pt x="5811" y="16782"/>
                </a:lnTo>
                <a:lnTo>
                  <a:pt x="5924" y="16680"/>
                </a:lnTo>
                <a:lnTo>
                  <a:pt x="5868" y="16599"/>
                </a:lnTo>
                <a:lnTo>
                  <a:pt x="5811" y="16548"/>
                </a:lnTo>
                <a:lnTo>
                  <a:pt x="5669" y="16518"/>
                </a:lnTo>
                <a:lnTo>
                  <a:pt x="5471" y="16487"/>
                </a:lnTo>
                <a:lnTo>
                  <a:pt x="5301" y="16446"/>
                </a:lnTo>
                <a:lnTo>
                  <a:pt x="5102" y="16396"/>
                </a:lnTo>
                <a:lnTo>
                  <a:pt x="5272" y="16304"/>
                </a:lnTo>
                <a:lnTo>
                  <a:pt x="5471" y="16182"/>
                </a:lnTo>
                <a:lnTo>
                  <a:pt x="5669" y="16070"/>
                </a:lnTo>
                <a:lnTo>
                  <a:pt x="5783" y="15959"/>
                </a:lnTo>
                <a:lnTo>
                  <a:pt x="5811" y="15816"/>
                </a:lnTo>
                <a:lnTo>
                  <a:pt x="5783" y="15623"/>
                </a:lnTo>
                <a:lnTo>
                  <a:pt x="5698" y="15420"/>
                </a:lnTo>
                <a:lnTo>
                  <a:pt x="5528" y="15206"/>
                </a:lnTo>
                <a:lnTo>
                  <a:pt x="5329" y="15013"/>
                </a:lnTo>
                <a:lnTo>
                  <a:pt x="5102" y="14840"/>
                </a:lnTo>
                <a:lnTo>
                  <a:pt x="4904" y="14708"/>
                </a:lnTo>
                <a:lnTo>
                  <a:pt x="4649" y="14637"/>
                </a:lnTo>
                <a:lnTo>
                  <a:pt x="1984" y="14922"/>
                </a:lnTo>
                <a:lnTo>
                  <a:pt x="1786" y="14739"/>
                </a:lnTo>
                <a:lnTo>
                  <a:pt x="1672" y="14729"/>
                </a:lnTo>
                <a:lnTo>
                  <a:pt x="1361" y="14729"/>
                </a:lnTo>
                <a:lnTo>
                  <a:pt x="1049" y="14749"/>
                </a:lnTo>
                <a:lnTo>
                  <a:pt x="680" y="14769"/>
                </a:lnTo>
                <a:lnTo>
                  <a:pt x="397" y="14779"/>
                </a:lnTo>
                <a:lnTo>
                  <a:pt x="425" y="14749"/>
                </a:lnTo>
                <a:lnTo>
                  <a:pt x="454" y="14729"/>
                </a:lnTo>
                <a:lnTo>
                  <a:pt x="510" y="14698"/>
                </a:lnTo>
                <a:lnTo>
                  <a:pt x="567" y="14658"/>
                </a:lnTo>
                <a:lnTo>
                  <a:pt x="624" y="14637"/>
                </a:lnTo>
                <a:lnTo>
                  <a:pt x="680" y="14597"/>
                </a:lnTo>
                <a:lnTo>
                  <a:pt x="765" y="14586"/>
                </a:lnTo>
                <a:lnTo>
                  <a:pt x="794" y="14566"/>
                </a:lnTo>
                <a:lnTo>
                  <a:pt x="454" y="14515"/>
                </a:lnTo>
                <a:lnTo>
                  <a:pt x="198" y="14454"/>
                </a:lnTo>
                <a:lnTo>
                  <a:pt x="0" y="14353"/>
                </a:lnTo>
                <a:lnTo>
                  <a:pt x="397" y="14332"/>
                </a:lnTo>
                <a:lnTo>
                  <a:pt x="822" y="14312"/>
                </a:lnTo>
                <a:lnTo>
                  <a:pt x="1191" y="14261"/>
                </a:lnTo>
                <a:lnTo>
                  <a:pt x="1446" y="14180"/>
                </a:lnTo>
                <a:lnTo>
                  <a:pt x="1219" y="14058"/>
                </a:lnTo>
                <a:lnTo>
                  <a:pt x="1077" y="13905"/>
                </a:lnTo>
                <a:lnTo>
                  <a:pt x="1049" y="13753"/>
                </a:lnTo>
                <a:lnTo>
                  <a:pt x="1020" y="13580"/>
                </a:lnTo>
                <a:lnTo>
                  <a:pt x="964" y="13438"/>
                </a:lnTo>
                <a:lnTo>
                  <a:pt x="879" y="13316"/>
                </a:lnTo>
                <a:lnTo>
                  <a:pt x="709" y="13194"/>
                </a:lnTo>
                <a:lnTo>
                  <a:pt x="539" y="13041"/>
                </a:lnTo>
                <a:lnTo>
                  <a:pt x="454" y="12919"/>
                </a:lnTo>
                <a:lnTo>
                  <a:pt x="454" y="12797"/>
                </a:lnTo>
                <a:lnTo>
                  <a:pt x="624" y="12706"/>
                </a:lnTo>
                <a:lnTo>
                  <a:pt x="794" y="12665"/>
                </a:lnTo>
                <a:lnTo>
                  <a:pt x="1020" y="12665"/>
                </a:lnTo>
                <a:lnTo>
                  <a:pt x="1219" y="12686"/>
                </a:lnTo>
                <a:lnTo>
                  <a:pt x="1446" y="12706"/>
                </a:lnTo>
                <a:lnTo>
                  <a:pt x="1701" y="12716"/>
                </a:lnTo>
                <a:lnTo>
                  <a:pt x="1956" y="12706"/>
                </a:lnTo>
                <a:lnTo>
                  <a:pt x="2211" y="12655"/>
                </a:lnTo>
                <a:lnTo>
                  <a:pt x="2381" y="12686"/>
                </a:lnTo>
                <a:lnTo>
                  <a:pt x="2636" y="12665"/>
                </a:lnTo>
                <a:lnTo>
                  <a:pt x="2948" y="12655"/>
                </a:lnTo>
                <a:lnTo>
                  <a:pt x="3231" y="12645"/>
                </a:lnTo>
                <a:lnTo>
                  <a:pt x="3487" y="12747"/>
                </a:lnTo>
                <a:lnTo>
                  <a:pt x="3770" y="12777"/>
                </a:lnTo>
                <a:lnTo>
                  <a:pt x="4167" y="12757"/>
                </a:lnTo>
                <a:lnTo>
                  <a:pt x="4677" y="12736"/>
                </a:lnTo>
                <a:lnTo>
                  <a:pt x="5017" y="12716"/>
                </a:lnTo>
                <a:lnTo>
                  <a:pt x="5357" y="12747"/>
                </a:lnTo>
                <a:lnTo>
                  <a:pt x="5811" y="12808"/>
                </a:lnTo>
                <a:lnTo>
                  <a:pt x="6208" y="12889"/>
                </a:lnTo>
                <a:lnTo>
                  <a:pt x="6633" y="12980"/>
                </a:lnTo>
                <a:lnTo>
                  <a:pt x="7483" y="13133"/>
                </a:lnTo>
                <a:lnTo>
                  <a:pt x="7795" y="13173"/>
                </a:lnTo>
                <a:lnTo>
                  <a:pt x="8135" y="13194"/>
                </a:lnTo>
                <a:lnTo>
                  <a:pt x="8334" y="13153"/>
                </a:lnTo>
                <a:lnTo>
                  <a:pt x="8702" y="13062"/>
                </a:lnTo>
                <a:lnTo>
                  <a:pt x="8957" y="12950"/>
                </a:lnTo>
                <a:lnTo>
                  <a:pt x="9156" y="12838"/>
                </a:lnTo>
                <a:lnTo>
                  <a:pt x="9354" y="12736"/>
                </a:lnTo>
                <a:lnTo>
                  <a:pt x="9553" y="12645"/>
                </a:lnTo>
                <a:lnTo>
                  <a:pt x="9694" y="12503"/>
                </a:lnTo>
                <a:lnTo>
                  <a:pt x="9836" y="12330"/>
                </a:lnTo>
                <a:lnTo>
                  <a:pt x="9950" y="12147"/>
                </a:lnTo>
                <a:lnTo>
                  <a:pt x="10006" y="11964"/>
                </a:lnTo>
                <a:lnTo>
                  <a:pt x="10006" y="11811"/>
                </a:lnTo>
                <a:lnTo>
                  <a:pt x="9921" y="11669"/>
                </a:lnTo>
                <a:lnTo>
                  <a:pt x="9723" y="11578"/>
                </a:lnTo>
                <a:lnTo>
                  <a:pt x="9269" y="11466"/>
                </a:lnTo>
                <a:lnTo>
                  <a:pt x="8844" y="11415"/>
                </a:lnTo>
                <a:lnTo>
                  <a:pt x="8504" y="11395"/>
                </a:lnTo>
                <a:lnTo>
                  <a:pt x="8164" y="11395"/>
                </a:lnTo>
                <a:lnTo>
                  <a:pt x="7852" y="11364"/>
                </a:lnTo>
                <a:lnTo>
                  <a:pt x="7483" y="11303"/>
                </a:lnTo>
                <a:lnTo>
                  <a:pt x="7143" y="11181"/>
                </a:lnTo>
                <a:lnTo>
                  <a:pt x="7342" y="11141"/>
                </a:lnTo>
                <a:lnTo>
                  <a:pt x="7597" y="11049"/>
                </a:lnTo>
                <a:lnTo>
                  <a:pt x="7880" y="10937"/>
                </a:lnTo>
                <a:lnTo>
                  <a:pt x="8192" y="10785"/>
                </a:lnTo>
                <a:lnTo>
                  <a:pt x="8050" y="10754"/>
                </a:lnTo>
                <a:lnTo>
                  <a:pt x="7795" y="10663"/>
                </a:lnTo>
                <a:lnTo>
                  <a:pt x="7739" y="10632"/>
                </a:lnTo>
                <a:lnTo>
                  <a:pt x="7654" y="10602"/>
                </a:lnTo>
                <a:lnTo>
                  <a:pt x="7398" y="10531"/>
                </a:lnTo>
                <a:lnTo>
                  <a:pt x="7370" y="10480"/>
                </a:lnTo>
                <a:lnTo>
                  <a:pt x="7398" y="10429"/>
                </a:lnTo>
                <a:lnTo>
                  <a:pt x="7512" y="10378"/>
                </a:lnTo>
                <a:lnTo>
                  <a:pt x="7654" y="10338"/>
                </a:lnTo>
                <a:lnTo>
                  <a:pt x="7739" y="10297"/>
                </a:lnTo>
                <a:lnTo>
                  <a:pt x="7739" y="10124"/>
                </a:lnTo>
                <a:lnTo>
                  <a:pt x="7795" y="10063"/>
                </a:lnTo>
                <a:lnTo>
                  <a:pt x="7994" y="9972"/>
                </a:lnTo>
                <a:lnTo>
                  <a:pt x="8050" y="9829"/>
                </a:lnTo>
                <a:lnTo>
                  <a:pt x="8277" y="9697"/>
                </a:lnTo>
                <a:lnTo>
                  <a:pt x="8561" y="9595"/>
                </a:lnTo>
                <a:lnTo>
                  <a:pt x="8929" y="9494"/>
                </a:lnTo>
                <a:lnTo>
                  <a:pt x="9298" y="9402"/>
                </a:lnTo>
                <a:lnTo>
                  <a:pt x="9666" y="9321"/>
                </a:lnTo>
                <a:lnTo>
                  <a:pt x="9978" y="9230"/>
                </a:lnTo>
                <a:lnTo>
                  <a:pt x="10205" y="9128"/>
                </a:lnTo>
                <a:lnTo>
                  <a:pt x="10261" y="9026"/>
                </a:lnTo>
                <a:lnTo>
                  <a:pt x="9581" y="9047"/>
                </a:lnTo>
                <a:lnTo>
                  <a:pt x="9298" y="9077"/>
                </a:lnTo>
                <a:lnTo>
                  <a:pt x="9014" y="9087"/>
                </a:lnTo>
                <a:lnTo>
                  <a:pt x="8787" y="9077"/>
                </a:lnTo>
                <a:lnTo>
                  <a:pt x="8646" y="9036"/>
                </a:lnTo>
                <a:lnTo>
                  <a:pt x="8532" y="8945"/>
                </a:lnTo>
                <a:lnTo>
                  <a:pt x="8504" y="8813"/>
                </a:lnTo>
                <a:lnTo>
                  <a:pt x="8192" y="8823"/>
                </a:lnTo>
                <a:lnTo>
                  <a:pt x="7852" y="8823"/>
                </a:lnTo>
                <a:lnTo>
                  <a:pt x="7483" y="8803"/>
                </a:lnTo>
                <a:lnTo>
                  <a:pt x="7172" y="8762"/>
                </a:lnTo>
                <a:lnTo>
                  <a:pt x="7540" y="8640"/>
                </a:lnTo>
                <a:lnTo>
                  <a:pt x="7994" y="8488"/>
                </a:lnTo>
                <a:lnTo>
                  <a:pt x="8419" y="8305"/>
                </a:lnTo>
                <a:lnTo>
                  <a:pt x="8844" y="8101"/>
                </a:lnTo>
                <a:lnTo>
                  <a:pt x="9269" y="7878"/>
                </a:lnTo>
                <a:lnTo>
                  <a:pt x="9609" y="7644"/>
                </a:lnTo>
                <a:lnTo>
                  <a:pt x="9921" y="7420"/>
                </a:lnTo>
                <a:lnTo>
                  <a:pt x="10120" y="7197"/>
                </a:lnTo>
                <a:lnTo>
                  <a:pt x="10233" y="7003"/>
                </a:lnTo>
                <a:lnTo>
                  <a:pt x="10233" y="6821"/>
                </a:lnTo>
                <a:lnTo>
                  <a:pt x="10063" y="6668"/>
                </a:lnTo>
                <a:lnTo>
                  <a:pt x="9836" y="6536"/>
                </a:lnTo>
                <a:lnTo>
                  <a:pt x="9694" y="6444"/>
                </a:lnTo>
                <a:lnTo>
                  <a:pt x="9496" y="6363"/>
                </a:lnTo>
                <a:lnTo>
                  <a:pt x="9269" y="6312"/>
                </a:lnTo>
                <a:lnTo>
                  <a:pt x="8929" y="6261"/>
                </a:lnTo>
                <a:lnTo>
                  <a:pt x="8419" y="6221"/>
                </a:lnTo>
                <a:lnTo>
                  <a:pt x="8561" y="5946"/>
                </a:lnTo>
                <a:lnTo>
                  <a:pt x="8419" y="5713"/>
                </a:lnTo>
              </a:path>
            </a:pathLst>
          </a:custGeom>
          <a:solidFill>
            <a:schemeClr val="bg1">
              <a:lumMod val="75000"/>
            </a:schemeClr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6" name="Shape 7771"/>
          <p:cNvSpPr/>
          <p:nvPr/>
        </p:nvSpPr>
        <p:spPr>
          <a:xfrm>
            <a:off x="11646986" y="1893575"/>
            <a:ext cx="221003" cy="277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27" y="8319"/>
                </a:moveTo>
                <a:lnTo>
                  <a:pt x="5858" y="6859"/>
                </a:lnTo>
                <a:lnTo>
                  <a:pt x="6407" y="6859"/>
                </a:lnTo>
                <a:lnTo>
                  <a:pt x="6590" y="7005"/>
                </a:lnTo>
                <a:lnTo>
                  <a:pt x="7139" y="7297"/>
                </a:lnTo>
                <a:lnTo>
                  <a:pt x="7871" y="7589"/>
                </a:lnTo>
                <a:lnTo>
                  <a:pt x="9153" y="7589"/>
                </a:lnTo>
                <a:lnTo>
                  <a:pt x="9519" y="6130"/>
                </a:lnTo>
                <a:lnTo>
                  <a:pt x="8420" y="4670"/>
                </a:lnTo>
                <a:lnTo>
                  <a:pt x="7139" y="3503"/>
                </a:lnTo>
                <a:lnTo>
                  <a:pt x="4942" y="2627"/>
                </a:lnTo>
                <a:lnTo>
                  <a:pt x="3112" y="1605"/>
                </a:lnTo>
                <a:lnTo>
                  <a:pt x="1281" y="876"/>
                </a:lnTo>
                <a:lnTo>
                  <a:pt x="0" y="292"/>
                </a:lnTo>
                <a:lnTo>
                  <a:pt x="1647" y="0"/>
                </a:lnTo>
                <a:lnTo>
                  <a:pt x="4027" y="0"/>
                </a:lnTo>
                <a:lnTo>
                  <a:pt x="6590" y="146"/>
                </a:lnTo>
                <a:lnTo>
                  <a:pt x="9153" y="730"/>
                </a:lnTo>
                <a:lnTo>
                  <a:pt x="11532" y="1314"/>
                </a:lnTo>
                <a:lnTo>
                  <a:pt x="13363" y="2189"/>
                </a:lnTo>
                <a:lnTo>
                  <a:pt x="14278" y="3503"/>
                </a:lnTo>
                <a:lnTo>
                  <a:pt x="15010" y="4670"/>
                </a:lnTo>
                <a:lnTo>
                  <a:pt x="15925" y="5984"/>
                </a:lnTo>
                <a:lnTo>
                  <a:pt x="17207" y="7735"/>
                </a:lnTo>
                <a:lnTo>
                  <a:pt x="18671" y="9632"/>
                </a:lnTo>
                <a:lnTo>
                  <a:pt x="19769" y="11676"/>
                </a:lnTo>
                <a:lnTo>
                  <a:pt x="20685" y="13719"/>
                </a:lnTo>
                <a:lnTo>
                  <a:pt x="21417" y="15908"/>
                </a:lnTo>
                <a:lnTo>
                  <a:pt x="21600" y="17659"/>
                </a:lnTo>
                <a:lnTo>
                  <a:pt x="21234" y="19265"/>
                </a:lnTo>
                <a:lnTo>
                  <a:pt x="19953" y="20578"/>
                </a:lnTo>
                <a:lnTo>
                  <a:pt x="18122" y="21308"/>
                </a:lnTo>
                <a:lnTo>
                  <a:pt x="15376" y="21600"/>
                </a:lnTo>
                <a:lnTo>
                  <a:pt x="15559" y="20286"/>
                </a:lnTo>
                <a:lnTo>
                  <a:pt x="15376" y="18973"/>
                </a:lnTo>
                <a:lnTo>
                  <a:pt x="14827" y="17514"/>
                </a:lnTo>
                <a:lnTo>
                  <a:pt x="14095" y="16200"/>
                </a:lnTo>
                <a:lnTo>
                  <a:pt x="13180" y="14886"/>
                </a:lnTo>
                <a:lnTo>
                  <a:pt x="10800" y="14886"/>
                </a:lnTo>
                <a:lnTo>
                  <a:pt x="8786" y="14595"/>
                </a:lnTo>
                <a:lnTo>
                  <a:pt x="7139" y="14011"/>
                </a:lnTo>
                <a:lnTo>
                  <a:pt x="5675" y="12697"/>
                </a:lnTo>
                <a:lnTo>
                  <a:pt x="4759" y="10946"/>
                </a:lnTo>
                <a:lnTo>
                  <a:pt x="4027" y="8319"/>
                </a:lnTo>
              </a:path>
            </a:pathLst>
          </a:custGeom>
          <a:solidFill>
            <a:schemeClr val="bg1">
              <a:lumMod val="75000"/>
            </a:schemeClr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7" name="Shape 7772"/>
          <p:cNvSpPr/>
          <p:nvPr/>
        </p:nvSpPr>
        <p:spPr>
          <a:xfrm>
            <a:off x="11403508" y="2150201"/>
            <a:ext cx="215385" cy="241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8" y="2679"/>
                </a:moveTo>
                <a:lnTo>
                  <a:pt x="1878" y="5023"/>
                </a:lnTo>
                <a:lnTo>
                  <a:pt x="1127" y="6530"/>
                </a:lnTo>
                <a:lnTo>
                  <a:pt x="0" y="7535"/>
                </a:lnTo>
                <a:lnTo>
                  <a:pt x="2066" y="10214"/>
                </a:lnTo>
                <a:lnTo>
                  <a:pt x="5259" y="12893"/>
                </a:lnTo>
                <a:lnTo>
                  <a:pt x="8264" y="15572"/>
                </a:lnTo>
                <a:lnTo>
                  <a:pt x="11270" y="18419"/>
                </a:lnTo>
                <a:lnTo>
                  <a:pt x="13711" y="21600"/>
                </a:lnTo>
                <a:lnTo>
                  <a:pt x="15026" y="20093"/>
                </a:lnTo>
                <a:lnTo>
                  <a:pt x="15965" y="19088"/>
                </a:lnTo>
                <a:lnTo>
                  <a:pt x="16717" y="18419"/>
                </a:lnTo>
                <a:lnTo>
                  <a:pt x="17468" y="17916"/>
                </a:lnTo>
                <a:lnTo>
                  <a:pt x="18783" y="18251"/>
                </a:lnTo>
                <a:lnTo>
                  <a:pt x="21037" y="18753"/>
                </a:lnTo>
                <a:lnTo>
                  <a:pt x="21600" y="16744"/>
                </a:lnTo>
                <a:lnTo>
                  <a:pt x="21600" y="14065"/>
                </a:lnTo>
                <a:lnTo>
                  <a:pt x="21037" y="11386"/>
                </a:lnTo>
                <a:lnTo>
                  <a:pt x="19910" y="8372"/>
                </a:lnTo>
                <a:lnTo>
                  <a:pt x="18219" y="5526"/>
                </a:lnTo>
                <a:lnTo>
                  <a:pt x="16341" y="3181"/>
                </a:lnTo>
                <a:lnTo>
                  <a:pt x="13899" y="1172"/>
                </a:lnTo>
                <a:lnTo>
                  <a:pt x="11270" y="167"/>
                </a:lnTo>
                <a:lnTo>
                  <a:pt x="8077" y="0"/>
                </a:lnTo>
                <a:lnTo>
                  <a:pt x="5071" y="670"/>
                </a:lnTo>
                <a:lnTo>
                  <a:pt x="1878" y="2679"/>
                </a:lnTo>
              </a:path>
            </a:pathLst>
          </a:custGeom>
          <a:solidFill>
            <a:schemeClr val="bg1">
              <a:lumMod val="75000"/>
            </a:schemeClr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8" name="Shape 7773"/>
          <p:cNvSpPr/>
          <p:nvPr/>
        </p:nvSpPr>
        <p:spPr>
          <a:xfrm>
            <a:off x="11783708" y="5334626"/>
            <a:ext cx="408293" cy="754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429"/>
                </a:moveTo>
                <a:lnTo>
                  <a:pt x="20114" y="268"/>
                </a:lnTo>
                <a:lnTo>
                  <a:pt x="18429" y="107"/>
                </a:lnTo>
                <a:lnTo>
                  <a:pt x="16745" y="0"/>
                </a:lnTo>
                <a:lnTo>
                  <a:pt x="15259" y="107"/>
                </a:lnTo>
                <a:lnTo>
                  <a:pt x="15556" y="214"/>
                </a:lnTo>
                <a:lnTo>
                  <a:pt x="15853" y="429"/>
                </a:lnTo>
                <a:lnTo>
                  <a:pt x="16547" y="750"/>
                </a:lnTo>
                <a:lnTo>
                  <a:pt x="17339" y="1072"/>
                </a:lnTo>
                <a:lnTo>
                  <a:pt x="17934" y="1447"/>
                </a:lnTo>
                <a:lnTo>
                  <a:pt x="18330" y="1769"/>
                </a:lnTo>
                <a:lnTo>
                  <a:pt x="18528" y="1983"/>
                </a:lnTo>
                <a:lnTo>
                  <a:pt x="18528" y="2626"/>
                </a:lnTo>
                <a:lnTo>
                  <a:pt x="17934" y="3377"/>
                </a:lnTo>
                <a:lnTo>
                  <a:pt x="16943" y="3913"/>
                </a:lnTo>
                <a:lnTo>
                  <a:pt x="15655" y="4234"/>
                </a:lnTo>
                <a:lnTo>
                  <a:pt x="13971" y="4502"/>
                </a:lnTo>
                <a:lnTo>
                  <a:pt x="12187" y="4663"/>
                </a:lnTo>
                <a:lnTo>
                  <a:pt x="10404" y="4717"/>
                </a:lnTo>
                <a:lnTo>
                  <a:pt x="8521" y="4717"/>
                </a:lnTo>
                <a:lnTo>
                  <a:pt x="6639" y="4877"/>
                </a:lnTo>
                <a:lnTo>
                  <a:pt x="4855" y="4985"/>
                </a:lnTo>
                <a:lnTo>
                  <a:pt x="3171" y="5199"/>
                </a:lnTo>
                <a:lnTo>
                  <a:pt x="1783" y="5628"/>
                </a:lnTo>
                <a:lnTo>
                  <a:pt x="694" y="6217"/>
                </a:lnTo>
                <a:lnTo>
                  <a:pt x="0" y="7075"/>
                </a:lnTo>
                <a:lnTo>
                  <a:pt x="0" y="7665"/>
                </a:lnTo>
                <a:lnTo>
                  <a:pt x="198" y="8308"/>
                </a:lnTo>
                <a:lnTo>
                  <a:pt x="396" y="9004"/>
                </a:lnTo>
                <a:lnTo>
                  <a:pt x="1189" y="9540"/>
                </a:lnTo>
                <a:lnTo>
                  <a:pt x="2180" y="9326"/>
                </a:lnTo>
                <a:lnTo>
                  <a:pt x="4558" y="9326"/>
                </a:lnTo>
                <a:lnTo>
                  <a:pt x="5648" y="9540"/>
                </a:lnTo>
                <a:lnTo>
                  <a:pt x="5648" y="9648"/>
                </a:lnTo>
                <a:lnTo>
                  <a:pt x="5350" y="9808"/>
                </a:lnTo>
                <a:lnTo>
                  <a:pt x="5152" y="10023"/>
                </a:lnTo>
                <a:lnTo>
                  <a:pt x="4855" y="10130"/>
                </a:lnTo>
                <a:lnTo>
                  <a:pt x="4459" y="10291"/>
                </a:lnTo>
                <a:lnTo>
                  <a:pt x="4261" y="10344"/>
                </a:lnTo>
                <a:lnTo>
                  <a:pt x="3963" y="10452"/>
                </a:lnTo>
                <a:lnTo>
                  <a:pt x="4261" y="10452"/>
                </a:lnTo>
                <a:lnTo>
                  <a:pt x="4558" y="10505"/>
                </a:lnTo>
                <a:lnTo>
                  <a:pt x="4954" y="10612"/>
                </a:lnTo>
                <a:lnTo>
                  <a:pt x="5251" y="10720"/>
                </a:lnTo>
                <a:lnTo>
                  <a:pt x="5648" y="10720"/>
                </a:lnTo>
                <a:lnTo>
                  <a:pt x="5648" y="11095"/>
                </a:lnTo>
                <a:lnTo>
                  <a:pt x="5747" y="11524"/>
                </a:lnTo>
                <a:lnTo>
                  <a:pt x="5846" y="12006"/>
                </a:lnTo>
                <a:lnTo>
                  <a:pt x="6341" y="12488"/>
                </a:lnTo>
                <a:lnTo>
                  <a:pt x="7134" y="12810"/>
                </a:lnTo>
                <a:lnTo>
                  <a:pt x="8125" y="13132"/>
                </a:lnTo>
                <a:lnTo>
                  <a:pt x="8323" y="13132"/>
                </a:lnTo>
                <a:lnTo>
                  <a:pt x="8323" y="13185"/>
                </a:lnTo>
                <a:lnTo>
                  <a:pt x="8521" y="13239"/>
                </a:lnTo>
                <a:lnTo>
                  <a:pt x="9017" y="13507"/>
                </a:lnTo>
                <a:lnTo>
                  <a:pt x="9215" y="13560"/>
                </a:lnTo>
                <a:lnTo>
                  <a:pt x="9314" y="13667"/>
                </a:lnTo>
                <a:lnTo>
                  <a:pt x="9314" y="13721"/>
                </a:lnTo>
                <a:lnTo>
                  <a:pt x="9215" y="13775"/>
                </a:lnTo>
                <a:lnTo>
                  <a:pt x="8917" y="13775"/>
                </a:lnTo>
                <a:lnTo>
                  <a:pt x="8125" y="13667"/>
                </a:lnTo>
                <a:lnTo>
                  <a:pt x="6936" y="13560"/>
                </a:lnTo>
                <a:lnTo>
                  <a:pt x="6143" y="13560"/>
                </a:lnTo>
                <a:lnTo>
                  <a:pt x="5747" y="13775"/>
                </a:lnTo>
                <a:lnTo>
                  <a:pt x="5846" y="14043"/>
                </a:lnTo>
                <a:lnTo>
                  <a:pt x="6539" y="14471"/>
                </a:lnTo>
                <a:lnTo>
                  <a:pt x="7629" y="14954"/>
                </a:lnTo>
                <a:lnTo>
                  <a:pt x="8125" y="15115"/>
                </a:lnTo>
                <a:lnTo>
                  <a:pt x="8422" y="15222"/>
                </a:lnTo>
                <a:lnTo>
                  <a:pt x="8620" y="15329"/>
                </a:lnTo>
                <a:lnTo>
                  <a:pt x="8620" y="15383"/>
                </a:lnTo>
                <a:lnTo>
                  <a:pt x="8521" y="15436"/>
                </a:lnTo>
                <a:lnTo>
                  <a:pt x="8422" y="15383"/>
                </a:lnTo>
                <a:lnTo>
                  <a:pt x="7728" y="15383"/>
                </a:lnTo>
                <a:lnTo>
                  <a:pt x="7530" y="15329"/>
                </a:lnTo>
                <a:lnTo>
                  <a:pt x="7233" y="15329"/>
                </a:lnTo>
                <a:lnTo>
                  <a:pt x="6936" y="15222"/>
                </a:lnTo>
                <a:lnTo>
                  <a:pt x="6639" y="15222"/>
                </a:lnTo>
                <a:lnTo>
                  <a:pt x="6341" y="15168"/>
                </a:lnTo>
                <a:lnTo>
                  <a:pt x="6044" y="15168"/>
                </a:lnTo>
                <a:lnTo>
                  <a:pt x="6044" y="15222"/>
                </a:lnTo>
                <a:lnTo>
                  <a:pt x="5846" y="15329"/>
                </a:lnTo>
                <a:lnTo>
                  <a:pt x="6044" y="15436"/>
                </a:lnTo>
                <a:lnTo>
                  <a:pt x="6143" y="15597"/>
                </a:lnTo>
                <a:lnTo>
                  <a:pt x="6143" y="15704"/>
                </a:lnTo>
                <a:lnTo>
                  <a:pt x="6242" y="15865"/>
                </a:lnTo>
                <a:lnTo>
                  <a:pt x="6242" y="15919"/>
                </a:lnTo>
                <a:lnTo>
                  <a:pt x="10602" y="16079"/>
                </a:lnTo>
                <a:lnTo>
                  <a:pt x="10404" y="16455"/>
                </a:lnTo>
                <a:lnTo>
                  <a:pt x="10404" y="18277"/>
                </a:lnTo>
                <a:lnTo>
                  <a:pt x="10800" y="18652"/>
                </a:lnTo>
                <a:lnTo>
                  <a:pt x="11295" y="18867"/>
                </a:lnTo>
                <a:lnTo>
                  <a:pt x="11989" y="18759"/>
                </a:lnTo>
                <a:lnTo>
                  <a:pt x="12484" y="18652"/>
                </a:lnTo>
                <a:lnTo>
                  <a:pt x="12980" y="18759"/>
                </a:lnTo>
                <a:lnTo>
                  <a:pt x="12583" y="18920"/>
                </a:lnTo>
                <a:lnTo>
                  <a:pt x="12088" y="19242"/>
                </a:lnTo>
                <a:lnTo>
                  <a:pt x="11692" y="19563"/>
                </a:lnTo>
                <a:lnTo>
                  <a:pt x="11593" y="19885"/>
                </a:lnTo>
                <a:lnTo>
                  <a:pt x="11989" y="20099"/>
                </a:lnTo>
                <a:lnTo>
                  <a:pt x="12683" y="20153"/>
                </a:lnTo>
                <a:lnTo>
                  <a:pt x="13475" y="19992"/>
                </a:lnTo>
                <a:lnTo>
                  <a:pt x="14268" y="19724"/>
                </a:lnTo>
                <a:lnTo>
                  <a:pt x="14862" y="19349"/>
                </a:lnTo>
                <a:lnTo>
                  <a:pt x="15358" y="19134"/>
                </a:lnTo>
                <a:lnTo>
                  <a:pt x="16943" y="19134"/>
                </a:lnTo>
                <a:lnTo>
                  <a:pt x="18330" y="19349"/>
                </a:lnTo>
                <a:lnTo>
                  <a:pt x="18528" y="19510"/>
                </a:lnTo>
                <a:lnTo>
                  <a:pt x="14169" y="21010"/>
                </a:lnTo>
                <a:lnTo>
                  <a:pt x="14268" y="21118"/>
                </a:lnTo>
                <a:lnTo>
                  <a:pt x="14367" y="21278"/>
                </a:lnTo>
                <a:lnTo>
                  <a:pt x="14664" y="21332"/>
                </a:lnTo>
                <a:lnTo>
                  <a:pt x="14862" y="21493"/>
                </a:lnTo>
                <a:lnTo>
                  <a:pt x="15358" y="21493"/>
                </a:lnTo>
                <a:lnTo>
                  <a:pt x="15556" y="21546"/>
                </a:lnTo>
                <a:lnTo>
                  <a:pt x="15655" y="21546"/>
                </a:lnTo>
                <a:lnTo>
                  <a:pt x="15853" y="21600"/>
                </a:lnTo>
                <a:lnTo>
                  <a:pt x="16051" y="21600"/>
                </a:lnTo>
                <a:lnTo>
                  <a:pt x="16150" y="21546"/>
                </a:lnTo>
                <a:lnTo>
                  <a:pt x="16448" y="21493"/>
                </a:lnTo>
                <a:lnTo>
                  <a:pt x="16646" y="21332"/>
                </a:lnTo>
                <a:lnTo>
                  <a:pt x="17042" y="21118"/>
                </a:lnTo>
                <a:lnTo>
                  <a:pt x="17339" y="21010"/>
                </a:lnTo>
                <a:lnTo>
                  <a:pt x="17538" y="20850"/>
                </a:lnTo>
                <a:lnTo>
                  <a:pt x="17934" y="20850"/>
                </a:lnTo>
                <a:lnTo>
                  <a:pt x="18033" y="20957"/>
                </a:lnTo>
                <a:lnTo>
                  <a:pt x="18231" y="21010"/>
                </a:lnTo>
                <a:lnTo>
                  <a:pt x="18330" y="21064"/>
                </a:lnTo>
                <a:lnTo>
                  <a:pt x="18429" y="21225"/>
                </a:lnTo>
                <a:lnTo>
                  <a:pt x="18727" y="21278"/>
                </a:lnTo>
                <a:lnTo>
                  <a:pt x="18826" y="21332"/>
                </a:lnTo>
                <a:lnTo>
                  <a:pt x="19123" y="21332"/>
                </a:lnTo>
                <a:lnTo>
                  <a:pt x="19618" y="21225"/>
                </a:lnTo>
                <a:lnTo>
                  <a:pt x="20213" y="20957"/>
                </a:lnTo>
                <a:lnTo>
                  <a:pt x="20708" y="20528"/>
                </a:lnTo>
                <a:lnTo>
                  <a:pt x="21105" y="20153"/>
                </a:lnTo>
                <a:lnTo>
                  <a:pt x="21402" y="20046"/>
                </a:lnTo>
                <a:lnTo>
                  <a:pt x="21600" y="429"/>
                </a:lnTo>
              </a:path>
            </a:pathLst>
          </a:custGeom>
          <a:solidFill>
            <a:schemeClr val="bg1">
              <a:lumMod val="75000"/>
            </a:schemeClr>
          </a:solidFill>
          <a:ln w="9525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" name="Shape 7774"/>
          <p:cNvSpPr/>
          <p:nvPr/>
        </p:nvSpPr>
        <p:spPr>
          <a:xfrm>
            <a:off x="7556567" y="1074990"/>
            <a:ext cx="717323" cy="582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4" y="3264"/>
                </a:moveTo>
                <a:lnTo>
                  <a:pt x="2707" y="1875"/>
                </a:lnTo>
                <a:lnTo>
                  <a:pt x="3609" y="1111"/>
                </a:lnTo>
                <a:lnTo>
                  <a:pt x="4399" y="695"/>
                </a:lnTo>
                <a:lnTo>
                  <a:pt x="5189" y="1667"/>
                </a:lnTo>
                <a:lnTo>
                  <a:pt x="5301" y="1736"/>
                </a:lnTo>
                <a:lnTo>
                  <a:pt x="5301" y="1597"/>
                </a:lnTo>
                <a:lnTo>
                  <a:pt x="5414" y="1320"/>
                </a:lnTo>
                <a:lnTo>
                  <a:pt x="5414" y="0"/>
                </a:lnTo>
                <a:lnTo>
                  <a:pt x="6147" y="139"/>
                </a:lnTo>
                <a:lnTo>
                  <a:pt x="6711" y="764"/>
                </a:lnTo>
                <a:lnTo>
                  <a:pt x="7162" y="1597"/>
                </a:lnTo>
                <a:lnTo>
                  <a:pt x="7444" y="2570"/>
                </a:lnTo>
                <a:lnTo>
                  <a:pt x="7614" y="3542"/>
                </a:lnTo>
                <a:lnTo>
                  <a:pt x="7614" y="4445"/>
                </a:lnTo>
                <a:lnTo>
                  <a:pt x="7444" y="5487"/>
                </a:lnTo>
                <a:lnTo>
                  <a:pt x="7275" y="6320"/>
                </a:lnTo>
                <a:lnTo>
                  <a:pt x="7219" y="6737"/>
                </a:lnTo>
                <a:lnTo>
                  <a:pt x="7332" y="7015"/>
                </a:lnTo>
                <a:lnTo>
                  <a:pt x="7726" y="7084"/>
                </a:lnTo>
                <a:lnTo>
                  <a:pt x="8460" y="7015"/>
                </a:lnTo>
                <a:lnTo>
                  <a:pt x="8742" y="6598"/>
                </a:lnTo>
                <a:lnTo>
                  <a:pt x="8967" y="5973"/>
                </a:lnTo>
                <a:lnTo>
                  <a:pt x="9023" y="5209"/>
                </a:lnTo>
                <a:lnTo>
                  <a:pt x="9080" y="4723"/>
                </a:lnTo>
                <a:lnTo>
                  <a:pt x="9249" y="4514"/>
                </a:lnTo>
                <a:lnTo>
                  <a:pt x="10039" y="4445"/>
                </a:lnTo>
                <a:lnTo>
                  <a:pt x="10433" y="4445"/>
                </a:lnTo>
                <a:lnTo>
                  <a:pt x="10603" y="4584"/>
                </a:lnTo>
                <a:lnTo>
                  <a:pt x="10659" y="5001"/>
                </a:lnTo>
                <a:lnTo>
                  <a:pt x="10603" y="5765"/>
                </a:lnTo>
                <a:lnTo>
                  <a:pt x="10546" y="7015"/>
                </a:lnTo>
                <a:lnTo>
                  <a:pt x="10603" y="6945"/>
                </a:lnTo>
                <a:lnTo>
                  <a:pt x="10659" y="6806"/>
                </a:lnTo>
                <a:lnTo>
                  <a:pt x="10941" y="6806"/>
                </a:lnTo>
                <a:lnTo>
                  <a:pt x="11054" y="6668"/>
                </a:lnTo>
                <a:lnTo>
                  <a:pt x="11054" y="6459"/>
                </a:lnTo>
                <a:lnTo>
                  <a:pt x="11110" y="6181"/>
                </a:lnTo>
                <a:lnTo>
                  <a:pt x="11167" y="5834"/>
                </a:lnTo>
                <a:lnTo>
                  <a:pt x="11843" y="5626"/>
                </a:lnTo>
                <a:lnTo>
                  <a:pt x="12633" y="5417"/>
                </a:lnTo>
                <a:lnTo>
                  <a:pt x="13366" y="5487"/>
                </a:lnTo>
                <a:lnTo>
                  <a:pt x="13930" y="5695"/>
                </a:lnTo>
                <a:lnTo>
                  <a:pt x="14438" y="6042"/>
                </a:lnTo>
                <a:lnTo>
                  <a:pt x="14776" y="6668"/>
                </a:lnTo>
                <a:lnTo>
                  <a:pt x="14889" y="7432"/>
                </a:lnTo>
                <a:lnTo>
                  <a:pt x="15509" y="6668"/>
                </a:lnTo>
                <a:lnTo>
                  <a:pt x="15960" y="6320"/>
                </a:lnTo>
                <a:lnTo>
                  <a:pt x="16299" y="6320"/>
                </a:lnTo>
                <a:lnTo>
                  <a:pt x="16693" y="6806"/>
                </a:lnTo>
                <a:lnTo>
                  <a:pt x="17032" y="7918"/>
                </a:lnTo>
                <a:lnTo>
                  <a:pt x="17257" y="7640"/>
                </a:lnTo>
                <a:lnTo>
                  <a:pt x="17314" y="7084"/>
                </a:lnTo>
                <a:lnTo>
                  <a:pt x="17370" y="6598"/>
                </a:lnTo>
                <a:lnTo>
                  <a:pt x="17483" y="5973"/>
                </a:lnTo>
                <a:lnTo>
                  <a:pt x="17539" y="5417"/>
                </a:lnTo>
                <a:lnTo>
                  <a:pt x="18103" y="5487"/>
                </a:lnTo>
                <a:lnTo>
                  <a:pt x="18555" y="5973"/>
                </a:lnTo>
                <a:lnTo>
                  <a:pt x="18837" y="6598"/>
                </a:lnTo>
                <a:lnTo>
                  <a:pt x="19062" y="7223"/>
                </a:lnTo>
                <a:lnTo>
                  <a:pt x="19288" y="8473"/>
                </a:lnTo>
                <a:lnTo>
                  <a:pt x="19683" y="7918"/>
                </a:lnTo>
                <a:lnTo>
                  <a:pt x="20021" y="7570"/>
                </a:lnTo>
                <a:lnTo>
                  <a:pt x="20134" y="7432"/>
                </a:lnTo>
                <a:lnTo>
                  <a:pt x="20190" y="7640"/>
                </a:lnTo>
                <a:lnTo>
                  <a:pt x="20416" y="8195"/>
                </a:lnTo>
                <a:lnTo>
                  <a:pt x="20698" y="8612"/>
                </a:lnTo>
                <a:lnTo>
                  <a:pt x="20698" y="9029"/>
                </a:lnTo>
                <a:lnTo>
                  <a:pt x="20528" y="9446"/>
                </a:lnTo>
                <a:lnTo>
                  <a:pt x="20303" y="9654"/>
                </a:lnTo>
                <a:lnTo>
                  <a:pt x="20190" y="9932"/>
                </a:lnTo>
                <a:lnTo>
                  <a:pt x="20359" y="10835"/>
                </a:lnTo>
                <a:lnTo>
                  <a:pt x="20698" y="11529"/>
                </a:lnTo>
                <a:lnTo>
                  <a:pt x="21092" y="12363"/>
                </a:lnTo>
                <a:lnTo>
                  <a:pt x="21431" y="13266"/>
                </a:lnTo>
                <a:lnTo>
                  <a:pt x="21600" y="14655"/>
                </a:lnTo>
                <a:lnTo>
                  <a:pt x="21431" y="15835"/>
                </a:lnTo>
                <a:lnTo>
                  <a:pt x="21092" y="16738"/>
                </a:lnTo>
                <a:lnTo>
                  <a:pt x="20585" y="17502"/>
                </a:lnTo>
                <a:lnTo>
                  <a:pt x="19852" y="18058"/>
                </a:lnTo>
                <a:lnTo>
                  <a:pt x="19062" y="18614"/>
                </a:lnTo>
                <a:lnTo>
                  <a:pt x="18103" y="18961"/>
                </a:lnTo>
                <a:lnTo>
                  <a:pt x="16411" y="19655"/>
                </a:lnTo>
                <a:lnTo>
                  <a:pt x="15509" y="20003"/>
                </a:lnTo>
                <a:lnTo>
                  <a:pt x="14889" y="20419"/>
                </a:lnTo>
                <a:lnTo>
                  <a:pt x="14268" y="20975"/>
                </a:lnTo>
                <a:lnTo>
                  <a:pt x="13422" y="20558"/>
                </a:lnTo>
                <a:lnTo>
                  <a:pt x="12577" y="20558"/>
                </a:lnTo>
                <a:lnTo>
                  <a:pt x="11561" y="20697"/>
                </a:lnTo>
                <a:lnTo>
                  <a:pt x="10603" y="21044"/>
                </a:lnTo>
                <a:lnTo>
                  <a:pt x="9644" y="21461"/>
                </a:lnTo>
                <a:lnTo>
                  <a:pt x="8742" y="21600"/>
                </a:lnTo>
                <a:lnTo>
                  <a:pt x="8008" y="21600"/>
                </a:lnTo>
                <a:lnTo>
                  <a:pt x="7050" y="21183"/>
                </a:lnTo>
                <a:lnTo>
                  <a:pt x="6260" y="20350"/>
                </a:lnTo>
                <a:lnTo>
                  <a:pt x="5527" y="19447"/>
                </a:lnTo>
                <a:lnTo>
                  <a:pt x="4907" y="18475"/>
                </a:lnTo>
                <a:lnTo>
                  <a:pt x="4173" y="17502"/>
                </a:lnTo>
                <a:lnTo>
                  <a:pt x="3440" y="16599"/>
                </a:lnTo>
                <a:lnTo>
                  <a:pt x="2651" y="15905"/>
                </a:lnTo>
                <a:lnTo>
                  <a:pt x="1692" y="15488"/>
                </a:lnTo>
                <a:lnTo>
                  <a:pt x="677" y="15349"/>
                </a:lnTo>
                <a:lnTo>
                  <a:pt x="677" y="14307"/>
                </a:lnTo>
                <a:lnTo>
                  <a:pt x="620" y="13682"/>
                </a:lnTo>
                <a:lnTo>
                  <a:pt x="677" y="13543"/>
                </a:lnTo>
                <a:lnTo>
                  <a:pt x="1410" y="13543"/>
                </a:lnTo>
                <a:lnTo>
                  <a:pt x="2199" y="13613"/>
                </a:lnTo>
                <a:lnTo>
                  <a:pt x="2876" y="12641"/>
                </a:lnTo>
                <a:lnTo>
                  <a:pt x="3102" y="11668"/>
                </a:lnTo>
                <a:lnTo>
                  <a:pt x="2933" y="10765"/>
                </a:lnTo>
                <a:lnTo>
                  <a:pt x="2594" y="10071"/>
                </a:lnTo>
                <a:lnTo>
                  <a:pt x="1917" y="9515"/>
                </a:lnTo>
                <a:lnTo>
                  <a:pt x="1128" y="9168"/>
                </a:lnTo>
                <a:lnTo>
                  <a:pt x="226" y="9168"/>
                </a:lnTo>
                <a:lnTo>
                  <a:pt x="0" y="8473"/>
                </a:lnTo>
                <a:lnTo>
                  <a:pt x="0" y="7848"/>
                </a:lnTo>
                <a:lnTo>
                  <a:pt x="226" y="7432"/>
                </a:lnTo>
                <a:lnTo>
                  <a:pt x="564" y="7293"/>
                </a:lnTo>
                <a:lnTo>
                  <a:pt x="1072" y="7223"/>
                </a:lnTo>
                <a:lnTo>
                  <a:pt x="1636" y="7223"/>
                </a:lnTo>
                <a:lnTo>
                  <a:pt x="2199" y="7362"/>
                </a:lnTo>
                <a:lnTo>
                  <a:pt x="2707" y="7570"/>
                </a:lnTo>
                <a:lnTo>
                  <a:pt x="3158" y="7709"/>
                </a:lnTo>
                <a:lnTo>
                  <a:pt x="4455" y="6181"/>
                </a:lnTo>
                <a:lnTo>
                  <a:pt x="3948" y="5765"/>
                </a:lnTo>
                <a:lnTo>
                  <a:pt x="3440" y="5417"/>
                </a:lnTo>
                <a:lnTo>
                  <a:pt x="2820" y="5140"/>
                </a:lnTo>
                <a:lnTo>
                  <a:pt x="2312" y="4862"/>
                </a:lnTo>
                <a:lnTo>
                  <a:pt x="1805" y="4514"/>
                </a:lnTo>
                <a:lnTo>
                  <a:pt x="1523" y="3959"/>
                </a:lnTo>
                <a:lnTo>
                  <a:pt x="1354" y="3264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0" name="Shape 7775"/>
          <p:cNvSpPr/>
          <p:nvPr/>
        </p:nvSpPr>
        <p:spPr>
          <a:xfrm>
            <a:off x="10512006" y="831474"/>
            <a:ext cx="928960" cy="1719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56" y="12071"/>
                </a:moveTo>
                <a:lnTo>
                  <a:pt x="19379" y="11624"/>
                </a:lnTo>
                <a:lnTo>
                  <a:pt x="17463" y="11529"/>
                </a:lnTo>
                <a:lnTo>
                  <a:pt x="17419" y="11247"/>
                </a:lnTo>
                <a:lnTo>
                  <a:pt x="17289" y="10988"/>
                </a:lnTo>
                <a:lnTo>
                  <a:pt x="17245" y="10706"/>
                </a:lnTo>
                <a:lnTo>
                  <a:pt x="16853" y="10682"/>
                </a:lnTo>
                <a:lnTo>
                  <a:pt x="16548" y="10565"/>
                </a:lnTo>
                <a:lnTo>
                  <a:pt x="16287" y="10400"/>
                </a:lnTo>
                <a:lnTo>
                  <a:pt x="16026" y="10071"/>
                </a:lnTo>
                <a:lnTo>
                  <a:pt x="16810" y="8353"/>
                </a:lnTo>
                <a:lnTo>
                  <a:pt x="14415" y="6706"/>
                </a:lnTo>
                <a:lnTo>
                  <a:pt x="14066" y="6329"/>
                </a:lnTo>
                <a:lnTo>
                  <a:pt x="14023" y="5929"/>
                </a:lnTo>
                <a:lnTo>
                  <a:pt x="14066" y="5459"/>
                </a:lnTo>
                <a:lnTo>
                  <a:pt x="14240" y="4894"/>
                </a:lnTo>
                <a:lnTo>
                  <a:pt x="13848" y="4612"/>
                </a:lnTo>
                <a:lnTo>
                  <a:pt x="13500" y="4400"/>
                </a:lnTo>
                <a:lnTo>
                  <a:pt x="13195" y="4188"/>
                </a:lnTo>
                <a:lnTo>
                  <a:pt x="12847" y="4047"/>
                </a:lnTo>
                <a:lnTo>
                  <a:pt x="12411" y="3929"/>
                </a:lnTo>
                <a:lnTo>
                  <a:pt x="11802" y="3835"/>
                </a:lnTo>
                <a:lnTo>
                  <a:pt x="10800" y="1600"/>
                </a:lnTo>
                <a:lnTo>
                  <a:pt x="11540" y="635"/>
                </a:lnTo>
                <a:lnTo>
                  <a:pt x="10669" y="612"/>
                </a:lnTo>
                <a:lnTo>
                  <a:pt x="9058" y="0"/>
                </a:lnTo>
                <a:lnTo>
                  <a:pt x="7577" y="518"/>
                </a:lnTo>
                <a:lnTo>
                  <a:pt x="6881" y="1459"/>
                </a:lnTo>
                <a:lnTo>
                  <a:pt x="7273" y="2353"/>
                </a:lnTo>
                <a:lnTo>
                  <a:pt x="7098" y="2753"/>
                </a:lnTo>
                <a:lnTo>
                  <a:pt x="6315" y="3529"/>
                </a:lnTo>
                <a:lnTo>
                  <a:pt x="5661" y="3600"/>
                </a:lnTo>
                <a:lnTo>
                  <a:pt x="4877" y="3294"/>
                </a:lnTo>
                <a:lnTo>
                  <a:pt x="3702" y="3506"/>
                </a:lnTo>
                <a:lnTo>
                  <a:pt x="3484" y="3506"/>
                </a:lnTo>
                <a:lnTo>
                  <a:pt x="3266" y="3435"/>
                </a:lnTo>
                <a:lnTo>
                  <a:pt x="2961" y="3294"/>
                </a:lnTo>
                <a:lnTo>
                  <a:pt x="2569" y="3082"/>
                </a:lnTo>
                <a:lnTo>
                  <a:pt x="2003" y="2824"/>
                </a:lnTo>
                <a:lnTo>
                  <a:pt x="1176" y="2541"/>
                </a:lnTo>
                <a:lnTo>
                  <a:pt x="1089" y="2565"/>
                </a:lnTo>
                <a:lnTo>
                  <a:pt x="784" y="2659"/>
                </a:lnTo>
                <a:lnTo>
                  <a:pt x="392" y="2824"/>
                </a:lnTo>
                <a:lnTo>
                  <a:pt x="0" y="3035"/>
                </a:lnTo>
                <a:lnTo>
                  <a:pt x="740" y="3388"/>
                </a:lnTo>
                <a:lnTo>
                  <a:pt x="1611" y="3694"/>
                </a:lnTo>
                <a:lnTo>
                  <a:pt x="2526" y="3929"/>
                </a:lnTo>
                <a:lnTo>
                  <a:pt x="3397" y="4071"/>
                </a:lnTo>
                <a:lnTo>
                  <a:pt x="4094" y="4282"/>
                </a:lnTo>
                <a:lnTo>
                  <a:pt x="4660" y="4565"/>
                </a:lnTo>
                <a:lnTo>
                  <a:pt x="5095" y="4965"/>
                </a:lnTo>
                <a:lnTo>
                  <a:pt x="5444" y="5365"/>
                </a:lnTo>
                <a:lnTo>
                  <a:pt x="5705" y="5859"/>
                </a:lnTo>
                <a:lnTo>
                  <a:pt x="5923" y="6306"/>
                </a:lnTo>
                <a:lnTo>
                  <a:pt x="6097" y="6753"/>
                </a:lnTo>
                <a:lnTo>
                  <a:pt x="6271" y="7176"/>
                </a:lnTo>
                <a:lnTo>
                  <a:pt x="6358" y="7553"/>
                </a:lnTo>
                <a:lnTo>
                  <a:pt x="6358" y="8988"/>
                </a:lnTo>
                <a:lnTo>
                  <a:pt x="6837" y="9200"/>
                </a:lnTo>
                <a:lnTo>
                  <a:pt x="7360" y="9365"/>
                </a:lnTo>
                <a:lnTo>
                  <a:pt x="7926" y="9529"/>
                </a:lnTo>
                <a:lnTo>
                  <a:pt x="8623" y="9718"/>
                </a:lnTo>
                <a:lnTo>
                  <a:pt x="9145" y="9906"/>
                </a:lnTo>
                <a:lnTo>
                  <a:pt x="9624" y="10141"/>
                </a:lnTo>
                <a:lnTo>
                  <a:pt x="9929" y="10400"/>
                </a:lnTo>
                <a:lnTo>
                  <a:pt x="10060" y="10706"/>
                </a:lnTo>
                <a:lnTo>
                  <a:pt x="9537" y="10729"/>
                </a:lnTo>
                <a:lnTo>
                  <a:pt x="9102" y="10894"/>
                </a:lnTo>
                <a:lnTo>
                  <a:pt x="8666" y="11153"/>
                </a:lnTo>
                <a:lnTo>
                  <a:pt x="8318" y="11529"/>
                </a:lnTo>
                <a:lnTo>
                  <a:pt x="8100" y="11953"/>
                </a:lnTo>
                <a:lnTo>
                  <a:pt x="7882" y="12400"/>
                </a:lnTo>
                <a:lnTo>
                  <a:pt x="7708" y="12824"/>
                </a:lnTo>
                <a:lnTo>
                  <a:pt x="7577" y="13224"/>
                </a:lnTo>
                <a:lnTo>
                  <a:pt x="7577" y="13506"/>
                </a:lnTo>
                <a:lnTo>
                  <a:pt x="7098" y="13506"/>
                </a:lnTo>
                <a:lnTo>
                  <a:pt x="6924" y="13576"/>
                </a:lnTo>
                <a:lnTo>
                  <a:pt x="6881" y="13671"/>
                </a:lnTo>
                <a:lnTo>
                  <a:pt x="6968" y="13765"/>
                </a:lnTo>
                <a:lnTo>
                  <a:pt x="7142" y="13835"/>
                </a:lnTo>
                <a:lnTo>
                  <a:pt x="7229" y="13976"/>
                </a:lnTo>
                <a:lnTo>
                  <a:pt x="7229" y="14094"/>
                </a:lnTo>
                <a:lnTo>
                  <a:pt x="6837" y="14141"/>
                </a:lnTo>
                <a:lnTo>
                  <a:pt x="6489" y="14329"/>
                </a:lnTo>
                <a:lnTo>
                  <a:pt x="6140" y="14565"/>
                </a:lnTo>
                <a:lnTo>
                  <a:pt x="5879" y="14847"/>
                </a:lnTo>
                <a:lnTo>
                  <a:pt x="5095" y="15365"/>
                </a:lnTo>
                <a:lnTo>
                  <a:pt x="4529" y="15506"/>
                </a:lnTo>
                <a:lnTo>
                  <a:pt x="4529" y="15859"/>
                </a:lnTo>
                <a:lnTo>
                  <a:pt x="4355" y="16235"/>
                </a:lnTo>
                <a:lnTo>
                  <a:pt x="4137" y="16565"/>
                </a:lnTo>
                <a:lnTo>
                  <a:pt x="4398" y="17247"/>
                </a:lnTo>
                <a:lnTo>
                  <a:pt x="4660" y="18071"/>
                </a:lnTo>
                <a:lnTo>
                  <a:pt x="4921" y="18918"/>
                </a:lnTo>
                <a:lnTo>
                  <a:pt x="5182" y="19694"/>
                </a:lnTo>
                <a:lnTo>
                  <a:pt x="5574" y="20424"/>
                </a:lnTo>
                <a:lnTo>
                  <a:pt x="5879" y="20588"/>
                </a:lnTo>
                <a:lnTo>
                  <a:pt x="6358" y="20800"/>
                </a:lnTo>
                <a:lnTo>
                  <a:pt x="7055" y="20988"/>
                </a:lnTo>
                <a:lnTo>
                  <a:pt x="8361" y="21412"/>
                </a:lnTo>
                <a:lnTo>
                  <a:pt x="8840" y="21600"/>
                </a:lnTo>
                <a:lnTo>
                  <a:pt x="9755" y="21553"/>
                </a:lnTo>
                <a:lnTo>
                  <a:pt x="10713" y="21341"/>
                </a:lnTo>
                <a:lnTo>
                  <a:pt x="11627" y="21012"/>
                </a:lnTo>
                <a:lnTo>
                  <a:pt x="12498" y="20635"/>
                </a:lnTo>
                <a:lnTo>
                  <a:pt x="13413" y="20212"/>
                </a:lnTo>
                <a:lnTo>
                  <a:pt x="14284" y="19788"/>
                </a:lnTo>
                <a:lnTo>
                  <a:pt x="15198" y="19412"/>
                </a:lnTo>
                <a:lnTo>
                  <a:pt x="16156" y="19176"/>
                </a:lnTo>
                <a:lnTo>
                  <a:pt x="17071" y="19082"/>
                </a:lnTo>
                <a:lnTo>
                  <a:pt x="18247" y="18447"/>
                </a:lnTo>
                <a:lnTo>
                  <a:pt x="19248" y="17788"/>
                </a:lnTo>
                <a:lnTo>
                  <a:pt x="20119" y="17129"/>
                </a:lnTo>
                <a:lnTo>
                  <a:pt x="20729" y="16518"/>
                </a:lnTo>
                <a:lnTo>
                  <a:pt x="21121" y="15976"/>
                </a:lnTo>
                <a:lnTo>
                  <a:pt x="21426" y="15506"/>
                </a:lnTo>
                <a:lnTo>
                  <a:pt x="21600" y="15059"/>
                </a:lnTo>
                <a:lnTo>
                  <a:pt x="21556" y="14635"/>
                </a:lnTo>
                <a:lnTo>
                  <a:pt x="21252" y="14212"/>
                </a:lnTo>
                <a:lnTo>
                  <a:pt x="20773" y="13812"/>
                </a:lnTo>
                <a:lnTo>
                  <a:pt x="20163" y="13506"/>
                </a:lnTo>
                <a:lnTo>
                  <a:pt x="19423" y="13341"/>
                </a:lnTo>
                <a:lnTo>
                  <a:pt x="18682" y="13271"/>
                </a:lnTo>
                <a:lnTo>
                  <a:pt x="19031" y="12612"/>
                </a:lnTo>
                <a:lnTo>
                  <a:pt x="18856" y="12071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1" name="Shape 7776"/>
          <p:cNvSpPr/>
          <p:nvPr/>
        </p:nvSpPr>
        <p:spPr>
          <a:xfrm>
            <a:off x="10231071" y="3425846"/>
            <a:ext cx="1022606" cy="8316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85" y="10557"/>
                </a:moveTo>
                <a:lnTo>
                  <a:pt x="19543" y="10070"/>
                </a:lnTo>
                <a:lnTo>
                  <a:pt x="19424" y="9681"/>
                </a:lnTo>
                <a:lnTo>
                  <a:pt x="19226" y="9341"/>
                </a:lnTo>
                <a:lnTo>
                  <a:pt x="18870" y="9097"/>
                </a:lnTo>
                <a:lnTo>
                  <a:pt x="18396" y="8854"/>
                </a:lnTo>
                <a:lnTo>
                  <a:pt x="18514" y="8368"/>
                </a:lnTo>
                <a:lnTo>
                  <a:pt x="18712" y="7930"/>
                </a:lnTo>
                <a:lnTo>
                  <a:pt x="19029" y="7638"/>
                </a:lnTo>
                <a:lnTo>
                  <a:pt x="19226" y="7249"/>
                </a:lnTo>
                <a:lnTo>
                  <a:pt x="19345" y="6859"/>
                </a:lnTo>
                <a:lnTo>
                  <a:pt x="19424" y="6178"/>
                </a:lnTo>
                <a:lnTo>
                  <a:pt x="19385" y="5303"/>
                </a:lnTo>
                <a:lnTo>
                  <a:pt x="19266" y="4330"/>
                </a:lnTo>
                <a:lnTo>
                  <a:pt x="19068" y="3308"/>
                </a:lnTo>
                <a:lnTo>
                  <a:pt x="18831" y="2335"/>
                </a:lnTo>
                <a:lnTo>
                  <a:pt x="18475" y="1459"/>
                </a:lnTo>
                <a:lnTo>
                  <a:pt x="18158" y="778"/>
                </a:lnTo>
                <a:lnTo>
                  <a:pt x="17802" y="341"/>
                </a:lnTo>
                <a:lnTo>
                  <a:pt x="14044" y="1751"/>
                </a:lnTo>
                <a:lnTo>
                  <a:pt x="13688" y="827"/>
                </a:lnTo>
                <a:lnTo>
                  <a:pt x="12620" y="876"/>
                </a:lnTo>
                <a:lnTo>
                  <a:pt x="11473" y="1070"/>
                </a:lnTo>
                <a:lnTo>
                  <a:pt x="10404" y="1314"/>
                </a:lnTo>
                <a:lnTo>
                  <a:pt x="9495" y="1703"/>
                </a:lnTo>
                <a:lnTo>
                  <a:pt x="8782" y="1265"/>
                </a:lnTo>
                <a:lnTo>
                  <a:pt x="8189" y="632"/>
                </a:lnTo>
                <a:lnTo>
                  <a:pt x="7675" y="0"/>
                </a:lnTo>
                <a:lnTo>
                  <a:pt x="6963" y="195"/>
                </a:lnTo>
                <a:lnTo>
                  <a:pt x="6211" y="535"/>
                </a:lnTo>
                <a:lnTo>
                  <a:pt x="5380" y="1070"/>
                </a:lnTo>
                <a:lnTo>
                  <a:pt x="4510" y="1654"/>
                </a:lnTo>
                <a:lnTo>
                  <a:pt x="3719" y="2335"/>
                </a:lnTo>
                <a:lnTo>
                  <a:pt x="2967" y="2968"/>
                </a:lnTo>
                <a:lnTo>
                  <a:pt x="2255" y="3503"/>
                </a:lnTo>
                <a:lnTo>
                  <a:pt x="1582" y="3892"/>
                </a:lnTo>
                <a:lnTo>
                  <a:pt x="1345" y="4086"/>
                </a:lnTo>
                <a:lnTo>
                  <a:pt x="989" y="4427"/>
                </a:lnTo>
                <a:lnTo>
                  <a:pt x="673" y="4865"/>
                </a:lnTo>
                <a:lnTo>
                  <a:pt x="435" y="5303"/>
                </a:lnTo>
                <a:lnTo>
                  <a:pt x="198" y="5546"/>
                </a:lnTo>
                <a:lnTo>
                  <a:pt x="514" y="7200"/>
                </a:lnTo>
                <a:lnTo>
                  <a:pt x="475" y="7443"/>
                </a:lnTo>
                <a:lnTo>
                  <a:pt x="316" y="7784"/>
                </a:lnTo>
                <a:lnTo>
                  <a:pt x="158" y="8222"/>
                </a:lnTo>
                <a:lnTo>
                  <a:pt x="0" y="8854"/>
                </a:lnTo>
                <a:lnTo>
                  <a:pt x="1266" y="11286"/>
                </a:lnTo>
                <a:lnTo>
                  <a:pt x="1385" y="11919"/>
                </a:lnTo>
                <a:lnTo>
                  <a:pt x="1424" y="12600"/>
                </a:lnTo>
                <a:lnTo>
                  <a:pt x="1464" y="13330"/>
                </a:lnTo>
                <a:lnTo>
                  <a:pt x="1622" y="14303"/>
                </a:lnTo>
                <a:lnTo>
                  <a:pt x="1938" y="15324"/>
                </a:lnTo>
                <a:lnTo>
                  <a:pt x="2255" y="16103"/>
                </a:lnTo>
                <a:lnTo>
                  <a:pt x="2651" y="16638"/>
                </a:lnTo>
                <a:lnTo>
                  <a:pt x="3165" y="17027"/>
                </a:lnTo>
                <a:lnTo>
                  <a:pt x="3679" y="17222"/>
                </a:lnTo>
                <a:lnTo>
                  <a:pt x="4233" y="17270"/>
                </a:lnTo>
                <a:lnTo>
                  <a:pt x="4708" y="17222"/>
                </a:lnTo>
                <a:lnTo>
                  <a:pt x="5182" y="17076"/>
                </a:lnTo>
                <a:lnTo>
                  <a:pt x="5776" y="17903"/>
                </a:lnTo>
                <a:lnTo>
                  <a:pt x="5776" y="18632"/>
                </a:lnTo>
                <a:lnTo>
                  <a:pt x="5895" y="18973"/>
                </a:lnTo>
                <a:lnTo>
                  <a:pt x="6013" y="18924"/>
                </a:lnTo>
                <a:lnTo>
                  <a:pt x="6251" y="18730"/>
                </a:lnTo>
                <a:lnTo>
                  <a:pt x="6330" y="18535"/>
                </a:lnTo>
                <a:lnTo>
                  <a:pt x="6448" y="18341"/>
                </a:lnTo>
                <a:lnTo>
                  <a:pt x="6488" y="18195"/>
                </a:lnTo>
                <a:lnTo>
                  <a:pt x="6567" y="18097"/>
                </a:lnTo>
                <a:lnTo>
                  <a:pt x="7160" y="18097"/>
                </a:lnTo>
                <a:lnTo>
                  <a:pt x="7754" y="18292"/>
                </a:lnTo>
                <a:lnTo>
                  <a:pt x="8229" y="18535"/>
                </a:lnTo>
                <a:lnTo>
                  <a:pt x="8545" y="18973"/>
                </a:lnTo>
                <a:lnTo>
                  <a:pt x="8664" y="19605"/>
                </a:lnTo>
                <a:lnTo>
                  <a:pt x="9890" y="19849"/>
                </a:lnTo>
                <a:lnTo>
                  <a:pt x="10246" y="20286"/>
                </a:lnTo>
                <a:lnTo>
                  <a:pt x="10523" y="20530"/>
                </a:lnTo>
                <a:lnTo>
                  <a:pt x="10800" y="20724"/>
                </a:lnTo>
                <a:lnTo>
                  <a:pt x="11354" y="20919"/>
                </a:lnTo>
                <a:lnTo>
                  <a:pt x="12580" y="20578"/>
                </a:lnTo>
                <a:lnTo>
                  <a:pt x="13846" y="21600"/>
                </a:lnTo>
                <a:lnTo>
                  <a:pt x="14558" y="20773"/>
                </a:lnTo>
                <a:lnTo>
                  <a:pt x="15824" y="20530"/>
                </a:lnTo>
                <a:lnTo>
                  <a:pt x="16180" y="20481"/>
                </a:lnTo>
                <a:lnTo>
                  <a:pt x="16536" y="20335"/>
                </a:lnTo>
                <a:lnTo>
                  <a:pt x="16853" y="20335"/>
                </a:lnTo>
                <a:lnTo>
                  <a:pt x="17051" y="20481"/>
                </a:lnTo>
                <a:lnTo>
                  <a:pt x="17090" y="20578"/>
                </a:lnTo>
                <a:lnTo>
                  <a:pt x="17090" y="20724"/>
                </a:lnTo>
                <a:lnTo>
                  <a:pt x="17011" y="20919"/>
                </a:lnTo>
                <a:lnTo>
                  <a:pt x="16892" y="21016"/>
                </a:lnTo>
                <a:lnTo>
                  <a:pt x="16853" y="21065"/>
                </a:lnTo>
                <a:lnTo>
                  <a:pt x="16853" y="21162"/>
                </a:lnTo>
                <a:lnTo>
                  <a:pt x="19226" y="21308"/>
                </a:lnTo>
                <a:lnTo>
                  <a:pt x="19108" y="19849"/>
                </a:lnTo>
                <a:lnTo>
                  <a:pt x="21600" y="14935"/>
                </a:lnTo>
                <a:lnTo>
                  <a:pt x="21402" y="14400"/>
                </a:lnTo>
                <a:lnTo>
                  <a:pt x="21204" y="13670"/>
                </a:lnTo>
                <a:lnTo>
                  <a:pt x="20888" y="12843"/>
                </a:lnTo>
                <a:lnTo>
                  <a:pt x="20611" y="12114"/>
                </a:lnTo>
                <a:lnTo>
                  <a:pt x="20295" y="11530"/>
                </a:lnTo>
                <a:lnTo>
                  <a:pt x="19385" y="10557"/>
                </a:lnTo>
              </a:path>
            </a:pathLst>
          </a:custGeom>
          <a:solidFill>
            <a:schemeClr val="bg1">
              <a:lumMod val="75000"/>
            </a:schemeClr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2" name="Shape 7777"/>
          <p:cNvSpPr/>
          <p:nvPr/>
        </p:nvSpPr>
        <p:spPr>
          <a:xfrm>
            <a:off x="9453817" y="3448322"/>
            <a:ext cx="867155" cy="1181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16" y="13282"/>
                </a:moveTo>
                <a:lnTo>
                  <a:pt x="15209" y="13008"/>
                </a:lnTo>
                <a:lnTo>
                  <a:pt x="16048" y="12803"/>
                </a:lnTo>
                <a:lnTo>
                  <a:pt x="16795" y="12597"/>
                </a:lnTo>
                <a:lnTo>
                  <a:pt x="17588" y="12358"/>
                </a:lnTo>
                <a:lnTo>
                  <a:pt x="18381" y="12049"/>
                </a:lnTo>
                <a:lnTo>
                  <a:pt x="19034" y="11673"/>
                </a:lnTo>
                <a:lnTo>
                  <a:pt x="19687" y="11125"/>
                </a:lnTo>
                <a:lnTo>
                  <a:pt x="20200" y="10441"/>
                </a:lnTo>
                <a:lnTo>
                  <a:pt x="21460" y="10783"/>
                </a:lnTo>
                <a:lnTo>
                  <a:pt x="21600" y="10509"/>
                </a:lnTo>
                <a:lnTo>
                  <a:pt x="21507" y="10269"/>
                </a:lnTo>
                <a:lnTo>
                  <a:pt x="21413" y="9961"/>
                </a:lnTo>
                <a:lnTo>
                  <a:pt x="21227" y="9482"/>
                </a:lnTo>
                <a:lnTo>
                  <a:pt x="20854" y="7497"/>
                </a:lnTo>
                <a:lnTo>
                  <a:pt x="19361" y="5819"/>
                </a:lnTo>
                <a:lnTo>
                  <a:pt x="19547" y="5203"/>
                </a:lnTo>
                <a:lnTo>
                  <a:pt x="19921" y="4655"/>
                </a:lnTo>
                <a:lnTo>
                  <a:pt x="19361" y="2704"/>
                </a:lnTo>
                <a:lnTo>
                  <a:pt x="19267" y="2567"/>
                </a:lnTo>
                <a:lnTo>
                  <a:pt x="18894" y="2465"/>
                </a:lnTo>
                <a:lnTo>
                  <a:pt x="18521" y="2259"/>
                </a:lnTo>
                <a:lnTo>
                  <a:pt x="18194" y="2157"/>
                </a:lnTo>
                <a:lnTo>
                  <a:pt x="17868" y="2020"/>
                </a:lnTo>
                <a:lnTo>
                  <a:pt x="17821" y="1848"/>
                </a:lnTo>
                <a:lnTo>
                  <a:pt x="18008" y="1712"/>
                </a:lnTo>
                <a:lnTo>
                  <a:pt x="18288" y="1540"/>
                </a:lnTo>
                <a:lnTo>
                  <a:pt x="18381" y="1267"/>
                </a:lnTo>
                <a:lnTo>
                  <a:pt x="18241" y="993"/>
                </a:lnTo>
                <a:lnTo>
                  <a:pt x="18054" y="685"/>
                </a:lnTo>
                <a:lnTo>
                  <a:pt x="17821" y="479"/>
                </a:lnTo>
                <a:lnTo>
                  <a:pt x="17635" y="274"/>
                </a:lnTo>
                <a:lnTo>
                  <a:pt x="17448" y="137"/>
                </a:lnTo>
                <a:lnTo>
                  <a:pt x="17261" y="34"/>
                </a:lnTo>
                <a:lnTo>
                  <a:pt x="17028" y="0"/>
                </a:lnTo>
                <a:lnTo>
                  <a:pt x="16888" y="68"/>
                </a:lnTo>
                <a:lnTo>
                  <a:pt x="16562" y="308"/>
                </a:lnTo>
                <a:lnTo>
                  <a:pt x="16515" y="479"/>
                </a:lnTo>
                <a:lnTo>
                  <a:pt x="16562" y="616"/>
                </a:lnTo>
                <a:lnTo>
                  <a:pt x="16748" y="650"/>
                </a:lnTo>
                <a:lnTo>
                  <a:pt x="16935" y="753"/>
                </a:lnTo>
                <a:lnTo>
                  <a:pt x="17121" y="822"/>
                </a:lnTo>
                <a:lnTo>
                  <a:pt x="17168" y="958"/>
                </a:lnTo>
                <a:lnTo>
                  <a:pt x="17028" y="1130"/>
                </a:lnTo>
                <a:lnTo>
                  <a:pt x="16702" y="1438"/>
                </a:lnTo>
                <a:lnTo>
                  <a:pt x="15908" y="1848"/>
                </a:lnTo>
                <a:lnTo>
                  <a:pt x="15209" y="2020"/>
                </a:lnTo>
                <a:lnTo>
                  <a:pt x="14602" y="2020"/>
                </a:lnTo>
                <a:lnTo>
                  <a:pt x="14042" y="1985"/>
                </a:lnTo>
                <a:lnTo>
                  <a:pt x="13762" y="1883"/>
                </a:lnTo>
                <a:lnTo>
                  <a:pt x="13716" y="2020"/>
                </a:lnTo>
                <a:lnTo>
                  <a:pt x="13529" y="2225"/>
                </a:lnTo>
                <a:lnTo>
                  <a:pt x="13389" y="2499"/>
                </a:lnTo>
                <a:lnTo>
                  <a:pt x="13343" y="2704"/>
                </a:lnTo>
                <a:lnTo>
                  <a:pt x="12083" y="2533"/>
                </a:lnTo>
                <a:lnTo>
                  <a:pt x="11943" y="1985"/>
                </a:lnTo>
                <a:lnTo>
                  <a:pt x="11476" y="1780"/>
                </a:lnTo>
                <a:lnTo>
                  <a:pt x="10777" y="1575"/>
                </a:lnTo>
                <a:lnTo>
                  <a:pt x="10030" y="1438"/>
                </a:lnTo>
                <a:lnTo>
                  <a:pt x="9330" y="1369"/>
                </a:lnTo>
                <a:lnTo>
                  <a:pt x="9377" y="1095"/>
                </a:lnTo>
                <a:lnTo>
                  <a:pt x="9517" y="856"/>
                </a:lnTo>
                <a:lnTo>
                  <a:pt x="9610" y="650"/>
                </a:lnTo>
                <a:lnTo>
                  <a:pt x="9610" y="445"/>
                </a:lnTo>
                <a:lnTo>
                  <a:pt x="9517" y="68"/>
                </a:lnTo>
                <a:lnTo>
                  <a:pt x="6345" y="68"/>
                </a:lnTo>
                <a:lnTo>
                  <a:pt x="6485" y="616"/>
                </a:lnTo>
                <a:lnTo>
                  <a:pt x="6765" y="1232"/>
                </a:lnTo>
                <a:lnTo>
                  <a:pt x="7138" y="1746"/>
                </a:lnTo>
                <a:lnTo>
                  <a:pt x="7558" y="2157"/>
                </a:lnTo>
                <a:lnTo>
                  <a:pt x="7464" y="2362"/>
                </a:lnTo>
                <a:lnTo>
                  <a:pt x="7371" y="2636"/>
                </a:lnTo>
                <a:lnTo>
                  <a:pt x="7278" y="2841"/>
                </a:lnTo>
                <a:lnTo>
                  <a:pt x="6905" y="2978"/>
                </a:lnTo>
                <a:lnTo>
                  <a:pt x="6811" y="3081"/>
                </a:lnTo>
                <a:lnTo>
                  <a:pt x="6718" y="3115"/>
                </a:lnTo>
                <a:lnTo>
                  <a:pt x="6345" y="2841"/>
                </a:lnTo>
                <a:lnTo>
                  <a:pt x="6345" y="3355"/>
                </a:lnTo>
                <a:lnTo>
                  <a:pt x="6298" y="3731"/>
                </a:lnTo>
                <a:lnTo>
                  <a:pt x="6158" y="3971"/>
                </a:lnTo>
                <a:lnTo>
                  <a:pt x="5925" y="4074"/>
                </a:lnTo>
                <a:lnTo>
                  <a:pt x="5365" y="4074"/>
                </a:lnTo>
                <a:lnTo>
                  <a:pt x="5132" y="4039"/>
                </a:lnTo>
                <a:lnTo>
                  <a:pt x="4572" y="3560"/>
                </a:lnTo>
                <a:lnTo>
                  <a:pt x="4292" y="3286"/>
                </a:lnTo>
                <a:lnTo>
                  <a:pt x="4059" y="3115"/>
                </a:lnTo>
                <a:lnTo>
                  <a:pt x="2986" y="3902"/>
                </a:lnTo>
                <a:lnTo>
                  <a:pt x="3546" y="5443"/>
                </a:lnTo>
                <a:lnTo>
                  <a:pt x="2239" y="6572"/>
                </a:lnTo>
                <a:lnTo>
                  <a:pt x="2752" y="7154"/>
                </a:lnTo>
                <a:lnTo>
                  <a:pt x="47" y="8729"/>
                </a:lnTo>
                <a:lnTo>
                  <a:pt x="47" y="10749"/>
                </a:lnTo>
                <a:lnTo>
                  <a:pt x="0" y="11262"/>
                </a:lnTo>
                <a:lnTo>
                  <a:pt x="0" y="11776"/>
                </a:lnTo>
                <a:lnTo>
                  <a:pt x="886" y="14309"/>
                </a:lnTo>
                <a:lnTo>
                  <a:pt x="1446" y="14719"/>
                </a:lnTo>
                <a:lnTo>
                  <a:pt x="1679" y="14959"/>
                </a:lnTo>
                <a:lnTo>
                  <a:pt x="1726" y="15165"/>
                </a:lnTo>
                <a:lnTo>
                  <a:pt x="1726" y="15473"/>
                </a:lnTo>
                <a:lnTo>
                  <a:pt x="1679" y="15575"/>
                </a:lnTo>
                <a:lnTo>
                  <a:pt x="1679" y="15644"/>
                </a:lnTo>
                <a:lnTo>
                  <a:pt x="1540" y="15746"/>
                </a:lnTo>
                <a:lnTo>
                  <a:pt x="2239" y="15883"/>
                </a:lnTo>
                <a:lnTo>
                  <a:pt x="2799" y="15952"/>
                </a:lnTo>
                <a:lnTo>
                  <a:pt x="3452" y="15986"/>
                </a:lnTo>
                <a:lnTo>
                  <a:pt x="4012" y="16089"/>
                </a:lnTo>
                <a:lnTo>
                  <a:pt x="4619" y="16294"/>
                </a:lnTo>
                <a:lnTo>
                  <a:pt x="5132" y="16705"/>
                </a:lnTo>
                <a:lnTo>
                  <a:pt x="5085" y="17184"/>
                </a:lnTo>
                <a:lnTo>
                  <a:pt x="4805" y="17766"/>
                </a:lnTo>
                <a:lnTo>
                  <a:pt x="4479" y="18280"/>
                </a:lnTo>
                <a:lnTo>
                  <a:pt x="4152" y="18725"/>
                </a:lnTo>
                <a:lnTo>
                  <a:pt x="3779" y="19170"/>
                </a:lnTo>
                <a:lnTo>
                  <a:pt x="3546" y="19683"/>
                </a:lnTo>
                <a:lnTo>
                  <a:pt x="3452" y="20265"/>
                </a:lnTo>
                <a:lnTo>
                  <a:pt x="3592" y="20915"/>
                </a:lnTo>
                <a:lnTo>
                  <a:pt x="3872" y="20915"/>
                </a:lnTo>
                <a:lnTo>
                  <a:pt x="4292" y="20881"/>
                </a:lnTo>
                <a:lnTo>
                  <a:pt x="4712" y="20813"/>
                </a:lnTo>
                <a:lnTo>
                  <a:pt x="5132" y="20778"/>
                </a:lnTo>
                <a:lnTo>
                  <a:pt x="5272" y="20642"/>
                </a:lnTo>
                <a:lnTo>
                  <a:pt x="5085" y="20265"/>
                </a:lnTo>
                <a:lnTo>
                  <a:pt x="5272" y="20025"/>
                </a:lnTo>
                <a:lnTo>
                  <a:pt x="5552" y="19991"/>
                </a:lnTo>
                <a:lnTo>
                  <a:pt x="5925" y="20025"/>
                </a:lnTo>
                <a:lnTo>
                  <a:pt x="6345" y="20128"/>
                </a:lnTo>
                <a:lnTo>
                  <a:pt x="6811" y="20299"/>
                </a:lnTo>
                <a:lnTo>
                  <a:pt x="7558" y="20642"/>
                </a:lnTo>
                <a:lnTo>
                  <a:pt x="7791" y="20778"/>
                </a:lnTo>
                <a:lnTo>
                  <a:pt x="8071" y="20744"/>
                </a:lnTo>
                <a:lnTo>
                  <a:pt x="8537" y="20710"/>
                </a:lnTo>
                <a:lnTo>
                  <a:pt x="9097" y="20710"/>
                </a:lnTo>
                <a:lnTo>
                  <a:pt x="10730" y="21600"/>
                </a:lnTo>
                <a:lnTo>
                  <a:pt x="11290" y="21258"/>
                </a:lnTo>
                <a:lnTo>
                  <a:pt x="12036" y="20950"/>
                </a:lnTo>
                <a:lnTo>
                  <a:pt x="12783" y="20778"/>
                </a:lnTo>
                <a:lnTo>
                  <a:pt x="13856" y="20573"/>
                </a:lnTo>
                <a:lnTo>
                  <a:pt x="15022" y="20436"/>
                </a:lnTo>
                <a:lnTo>
                  <a:pt x="16188" y="20402"/>
                </a:lnTo>
                <a:lnTo>
                  <a:pt x="17261" y="20265"/>
                </a:lnTo>
                <a:lnTo>
                  <a:pt x="17215" y="20162"/>
                </a:lnTo>
                <a:lnTo>
                  <a:pt x="17168" y="20094"/>
                </a:lnTo>
                <a:lnTo>
                  <a:pt x="17028" y="19957"/>
                </a:lnTo>
                <a:lnTo>
                  <a:pt x="16935" y="19854"/>
                </a:lnTo>
                <a:lnTo>
                  <a:pt x="16748" y="19786"/>
                </a:lnTo>
                <a:lnTo>
                  <a:pt x="16608" y="19717"/>
                </a:lnTo>
                <a:lnTo>
                  <a:pt x="16515" y="19683"/>
                </a:lnTo>
                <a:lnTo>
                  <a:pt x="16981" y="19306"/>
                </a:lnTo>
                <a:lnTo>
                  <a:pt x="17681" y="18861"/>
                </a:lnTo>
                <a:lnTo>
                  <a:pt x="18474" y="18451"/>
                </a:lnTo>
                <a:lnTo>
                  <a:pt x="19314" y="18108"/>
                </a:lnTo>
                <a:lnTo>
                  <a:pt x="20107" y="17835"/>
                </a:lnTo>
                <a:lnTo>
                  <a:pt x="20714" y="17698"/>
                </a:lnTo>
                <a:lnTo>
                  <a:pt x="20154" y="17184"/>
                </a:lnTo>
                <a:lnTo>
                  <a:pt x="20014" y="17081"/>
                </a:lnTo>
                <a:lnTo>
                  <a:pt x="19781" y="17013"/>
                </a:lnTo>
                <a:lnTo>
                  <a:pt x="19547" y="16910"/>
                </a:lnTo>
                <a:lnTo>
                  <a:pt x="19174" y="16808"/>
                </a:lnTo>
                <a:lnTo>
                  <a:pt x="18801" y="16568"/>
                </a:lnTo>
                <a:lnTo>
                  <a:pt x="18241" y="16191"/>
                </a:lnTo>
                <a:lnTo>
                  <a:pt x="17681" y="15644"/>
                </a:lnTo>
                <a:lnTo>
                  <a:pt x="17215" y="15130"/>
                </a:lnTo>
                <a:lnTo>
                  <a:pt x="16795" y="14651"/>
                </a:lnTo>
                <a:lnTo>
                  <a:pt x="16515" y="14240"/>
                </a:lnTo>
                <a:lnTo>
                  <a:pt x="16282" y="14001"/>
                </a:lnTo>
                <a:lnTo>
                  <a:pt x="16188" y="13898"/>
                </a:lnTo>
                <a:lnTo>
                  <a:pt x="14416" y="13282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3" name="Shape 7778"/>
          <p:cNvSpPr/>
          <p:nvPr/>
        </p:nvSpPr>
        <p:spPr>
          <a:xfrm>
            <a:off x="9199103" y="3663740"/>
            <a:ext cx="397057" cy="428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958" y="13205"/>
                </a:moveTo>
                <a:lnTo>
                  <a:pt x="19868" y="8961"/>
                </a:lnTo>
                <a:lnTo>
                  <a:pt x="18747" y="7263"/>
                </a:lnTo>
                <a:lnTo>
                  <a:pt x="21600" y="4150"/>
                </a:lnTo>
                <a:lnTo>
                  <a:pt x="20785" y="1132"/>
                </a:lnTo>
                <a:lnTo>
                  <a:pt x="20275" y="472"/>
                </a:lnTo>
                <a:lnTo>
                  <a:pt x="19257" y="94"/>
                </a:lnTo>
                <a:lnTo>
                  <a:pt x="17830" y="0"/>
                </a:lnTo>
                <a:lnTo>
                  <a:pt x="16098" y="283"/>
                </a:lnTo>
                <a:lnTo>
                  <a:pt x="14366" y="660"/>
                </a:lnTo>
                <a:lnTo>
                  <a:pt x="12940" y="1226"/>
                </a:lnTo>
                <a:lnTo>
                  <a:pt x="11819" y="1981"/>
                </a:lnTo>
                <a:lnTo>
                  <a:pt x="11921" y="2924"/>
                </a:lnTo>
                <a:lnTo>
                  <a:pt x="12328" y="3867"/>
                </a:lnTo>
                <a:lnTo>
                  <a:pt x="12532" y="4622"/>
                </a:lnTo>
                <a:lnTo>
                  <a:pt x="12736" y="5471"/>
                </a:lnTo>
                <a:lnTo>
                  <a:pt x="12532" y="6320"/>
                </a:lnTo>
                <a:lnTo>
                  <a:pt x="11819" y="7263"/>
                </a:lnTo>
                <a:lnTo>
                  <a:pt x="9475" y="7263"/>
                </a:lnTo>
                <a:lnTo>
                  <a:pt x="8864" y="6791"/>
                </a:lnTo>
                <a:lnTo>
                  <a:pt x="8762" y="6037"/>
                </a:lnTo>
                <a:lnTo>
                  <a:pt x="8660" y="5093"/>
                </a:lnTo>
                <a:lnTo>
                  <a:pt x="8355" y="4245"/>
                </a:lnTo>
                <a:lnTo>
                  <a:pt x="8253" y="3490"/>
                </a:lnTo>
                <a:lnTo>
                  <a:pt x="7642" y="4999"/>
                </a:lnTo>
                <a:lnTo>
                  <a:pt x="6928" y="6414"/>
                </a:lnTo>
                <a:lnTo>
                  <a:pt x="6317" y="8017"/>
                </a:lnTo>
                <a:lnTo>
                  <a:pt x="5400" y="9527"/>
                </a:lnTo>
                <a:lnTo>
                  <a:pt x="4177" y="11036"/>
                </a:lnTo>
                <a:lnTo>
                  <a:pt x="3260" y="11602"/>
                </a:lnTo>
                <a:lnTo>
                  <a:pt x="1223" y="13300"/>
                </a:lnTo>
                <a:lnTo>
                  <a:pt x="408" y="14148"/>
                </a:lnTo>
                <a:lnTo>
                  <a:pt x="0" y="15092"/>
                </a:lnTo>
                <a:lnTo>
                  <a:pt x="2343" y="15941"/>
                </a:lnTo>
                <a:lnTo>
                  <a:pt x="5808" y="15280"/>
                </a:lnTo>
                <a:lnTo>
                  <a:pt x="12023" y="18016"/>
                </a:lnTo>
                <a:lnTo>
                  <a:pt x="11513" y="20657"/>
                </a:lnTo>
                <a:lnTo>
                  <a:pt x="13347" y="21034"/>
                </a:lnTo>
                <a:lnTo>
                  <a:pt x="13958" y="21600"/>
                </a:lnTo>
                <a:lnTo>
                  <a:pt x="13958" y="13205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4" name="Shape 7779"/>
          <p:cNvSpPr/>
          <p:nvPr/>
        </p:nvSpPr>
        <p:spPr>
          <a:xfrm>
            <a:off x="7880581" y="3186077"/>
            <a:ext cx="471972" cy="528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914" y="4749"/>
                </a:moveTo>
                <a:lnTo>
                  <a:pt x="14914" y="5209"/>
                </a:lnTo>
                <a:lnTo>
                  <a:pt x="15257" y="5821"/>
                </a:lnTo>
                <a:lnTo>
                  <a:pt x="15771" y="6357"/>
                </a:lnTo>
                <a:lnTo>
                  <a:pt x="16457" y="6894"/>
                </a:lnTo>
                <a:lnTo>
                  <a:pt x="17314" y="7047"/>
                </a:lnTo>
                <a:lnTo>
                  <a:pt x="18171" y="6894"/>
                </a:lnTo>
                <a:lnTo>
                  <a:pt x="18857" y="7506"/>
                </a:lnTo>
                <a:lnTo>
                  <a:pt x="19543" y="8272"/>
                </a:lnTo>
                <a:lnTo>
                  <a:pt x="20314" y="9115"/>
                </a:lnTo>
                <a:lnTo>
                  <a:pt x="20914" y="10111"/>
                </a:lnTo>
                <a:lnTo>
                  <a:pt x="21343" y="11030"/>
                </a:lnTo>
                <a:lnTo>
                  <a:pt x="21600" y="11719"/>
                </a:lnTo>
                <a:lnTo>
                  <a:pt x="21600" y="13787"/>
                </a:lnTo>
                <a:lnTo>
                  <a:pt x="21171" y="15396"/>
                </a:lnTo>
                <a:lnTo>
                  <a:pt x="20486" y="16928"/>
                </a:lnTo>
                <a:lnTo>
                  <a:pt x="19371" y="18000"/>
                </a:lnTo>
                <a:lnTo>
                  <a:pt x="18171" y="18919"/>
                </a:lnTo>
                <a:lnTo>
                  <a:pt x="16800" y="19609"/>
                </a:lnTo>
                <a:lnTo>
                  <a:pt x="15086" y="20145"/>
                </a:lnTo>
                <a:lnTo>
                  <a:pt x="13371" y="20528"/>
                </a:lnTo>
                <a:lnTo>
                  <a:pt x="11486" y="20834"/>
                </a:lnTo>
                <a:lnTo>
                  <a:pt x="9600" y="20987"/>
                </a:lnTo>
                <a:lnTo>
                  <a:pt x="7800" y="21217"/>
                </a:lnTo>
                <a:lnTo>
                  <a:pt x="5914" y="21370"/>
                </a:lnTo>
                <a:lnTo>
                  <a:pt x="4286" y="21600"/>
                </a:lnTo>
                <a:lnTo>
                  <a:pt x="2743" y="20834"/>
                </a:lnTo>
                <a:lnTo>
                  <a:pt x="1629" y="20451"/>
                </a:lnTo>
                <a:lnTo>
                  <a:pt x="857" y="20068"/>
                </a:lnTo>
                <a:lnTo>
                  <a:pt x="257" y="19838"/>
                </a:lnTo>
                <a:lnTo>
                  <a:pt x="86" y="19609"/>
                </a:lnTo>
                <a:lnTo>
                  <a:pt x="86" y="19532"/>
                </a:lnTo>
                <a:lnTo>
                  <a:pt x="257" y="19226"/>
                </a:lnTo>
                <a:lnTo>
                  <a:pt x="514" y="18919"/>
                </a:lnTo>
                <a:lnTo>
                  <a:pt x="857" y="18383"/>
                </a:lnTo>
                <a:lnTo>
                  <a:pt x="1286" y="17694"/>
                </a:lnTo>
                <a:lnTo>
                  <a:pt x="1029" y="17387"/>
                </a:lnTo>
                <a:lnTo>
                  <a:pt x="600" y="16928"/>
                </a:lnTo>
                <a:lnTo>
                  <a:pt x="86" y="16468"/>
                </a:lnTo>
                <a:lnTo>
                  <a:pt x="0" y="16085"/>
                </a:lnTo>
                <a:lnTo>
                  <a:pt x="257" y="15779"/>
                </a:lnTo>
                <a:lnTo>
                  <a:pt x="857" y="15702"/>
                </a:lnTo>
                <a:lnTo>
                  <a:pt x="1629" y="15549"/>
                </a:lnTo>
                <a:lnTo>
                  <a:pt x="2143" y="15396"/>
                </a:lnTo>
                <a:lnTo>
                  <a:pt x="2400" y="15166"/>
                </a:lnTo>
                <a:lnTo>
                  <a:pt x="2400" y="14936"/>
                </a:lnTo>
                <a:lnTo>
                  <a:pt x="2143" y="14860"/>
                </a:lnTo>
                <a:lnTo>
                  <a:pt x="1971" y="14706"/>
                </a:lnTo>
                <a:lnTo>
                  <a:pt x="1714" y="14553"/>
                </a:lnTo>
                <a:lnTo>
                  <a:pt x="1371" y="14477"/>
                </a:lnTo>
                <a:lnTo>
                  <a:pt x="1200" y="14323"/>
                </a:lnTo>
                <a:lnTo>
                  <a:pt x="943" y="14170"/>
                </a:lnTo>
                <a:lnTo>
                  <a:pt x="857" y="14017"/>
                </a:lnTo>
                <a:lnTo>
                  <a:pt x="857" y="13328"/>
                </a:lnTo>
                <a:lnTo>
                  <a:pt x="1200" y="12945"/>
                </a:lnTo>
                <a:lnTo>
                  <a:pt x="1543" y="12868"/>
                </a:lnTo>
                <a:lnTo>
                  <a:pt x="2057" y="12945"/>
                </a:lnTo>
                <a:lnTo>
                  <a:pt x="2571" y="13174"/>
                </a:lnTo>
                <a:lnTo>
                  <a:pt x="3171" y="13328"/>
                </a:lnTo>
                <a:lnTo>
                  <a:pt x="3514" y="13557"/>
                </a:lnTo>
                <a:lnTo>
                  <a:pt x="3771" y="13634"/>
                </a:lnTo>
                <a:lnTo>
                  <a:pt x="3771" y="13557"/>
                </a:lnTo>
                <a:lnTo>
                  <a:pt x="4114" y="13251"/>
                </a:lnTo>
                <a:lnTo>
                  <a:pt x="4371" y="12791"/>
                </a:lnTo>
                <a:lnTo>
                  <a:pt x="4457" y="12179"/>
                </a:lnTo>
                <a:lnTo>
                  <a:pt x="4457" y="11413"/>
                </a:lnTo>
                <a:lnTo>
                  <a:pt x="4714" y="11413"/>
                </a:lnTo>
                <a:lnTo>
                  <a:pt x="4886" y="11872"/>
                </a:lnTo>
                <a:lnTo>
                  <a:pt x="5486" y="12409"/>
                </a:lnTo>
                <a:lnTo>
                  <a:pt x="6086" y="12562"/>
                </a:lnTo>
                <a:lnTo>
                  <a:pt x="6857" y="12485"/>
                </a:lnTo>
                <a:lnTo>
                  <a:pt x="7629" y="12255"/>
                </a:lnTo>
                <a:lnTo>
                  <a:pt x="8400" y="11872"/>
                </a:lnTo>
                <a:lnTo>
                  <a:pt x="9086" y="11489"/>
                </a:lnTo>
                <a:lnTo>
                  <a:pt x="9514" y="11106"/>
                </a:lnTo>
                <a:lnTo>
                  <a:pt x="7886" y="11106"/>
                </a:lnTo>
                <a:lnTo>
                  <a:pt x="6429" y="10877"/>
                </a:lnTo>
                <a:lnTo>
                  <a:pt x="5229" y="10647"/>
                </a:lnTo>
                <a:lnTo>
                  <a:pt x="4286" y="10034"/>
                </a:lnTo>
                <a:lnTo>
                  <a:pt x="3514" y="9115"/>
                </a:lnTo>
                <a:lnTo>
                  <a:pt x="4457" y="8962"/>
                </a:lnTo>
                <a:lnTo>
                  <a:pt x="5314" y="8655"/>
                </a:lnTo>
                <a:lnTo>
                  <a:pt x="5914" y="8426"/>
                </a:lnTo>
                <a:lnTo>
                  <a:pt x="6257" y="8196"/>
                </a:lnTo>
                <a:lnTo>
                  <a:pt x="6343" y="7736"/>
                </a:lnTo>
                <a:lnTo>
                  <a:pt x="6086" y="7277"/>
                </a:lnTo>
                <a:lnTo>
                  <a:pt x="5571" y="6511"/>
                </a:lnTo>
                <a:lnTo>
                  <a:pt x="4714" y="5745"/>
                </a:lnTo>
                <a:lnTo>
                  <a:pt x="5314" y="4826"/>
                </a:lnTo>
                <a:lnTo>
                  <a:pt x="6257" y="4213"/>
                </a:lnTo>
                <a:lnTo>
                  <a:pt x="7200" y="4060"/>
                </a:lnTo>
                <a:lnTo>
                  <a:pt x="8314" y="4060"/>
                </a:lnTo>
                <a:lnTo>
                  <a:pt x="9429" y="4213"/>
                </a:lnTo>
                <a:lnTo>
                  <a:pt x="10371" y="4596"/>
                </a:lnTo>
                <a:lnTo>
                  <a:pt x="11314" y="5132"/>
                </a:lnTo>
                <a:lnTo>
                  <a:pt x="11914" y="5591"/>
                </a:lnTo>
                <a:lnTo>
                  <a:pt x="12514" y="5438"/>
                </a:lnTo>
                <a:lnTo>
                  <a:pt x="13286" y="5055"/>
                </a:lnTo>
                <a:lnTo>
                  <a:pt x="13800" y="4749"/>
                </a:lnTo>
                <a:lnTo>
                  <a:pt x="13629" y="3064"/>
                </a:lnTo>
                <a:lnTo>
                  <a:pt x="13286" y="2987"/>
                </a:lnTo>
                <a:lnTo>
                  <a:pt x="12343" y="2987"/>
                </a:lnTo>
                <a:lnTo>
                  <a:pt x="12171" y="2834"/>
                </a:lnTo>
                <a:lnTo>
                  <a:pt x="11829" y="2604"/>
                </a:lnTo>
                <a:lnTo>
                  <a:pt x="11914" y="2374"/>
                </a:lnTo>
                <a:lnTo>
                  <a:pt x="12171" y="2145"/>
                </a:lnTo>
                <a:lnTo>
                  <a:pt x="12686" y="2145"/>
                </a:lnTo>
                <a:lnTo>
                  <a:pt x="12943" y="2298"/>
                </a:lnTo>
                <a:lnTo>
                  <a:pt x="13286" y="2298"/>
                </a:lnTo>
                <a:lnTo>
                  <a:pt x="13457" y="2145"/>
                </a:lnTo>
                <a:lnTo>
                  <a:pt x="13886" y="1379"/>
                </a:lnTo>
                <a:lnTo>
                  <a:pt x="14571" y="919"/>
                </a:lnTo>
                <a:lnTo>
                  <a:pt x="15429" y="383"/>
                </a:lnTo>
                <a:lnTo>
                  <a:pt x="16457" y="230"/>
                </a:lnTo>
                <a:lnTo>
                  <a:pt x="17400" y="0"/>
                </a:lnTo>
                <a:lnTo>
                  <a:pt x="18171" y="0"/>
                </a:lnTo>
                <a:lnTo>
                  <a:pt x="18514" y="1379"/>
                </a:lnTo>
                <a:lnTo>
                  <a:pt x="16029" y="3677"/>
                </a:lnTo>
                <a:lnTo>
                  <a:pt x="15771" y="3753"/>
                </a:lnTo>
                <a:lnTo>
                  <a:pt x="15686" y="3906"/>
                </a:lnTo>
                <a:lnTo>
                  <a:pt x="15686" y="4060"/>
                </a:lnTo>
                <a:lnTo>
                  <a:pt x="15771" y="4060"/>
                </a:lnTo>
                <a:lnTo>
                  <a:pt x="15857" y="4136"/>
                </a:lnTo>
                <a:lnTo>
                  <a:pt x="16200" y="4136"/>
                </a:lnTo>
                <a:lnTo>
                  <a:pt x="16457" y="4213"/>
                </a:lnTo>
                <a:lnTo>
                  <a:pt x="16543" y="4366"/>
                </a:lnTo>
                <a:lnTo>
                  <a:pt x="16543" y="4519"/>
                </a:lnTo>
                <a:lnTo>
                  <a:pt x="16457" y="4749"/>
                </a:lnTo>
                <a:lnTo>
                  <a:pt x="16371" y="4902"/>
                </a:lnTo>
                <a:lnTo>
                  <a:pt x="15857" y="4902"/>
                </a:lnTo>
                <a:lnTo>
                  <a:pt x="15686" y="4826"/>
                </a:lnTo>
                <a:lnTo>
                  <a:pt x="15429" y="4749"/>
                </a:lnTo>
                <a:lnTo>
                  <a:pt x="15257" y="4749"/>
                </a:lnTo>
                <a:lnTo>
                  <a:pt x="15000" y="4596"/>
                </a:lnTo>
                <a:lnTo>
                  <a:pt x="14914" y="4749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5" name="Shape 7780"/>
          <p:cNvSpPr/>
          <p:nvPr/>
        </p:nvSpPr>
        <p:spPr>
          <a:xfrm>
            <a:off x="10980232" y="4326850"/>
            <a:ext cx="1007622" cy="726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1746"/>
                </a:moveTo>
                <a:lnTo>
                  <a:pt x="21520" y="11412"/>
                </a:lnTo>
                <a:lnTo>
                  <a:pt x="21199" y="10410"/>
                </a:lnTo>
                <a:lnTo>
                  <a:pt x="21078" y="10021"/>
                </a:lnTo>
                <a:lnTo>
                  <a:pt x="20355" y="11524"/>
                </a:lnTo>
                <a:lnTo>
                  <a:pt x="20155" y="11746"/>
                </a:lnTo>
                <a:lnTo>
                  <a:pt x="19793" y="11802"/>
                </a:lnTo>
                <a:lnTo>
                  <a:pt x="19392" y="11746"/>
                </a:lnTo>
                <a:lnTo>
                  <a:pt x="18990" y="11635"/>
                </a:lnTo>
                <a:lnTo>
                  <a:pt x="18709" y="11190"/>
                </a:lnTo>
                <a:lnTo>
                  <a:pt x="18509" y="10466"/>
                </a:lnTo>
                <a:lnTo>
                  <a:pt x="18308" y="9631"/>
                </a:lnTo>
                <a:lnTo>
                  <a:pt x="18147" y="8852"/>
                </a:lnTo>
                <a:lnTo>
                  <a:pt x="18067" y="8239"/>
                </a:lnTo>
                <a:lnTo>
                  <a:pt x="18027" y="7348"/>
                </a:lnTo>
                <a:lnTo>
                  <a:pt x="17906" y="6625"/>
                </a:lnTo>
                <a:lnTo>
                  <a:pt x="17786" y="6124"/>
                </a:lnTo>
                <a:lnTo>
                  <a:pt x="17665" y="5678"/>
                </a:lnTo>
                <a:lnTo>
                  <a:pt x="17425" y="5344"/>
                </a:lnTo>
                <a:lnTo>
                  <a:pt x="17143" y="4899"/>
                </a:lnTo>
                <a:lnTo>
                  <a:pt x="16059" y="3897"/>
                </a:lnTo>
                <a:lnTo>
                  <a:pt x="15497" y="3396"/>
                </a:lnTo>
                <a:lnTo>
                  <a:pt x="14735" y="2784"/>
                </a:lnTo>
                <a:lnTo>
                  <a:pt x="13891" y="2060"/>
                </a:lnTo>
                <a:lnTo>
                  <a:pt x="13129" y="1113"/>
                </a:lnTo>
                <a:lnTo>
                  <a:pt x="12406" y="0"/>
                </a:lnTo>
                <a:lnTo>
                  <a:pt x="11804" y="724"/>
                </a:lnTo>
                <a:lnTo>
                  <a:pt x="11081" y="1392"/>
                </a:lnTo>
                <a:lnTo>
                  <a:pt x="10399" y="2171"/>
                </a:lnTo>
                <a:lnTo>
                  <a:pt x="9917" y="3118"/>
                </a:lnTo>
                <a:lnTo>
                  <a:pt x="9274" y="2895"/>
                </a:lnTo>
                <a:lnTo>
                  <a:pt x="8712" y="2394"/>
                </a:lnTo>
                <a:lnTo>
                  <a:pt x="8190" y="1837"/>
                </a:lnTo>
                <a:lnTo>
                  <a:pt x="7428" y="2616"/>
                </a:lnTo>
                <a:lnTo>
                  <a:pt x="6785" y="3285"/>
                </a:lnTo>
                <a:lnTo>
                  <a:pt x="6223" y="3619"/>
                </a:lnTo>
                <a:lnTo>
                  <a:pt x="5661" y="3786"/>
                </a:lnTo>
                <a:lnTo>
                  <a:pt x="5099" y="3674"/>
                </a:lnTo>
                <a:lnTo>
                  <a:pt x="4497" y="3507"/>
                </a:lnTo>
                <a:lnTo>
                  <a:pt x="4015" y="4064"/>
                </a:lnTo>
                <a:lnTo>
                  <a:pt x="3613" y="4788"/>
                </a:lnTo>
                <a:lnTo>
                  <a:pt x="2570" y="7682"/>
                </a:lnTo>
                <a:lnTo>
                  <a:pt x="2208" y="8740"/>
                </a:lnTo>
                <a:lnTo>
                  <a:pt x="2248" y="9631"/>
                </a:lnTo>
                <a:lnTo>
                  <a:pt x="2208" y="10410"/>
                </a:lnTo>
                <a:lnTo>
                  <a:pt x="2007" y="11190"/>
                </a:lnTo>
                <a:lnTo>
                  <a:pt x="1767" y="11969"/>
                </a:lnTo>
                <a:lnTo>
                  <a:pt x="0" y="13194"/>
                </a:lnTo>
                <a:lnTo>
                  <a:pt x="883" y="15810"/>
                </a:lnTo>
                <a:lnTo>
                  <a:pt x="2128" y="16757"/>
                </a:lnTo>
                <a:lnTo>
                  <a:pt x="2329" y="17313"/>
                </a:lnTo>
                <a:lnTo>
                  <a:pt x="2329" y="17814"/>
                </a:lnTo>
                <a:lnTo>
                  <a:pt x="2208" y="18260"/>
                </a:lnTo>
                <a:lnTo>
                  <a:pt x="4497" y="19763"/>
                </a:lnTo>
                <a:lnTo>
                  <a:pt x="5340" y="18538"/>
                </a:lnTo>
                <a:lnTo>
                  <a:pt x="6223" y="20654"/>
                </a:lnTo>
                <a:lnTo>
                  <a:pt x="7428" y="21600"/>
                </a:lnTo>
                <a:lnTo>
                  <a:pt x="10399" y="21600"/>
                </a:lnTo>
                <a:lnTo>
                  <a:pt x="13771" y="20041"/>
                </a:lnTo>
                <a:lnTo>
                  <a:pt x="14253" y="19763"/>
                </a:lnTo>
                <a:lnTo>
                  <a:pt x="14574" y="19373"/>
                </a:lnTo>
                <a:lnTo>
                  <a:pt x="14815" y="18984"/>
                </a:lnTo>
                <a:lnTo>
                  <a:pt x="15176" y="18482"/>
                </a:lnTo>
                <a:lnTo>
                  <a:pt x="15698" y="17981"/>
                </a:lnTo>
                <a:lnTo>
                  <a:pt x="16140" y="17647"/>
                </a:lnTo>
                <a:lnTo>
                  <a:pt x="16501" y="17536"/>
                </a:lnTo>
                <a:lnTo>
                  <a:pt x="16822" y="17536"/>
                </a:lnTo>
                <a:lnTo>
                  <a:pt x="17143" y="17592"/>
                </a:lnTo>
                <a:lnTo>
                  <a:pt x="17505" y="17647"/>
                </a:lnTo>
                <a:lnTo>
                  <a:pt x="18027" y="17759"/>
                </a:lnTo>
                <a:lnTo>
                  <a:pt x="18388" y="18037"/>
                </a:lnTo>
                <a:lnTo>
                  <a:pt x="18790" y="18371"/>
                </a:lnTo>
                <a:lnTo>
                  <a:pt x="19191" y="18649"/>
                </a:lnTo>
                <a:lnTo>
                  <a:pt x="19673" y="18761"/>
                </a:lnTo>
                <a:lnTo>
                  <a:pt x="20114" y="18538"/>
                </a:lnTo>
                <a:lnTo>
                  <a:pt x="19753" y="14474"/>
                </a:lnTo>
                <a:lnTo>
                  <a:pt x="21600" y="11746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6" name="Shape 7781"/>
          <p:cNvSpPr/>
          <p:nvPr/>
        </p:nvSpPr>
        <p:spPr>
          <a:xfrm>
            <a:off x="10508260" y="4362440"/>
            <a:ext cx="681738" cy="488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218" y="11255"/>
                </a:moveTo>
                <a:lnTo>
                  <a:pt x="18930" y="9683"/>
                </a:lnTo>
                <a:lnTo>
                  <a:pt x="19464" y="7862"/>
                </a:lnTo>
                <a:lnTo>
                  <a:pt x="20057" y="6124"/>
                </a:lnTo>
                <a:lnTo>
                  <a:pt x="20710" y="4634"/>
                </a:lnTo>
                <a:lnTo>
                  <a:pt x="21600" y="3641"/>
                </a:lnTo>
                <a:lnTo>
                  <a:pt x="18099" y="1076"/>
                </a:lnTo>
                <a:lnTo>
                  <a:pt x="17149" y="414"/>
                </a:lnTo>
                <a:lnTo>
                  <a:pt x="16319" y="83"/>
                </a:lnTo>
                <a:lnTo>
                  <a:pt x="15547" y="0"/>
                </a:lnTo>
                <a:lnTo>
                  <a:pt x="14716" y="331"/>
                </a:lnTo>
                <a:lnTo>
                  <a:pt x="13826" y="745"/>
                </a:lnTo>
                <a:lnTo>
                  <a:pt x="13648" y="1903"/>
                </a:lnTo>
                <a:lnTo>
                  <a:pt x="13292" y="2648"/>
                </a:lnTo>
                <a:lnTo>
                  <a:pt x="12699" y="3310"/>
                </a:lnTo>
                <a:lnTo>
                  <a:pt x="11987" y="3724"/>
                </a:lnTo>
                <a:lnTo>
                  <a:pt x="11215" y="3890"/>
                </a:lnTo>
                <a:lnTo>
                  <a:pt x="10385" y="4138"/>
                </a:lnTo>
                <a:lnTo>
                  <a:pt x="9613" y="4303"/>
                </a:lnTo>
                <a:lnTo>
                  <a:pt x="8901" y="4634"/>
                </a:lnTo>
                <a:lnTo>
                  <a:pt x="8367" y="4966"/>
                </a:lnTo>
                <a:lnTo>
                  <a:pt x="7952" y="5545"/>
                </a:lnTo>
                <a:lnTo>
                  <a:pt x="7833" y="6290"/>
                </a:lnTo>
                <a:lnTo>
                  <a:pt x="6824" y="6786"/>
                </a:lnTo>
                <a:lnTo>
                  <a:pt x="5815" y="7117"/>
                </a:lnTo>
                <a:lnTo>
                  <a:pt x="4866" y="7117"/>
                </a:lnTo>
                <a:lnTo>
                  <a:pt x="3798" y="6538"/>
                </a:lnTo>
                <a:lnTo>
                  <a:pt x="2789" y="5545"/>
                </a:lnTo>
                <a:lnTo>
                  <a:pt x="2670" y="5959"/>
                </a:lnTo>
                <a:lnTo>
                  <a:pt x="2492" y="6455"/>
                </a:lnTo>
                <a:lnTo>
                  <a:pt x="2314" y="7283"/>
                </a:lnTo>
                <a:lnTo>
                  <a:pt x="1424" y="7448"/>
                </a:lnTo>
                <a:lnTo>
                  <a:pt x="653" y="7697"/>
                </a:lnTo>
                <a:lnTo>
                  <a:pt x="0" y="8276"/>
                </a:lnTo>
                <a:lnTo>
                  <a:pt x="1365" y="10097"/>
                </a:lnTo>
                <a:lnTo>
                  <a:pt x="1365" y="11338"/>
                </a:lnTo>
                <a:lnTo>
                  <a:pt x="1127" y="12745"/>
                </a:lnTo>
                <a:lnTo>
                  <a:pt x="712" y="13821"/>
                </a:lnTo>
                <a:lnTo>
                  <a:pt x="59" y="14731"/>
                </a:lnTo>
                <a:lnTo>
                  <a:pt x="4213" y="21600"/>
                </a:lnTo>
                <a:lnTo>
                  <a:pt x="9257" y="18869"/>
                </a:lnTo>
                <a:lnTo>
                  <a:pt x="15132" y="18041"/>
                </a:lnTo>
                <a:lnTo>
                  <a:pt x="15191" y="17876"/>
                </a:lnTo>
                <a:lnTo>
                  <a:pt x="15547" y="17628"/>
                </a:lnTo>
                <a:lnTo>
                  <a:pt x="16081" y="17297"/>
                </a:lnTo>
                <a:lnTo>
                  <a:pt x="16734" y="16883"/>
                </a:lnTo>
                <a:lnTo>
                  <a:pt x="17565" y="16221"/>
                </a:lnTo>
                <a:lnTo>
                  <a:pt x="17565" y="16138"/>
                </a:lnTo>
                <a:lnTo>
                  <a:pt x="17862" y="15145"/>
                </a:lnTo>
                <a:lnTo>
                  <a:pt x="18099" y="14400"/>
                </a:lnTo>
                <a:lnTo>
                  <a:pt x="18218" y="13655"/>
                </a:lnTo>
                <a:lnTo>
                  <a:pt x="18277" y="12745"/>
                </a:lnTo>
                <a:lnTo>
                  <a:pt x="18218" y="11255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7" name="Shape 7782"/>
          <p:cNvSpPr/>
          <p:nvPr/>
        </p:nvSpPr>
        <p:spPr>
          <a:xfrm>
            <a:off x="10034417" y="4010280"/>
            <a:ext cx="1106886" cy="515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96" y="8797"/>
                </a:moveTo>
                <a:lnTo>
                  <a:pt x="14437" y="9268"/>
                </a:lnTo>
                <a:lnTo>
                  <a:pt x="13961" y="9111"/>
                </a:lnTo>
                <a:lnTo>
                  <a:pt x="13486" y="8561"/>
                </a:lnTo>
                <a:lnTo>
                  <a:pt x="12975" y="7540"/>
                </a:lnTo>
                <a:lnTo>
                  <a:pt x="11842" y="7226"/>
                </a:lnTo>
                <a:lnTo>
                  <a:pt x="11805" y="6991"/>
                </a:lnTo>
                <a:lnTo>
                  <a:pt x="11805" y="6598"/>
                </a:lnTo>
                <a:lnTo>
                  <a:pt x="11732" y="6127"/>
                </a:lnTo>
                <a:lnTo>
                  <a:pt x="11513" y="5577"/>
                </a:lnTo>
                <a:lnTo>
                  <a:pt x="11147" y="5027"/>
                </a:lnTo>
                <a:lnTo>
                  <a:pt x="10818" y="4791"/>
                </a:lnTo>
                <a:lnTo>
                  <a:pt x="10599" y="4713"/>
                </a:lnTo>
                <a:lnTo>
                  <a:pt x="9941" y="4713"/>
                </a:lnTo>
                <a:lnTo>
                  <a:pt x="9905" y="4870"/>
                </a:lnTo>
                <a:lnTo>
                  <a:pt x="9758" y="5341"/>
                </a:lnTo>
                <a:lnTo>
                  <a:pt x="9649" y="5577"/>
                </a:lnTo>
                <a:lnTo>
                  <a:pt x="9503" y="5812"/>
                </a:lnTo>
                <a:lnTo>
                  <a:pt x="9466" y="6127"/>
                </a:lnTo>
                <a:lnTo>
                  <a:pt x="9393" y="6205"/>
                </a:lnTo>
                <a:lnTo>
                  <a:pt x="9247" y="6048"/>
                </a:lnTo>
                <a:lnTo>
                  <a:pt x="9174" y="5577"/>
                </a:lnTo>
                <a:lnTo>
                  <a:pt x="9174" y="4713"/>
                </a:lnTo>
                <a:lnTo>
                  <a:pt x="9137" y="4399"/>
                </a:lnTo>
                <a:lnTo>
                  <a:pt x="8662" y="3063"/>
                </a:lnTo>
                <a:lnTo>
                  <a:pt x="8077" y="3377"/>
                </a:lnTo>
                <a:lnTo>
                  <a:pt x="7565" y="3377"/>
                </a:lnTo>
                <a:lnTo>
                  <a:pt x="7090" y="3220"/>
                </a:lnTo>
                <a:lnTo>
                  <a:pt x="6506" y="2671"/>
                </a:lnTo>
                <a:lnTo>
                  <a:pt x="6140" y="2199"/>
                </a:lnTo>
                <a:lnTo>
                  <a:pt x="5921" y="1414"/>
                </a:lnTo>
                <a:lnTo>
                  <a:pt x="5738" y="550"/>
                </a:lnTo>
                <a:lnTo>
                  <a:pt x="5628" y="79"/>
                </a:lnTo>
                <a:lnTo>
                  <a:pt x="5592" y="0"/>
                </a:lnTo>
                <a:lnTo>
                  <a:pt x="5519" y="1178"/>
                </a:lnTo>
                <a:lnTo>
                  <a:pt x="4495" y="393"/>
                </a:lnTo>
                <a:lnTo>
                  <a:pt x="4276" y="1100"/>
                </a:lnTo>
                <a:lnTo>
                  <a:pt x="3984" y="1964"/>
                </a:lnTo>
                <a:lnTo>
                  <a:pt x="3655" y="2985"/>
                </a:lnTo>
                <a:lnTo>
                  <a:pt x="3253" y="3927"/>
                </a:lnTo>
                <a:lnTo>
                  <a:pt x="2631" y="4713"/>
                </a:lnTo>
                <a:lnTo>
                  <a:pt x="1827" y="5420"/>
                </a:lnTo>
                <a:lnTo>
                  <a:pt x="1133" y="5891"/>
                </a:lnTo>
                <a:lnTo>
                  <a:pt x="512" y="6284"/>
                </a:lnTo>
                <a:lnTo>
                  <a:pt x="0" y="6833"/>
                </a:lnTo>
                <a:lnTo>
                  <a:pt x="1352" y="8326"/>
                </a:lnTo>
                <a:lnTo>
                  <a:pt x="1754" y="9504"/>
                </a:lnTo>
                <a:lnTo>
                  <a:pt x="2156" y="11075"/>
                </a:lnTo>
                <a:lnTo>
                  <a:pt x="2668" y="12646"/>
                </a:lnTo>
                <a:lnTo>
                  <a:pt x="3253" y="14060"/>
                </a:lnTo>
                <a:lnTo>
                  <a:pt x="3838" y="15159"/>
                </a:lnTo>
                <a:lnTo>
                  <a:pt x="4459" y="15788"/>
                </a:lnTo>
                <a:lnTo>
                  <a:pt x="4897" y="17044"/>
                </a:lnTo>
                <a:lnTo>
                  <a:pt x="5336" y="17201"/>
                </a:lnTo>
                <a:lnTo>
                  <a:pt x="5665" y="16887"/>
                </a:lnTo>
                <a:lnTo>
                  <a:pt x="5921" y="16495"/>
                </a:lnTo>
                <a:lnTo>
                  <a:pt x="6140" y="15945"/>
                </a:lnTo>
                <a:lnTo>
                  <a:pt x="6323" y="15395"/>
                </a:lnTo>
                <a:lnTo>
                  <a:pt x="6579" y="15002"/>
                </a:lnTo>
                <a:lnTo>
                  <a:pt x="6908" y="14688"/>
                </a:lnTo>
                <a:lnTo>
                  <a:pt x="7273" y="14688"/>
                </a:lnTo>
                <a:lnTo>
                  <a:pt x="7821" y="15002"/>
                </a:lnTo>
                <a:lnTo>
                  <a:pt x="8516" y="15395"/>
                </a:lnTo>
                <a:lnTo>
                  <a:pt x="9137" y="15631"/>
                </a:lnTo>
                <a:lnTo>
                  <a:pt x="9758" y="15945"/>
                </a:lnTo>
                <a:lnTo>
                  <a:pt x="10307" y="16573"/>
                </a:lnTo>
                <a:lnTo>
                  <a:pt x="10928" y="17673"/>
                </a:lnTo>
                <a:lnTo>
                  <a:pt x="11330" y="17673"/>
                </a:lnTo>
                <a:lnTo>
                  <a:pt x="11257" y="18458"/>
                </a:lnTo>
                <a:lnTo>
                  <a:pt x="11074" y="19401"/>
                </a:lnTo>
                <a:lnTo>
                  <a:pt x="10964" y="20108"/>
                </a:lnTo>
                <a:lnTo>
                  <a:pt x="11476" y="20972"/>
                </a:lnTo>
                <a:lnTo>
                  <a:pt x="12097" y="21521"/>
                </a:lnTo>
                <a:lnTo>
                  <a:pt x="12755" y="21600"/>
                </a:lnTo>
                <a:lnTo>
                  <a:pt x="13413" y="21286"/>
                </a:lnTo>
                <a:lnTo>
                  <a:pt x="13998" y="20736"/>
                </a:lnTo>
                <a:lnTo>
                  <a:pt x="14144" y="19872"/>
                </a:lnTo>
                <a:lnTo>
                  <a:pt x="14400" y="19401"/>
                </a:lnTo>
                <a:lnTo>
                  <a:pt x="14765" y="19087"/>
                </a:lnTo>
                <a:lnTo>
                  <a:pt x="15168" y="18772"/>
                </a:lnTo>
                <a:lnTo>
                  <a:pt x="15679" y="18694"/>
                </a:lnTo>
                <a:lnTo>
                  <a:pt x="16629" y="18223"/>
                </a:lnTo>
                <a:lnTo>
                  <a:pt x="17068" y="17908"/>
                </a:lnTo>
                <a:lnTo>
                  <a:pt x="17434" y="17280"/>
                </a:lnTo>
                <a:lnTo>
                  <a:pt x="17653" y="16573"/>
                </a:lnTo>
                <a:lnTo>
                  <a:pt x="17762" y="15473"/>
                </a:lnTo>
                <a:lnTo>
                  <a:pt x="18384" y="15081"/>
                </a:lnTo>
                <a:lnTo>
                  <a:pt x="18895" y="14845"/>
                </a:lnTo>
                <a:lnTo>
                  <a:pt x="19334" y="14845"/>
                </a:lnTo>
                <a:lnTo>
                  <a:pt x="19882" y="15159"/>
                </a:lnTo>
                <a:lnTo>
                  <a:pt x="20467" y="15866"/>
                </a:lnTo>
                <a:lnTo>
                  <a:pt x="21600" y="9818"/>
                </a:lnTo>
                <a:lnTo>
                  <a:pt x="19444" y="9661"/>
                </a:lnTo>
                <a:lnTo>
                  <a:pt x="19626" y="9111"/>
                </a:lnTo>
                <a:lnTo>
                  <a:pt x="19663" y="8719"/>
                </a:lnTo>
                <a:lnTo>
                  <a:pt x="19553" y="8404"/>
                </a:lnTo>
                <a:lnTo>
                  <a:pt x="19334" y="8326"/>
                </a:lnTo>
                <a:lnTo>
                  <a:pt x="19078" y="8326"/>
                </a:lnTo>
                <a:lnTo>
                  <a:pt x="18822" y="8404"/>
                </a:lnTo>
                <a:lnTo>
                  <a:pt x="18603" y="8561"/>
                </a:lnTo>
                <a:lnTo>
                  <a:pt x="18457" y="8719"/>
                </a:lnTo>
                <a:lnTo>
                  <a:pt x="17287" y="8954"/>
                </a:lnTo>
                <a:lnTo>
                  <a:pt x="16629" y="10211"/>
                </a:lnTo>
                <a:lnTo>
                  <a:pt x="15496" y="8797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8" name="Shape 7783"/>
          <p:cNvSpPr/>
          <p:nvPr/>
        </p:nvSpPr>
        <p:spPr>
          <a:xfrm>
            <a:off x="10034417" y="4010280"/>
            <a:ext cx="663008" cy="410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962"/>
                </a:moveTo>
                <a:lnTo>
                  <a:pt x="19708" y="8778"/>
                </a:lnTo>
                <a:lnTo>
                  <a:pt x="19220" y="7397"/>
                </a:lnTo>
                <a:lnTo>
                  <a:pt x="18793" y="6510"/>
                </a:lnTo>
                <a:lnTo>
                  <a:pt x="18244" y="6016"/>
                </a:lnTo>
                <a:lnTo>
                  <a:pt x="17634" y="5918"/>
                </a:lnTo>
                <a:lnTo>
                  <a:pt x="16597" y="5918"/>
                </a:lnTo>
                <a:lnTo>
                  <a:pt x="16536" y="6115"/>
                </a:lnTo>
                <a:lnTo>
                  <a:pt x="16292" y="6707"/>
                </a:lnTo>
                <a:lnTo>
                  <a:pt x="16108" y="7003"/>
                </a:lnTo>
                <a:lnTo>
                  <a:pt x="15864" y="7299"/>
                </a:lnTo>
                <a:lnTo>
                  <a:pt x="15803" y="7693"/>
                </a:lnTo>
                <a:lnTo>
                  <a:pt x="15681" y="7792"/>
                </a:lnTo>
                <a:lnTo>
                  <a:pt x="15437" y="7595"/>
                </a:lnTo>
                <a:lnTo>
                  <a:pt x="15254" y="7003"/>
                </a:lnTo>
                <a:lnTo>
                  <a:pt x="15254" y="5523"/>
                </a:lnTo>
                <a:lnTo>
                  <a:pt x="14461" y="3847"/>
                </a:lnTo>
                <a:lnTo>
                  <a:pt x="13485" y="4241"/>
                </a:lnTo>
                <a:lnTo>
                  <a:pt x="12631" y="4241"/>
                </a:lnTo>
                <a:lnTo>
                  <a:pt x="11837" y="4044"/>
                </a:lnTo>
                <a:lnTo>
                  <a:pt x="10861" y="3353"/>
                </a:lnTo>
                <a:lnTo>
                  <a:pt x="10251" y="2762"/>
                </a:lnTo>
                <a:lnTo>
                  <a:pt x="9885" y="1775"/>
                </a:lnTo>
                <a:lnTo>
                  <a:pt x="9580" y="690"/>
                </a:lnTo>
                <a:lnTo>
                  <a:pt x="9397" y="99"/>
                </a:lnTo>
                <a:lnTo>
                  <a:pt x="9336" y="0"/>
                </a:lnTo>
                <a:lnTo>
                  <a:pt x="9214" y="1479"/>
                </a:lnTo>
                <a:lnTo>
                  <a:pt x="7505" y="493"/>
                </a:lnTo>
                <a:lnTo>
                  <a:pt x="7139" y="1381"/>
                </a:lnTo>
                <a:lnTo>
                  <a:pt x="6651" y="2466"/>
                </a:lnTo>
                <a:lnTo>
                  <a:pt x="6102" y="3748"/>
                </a:lnTo>
                <a:lnTo>
                  <a:pt x="5431" y="4932"/>
                </a:lnTo>
                <a:lnTo>
                  <a:pt x="4393" y="5918"/>
                </a:lnTo>
                <a:lnTo>
                  <a:pt x="3051" y="6805"/>
                </a:lnTo>
                <a:lnTo>
                  <a:pt x="1892" y="7397"/>
                </a:lnTo>
                <a:lnTo>
                  <a:pt x="854" y="7890"/>
                </a:lnTo>
                <a:lnTo>
                  <a:pt x="0" y="8581"/>
                </a:lnTo>
                <a:lnTo>
                  <a:pt x="2258" y="10455"/>
                </a:lnTo>
                <a:lnTo>
                  <a:pt x="2929" y="11934"/>
                </a:lnTo>
                <a:lnTo>
                  <a:pt x="3600" y="13907"/>
                </a:lnTo>
                <a:lnTo>
                  <a:pt x="4454" y="15879"/>
                </a:lnTo>
                <a:lnTo>
                  <a:pt x="5431" y="17655"/>
                </a:lnTo>
                <a:lnTo>
                  <a:pt x="6407" y="19036"/>
                </a:lnTo>
                <a:lnTo>
                  <a:pt x="7444" y="19825"/>
                </a:lnTo>
                <a:lnTo>
                  <a:pt x="8176" y="21403"/>
                </a:lnTo>
                <a:lnTo>
                  <a:pt x="8908" y="21600"/>
                </a:lnTo>
                <a:lnTo>
                  <a:pt x="10007" y="21205"/>
                </a:lnTo>
                <a:lnTo>
                  <a:pt x="11288" y="20712"/>
                </a:lnTo>
                <a:lnTo>
                  <a:pt x="12508" y="20318"/>
                </a:lnTo>
                <a:lnTo>
                  <a:pt x="13546" y="19825"/>
                </a:lnTo>
                <a:lnTo>
                  <a:pt x="14156" y="19332"/>
                </a:lnTo>
                <a:lnTo>
                  <a:pt x="21600" y="9962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9" name="Shape 7784"/>
          <p:cNvSpPr/>
          <p:nvPr/>
        </p:nvSpPr>
        <p:spPr>
          <a:xfrm>
            <a:off x="9768464" y="4360567"/>
            <a:ext cx="850299" cy="413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87" y="12022"/>
                </a:moveTo>
                <a:lnTo>
                  <a:pt x="18841" y="9871"/>
                </a:lnTo>
                <a:lnTo>
                  <a:pt x="19221" y="9481"/>
                </a:lnTo>
                <a:lnTo>
                  <a:pt x="19554" y="9090"/>
                </a:lnTo>
                <a:lnTo>
                  <a:pt x="20078" y="8894"/>
                </a:lnTo>
                <a:lnTo>
                  <a:pt x="20648" y="8894"/>
                </a:lnTo>
                <a:lnTo>
                  <a:pt x="20744" y="7819"/>
                </a:lnTo>
                <a:lnTo>
                  <a:pt x="20981" y="6744"/>
                </a:lnTo>
                <a:lnTo>
                  <a:pt x="21219" y="5571"/>
                </a:lnTo>
                <a:lnTo>
                  <a:pt x="21457" y="4496"/>
                </a:lnTo>
                <a:lnTo>
                  <a:pt x="21600" y="3714"/>
                </a:lnTo>
                <a:lnTo>
                  <a:pt x="20981" y="3714"/>
                </a:lnTo>
                <a:lnTo>
                  <a:pt x="20553" y="2834"/>
                </a:lnTo>
                <a:lnTo>
                  <a:pt x="20078" y="2248"/>
                </a:lnTo>
                <a:lnTo>
                  <a:pt x="19649" y="1759"/>
                </a:lnTo>
                <a:lnTo>
                  <a:pt x="18650" y="1173"/>
                </a:lnTo>
                <a:lnTo>
                  <a:pt x="17841" y="880"/>
                </a:lnTo>
                <a:lnTo>
                  <a:pt x="17128" y="391"/>
                </a:lnTo>
                <a:lnTo>
                  <a:pt x="16271" y="0"/>
                </a:lnTo>
                <a:lnTo>
                  <a:pt x="15891" y="0"/>
                </a:lnTo>
                <a:lnTo>
                  <a:pt x="15558" y="98"/>
                </a:lnTo>
                <a:lnTo>
                  <a:pt x="15225" y="391"/>
                </a:lnTo>
                <a:lnTo>
                  <a:pt x="14939" y="1075"/>
                </a:lnTo>
                <a:lnTo>
                  <a:pt x="14463" y="2248"/>
                </a:lnTo>
                <a:lnTo>
                  <a:pt x="13845" y="2834"/>
                </a:lnTo>
                <a:lnTo>
                  <a:pt x="13131" y="3128"/>
                </a:lnTo>
                <a:lnTo>
                  <a:pt x="12703" y="3225"/>
                </a:lnTo>
                <a:lnTo>
                  <a:pt x="12085" y="3714"/>
                </a:lnTo>
                <a:lnTo>
                  <a:pt x="11419" y="4496"/>
                </a:lnTo>
                <a:lnTo>
                  <a:pt x="10657" y="5376"/>
                </a:lnTo>
                <a:lnTo>
                  <a:pt x="9944" y="6353"/>
                </a:lnTo>
                <a:lnTo>
                  <a:pt x="9325" y="7526"/>
                </a:lnTo>
                <a:lnTo>
                  <a:pt x="8802" y="8503"/>
                </a:lnTo>
                <a:lnTo>
                  <a:pt x="8897" y="8699"/>
                </a:lnTo>
                <a:lnTo>
                  <a:pt x="9040" y="8894"/>
                </a:lnTo>
                <a:lnTo>
                  <a:pt x="9230" y="9090"/>
                </a:lnTo>
                <a:lnTo>
                  <a:pt x="9278" y="9187"/>
                </a:lnTo>
                <a:lnTo>
                  <a:pt x="9325" y="9383"/>
                </a:lnTo>
                <a:lnTo>
                  <a:pt x="9468" y="9481"/>
                </a:lnTo>
                <a:lnTo>
                  <a:pt x="9515" y="9871"/>
                </a:lnTo>
                <a:lnTo>
                  <a:pt x="9611" y="10262"/>
                </a:lnTo>
                <a:lnTo>
                  <a:pt x="7565" y="10849"/>
                </a:lnTo>
                <a:lnTo>
                  <a:pt x="6233" y="10947"/>
                </a:lnTo>
                <a:lnTo>
                  <a:pt x="4948" y="11631"/>
                </a:lnTo>
                <a:lnTo>
                  <a:pt x="3759" y="12706"/>
                </a:lnTo>
                <a:lnTo>
                  <a:pt x="2950" y="14074"/>
                </a:lnTo>
                <a:lnTo>
                  <a:pt x="1285" y="11338"/>
                </a:lnTo>
                <a:lnTo>
                  <a:pt x="0" y="11729"/>
                </a:lnTo>
                <a:lnTo>
                  <a:pt x="856" y="13781"/>
                </a:lnTo>
                <a:lnTo>
                  <a:pt x="476" y="15736"/>
                </a:lnTo>
                <a:lnTo>
                  <a:pt x="2379" y="17397"/>
                </a:lnTo>
                <a:lnTo>
                  <a:pt x="2807" y="18472"/>
                </a:lnTo>
                <a:lnTo>
                  <a:pt x="4282" y="18961"/>
                </a:lnTo>
                <a:lnTo>
                  <a:pt x="6899" y="15833"/>
                </a:lnTo>
                <a:lnTo>
                  <a:pt x="11419" y="21600"/>
                </a:lnTo>
                <a:lnTo>
                  <a:pt x="14701" y="21405"/>
                </a:lnTo>
                <a:lnTo>
                  <a:pt x="15177" y="20525"/>
                </a:lnTo>
                <a:lnTo>
                  <a:pt x="15558" y="19743"/>
                </a:lnTo>
                <a:lnTo>
                  <a:pt x="15986" y="19254"/>
                </a:lnTo>
                <a:lnTo>
                  <a:pt x="16509" y="18961"/>
                </a:lnTo>
                <a:lnTo>
                  <a:pt x="17175" y="18766"/>
                </a:lnTo>
                <a:lnTo>
                  <a:pt x="17794" y="18375"/>
                </a:lnTo>
                <a:lnTo>
                  <a:pt x="18793" y="17593"/>
                </a:lnTo>
                <a:lnTo>
                  <a:pt x="19269" y="16713"/>
                </a:lnTo>
                <a:lnTo>
                  <a:pt x="19649" y="15345"/>
                </a:lnTo>
                <a:lnTo>
                  <a:pt x="19887" y="13781"/>
                </a:lnTo>
                <a:lnTo>
                  <a:pt x="19887" y="12022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0" name="Shape 7785"/>
          <p:cNvSpPr/>
          <p:nvPr/>
        </p:nvSpPr>
        <p:spPr>
          <a:xfrm>
            <a:off x="9375155" y="4542267"/>
            <a:ext cx="505685" cy="297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20" y="8694"/>
                </a:moveTo>
                <a:lnTo>
                  <a:pt x="18240" y="6249"/>
                </a:lnTo>
                <a:lnTo>
                  <a:pt x="17760" y="4891"/>
                </a:lnTo>
                <a:lnTo>
                  <a:pt x="17040" y="3532"/>
                </a:lnTo>
                <a:lnTo>
                  <a:pt x="16000" y="2309"/>
                </a:lnTo>
                <a:lnTo>
                  <a:pt x="14960" y="1223"/>
                </a:lnTo>
                <a:lnTo>
                  <a:pt x="13920" y="543"/>
                </a:lnTo>
                <a:lnTo>
                  <a:pt x="12880" y="136"/>
                </a:lnTo>
                <a:lnTo>
                  <a:pt x="12080" y="679"/>
                </a:lnTo>
                <a:lnTo>
                  <a:pt x="12160" y="1087"/>
                </a:lnTo>
                <a:lnTo>
                  <a:pt x="12320" y="1358"/>
                </a:lnTo>
                <a:lnTo>
                  <a:pt x="12400" y="1766"/>
                </a:lnTo>
                <a:lnTo>
                  <a:pt x="12400" y="2309"/>
                </a:lnTo>
                <a:lnTo>
                  <a:pt x="12480" y="2853"/>
                </a:lnTo>
                <a:lnTo>
                  <a:pt x="12480" y="3125"/>
                </a:lnTo>
                <a:lnTo>
                  <a:pt x="9600" y="3532"/>
                </a:lnTo>
                <a:lnTo>
                  <a:pt x="9200" y="0"/>
                </a:lnTo>
                <a:lnTo>
                  <a:pt x="6320" y="543"/>
                </a:lnTo>
                <a:lnTo>
                  <a:pt x="6240" y="543"/>
                </a:lnTo>
                <a:lnTo>
                  <a:pt x="6160" y="815"/>
                </a:lnTo>
                <a:lnTo>
                  <a:pt x="6160" y="1630"/>
                </a:lnTo>
                <a:lnTo>
                  <a:pt x="6240" y="1902"/>
                </a:lnTo>
                <a:lnTo>
                  <a:pt x="6320" y="2309"/>
                </a:lnTo>
                <a:lnTo>
                  <a:pt x="6320" y="3260"/>
                </a:lnTo>
                <a:lnTo>
                  <a:pt x="5840" y="3532"/>
                </a:lnTo>
                <a:lnTo>
                  <a:pt x="4800" y="4075"/>
                </a:lnTo>
                <a:lnTo>
                  <a:pt x="3600" y="4347"/>
                </a:lnTo>
                <a:lnTo>
                  <a:pt x="2320" y="5026"/>
                </a:lnTo>
                <a:lnTo>
                  <a:pt x="1360" y="5570"/>
                </a:lnTo>
                <a:lnTo>
                  <a:pt x="720" y="6249"/>
                </a:lnTo>
                <a:lnTo>
                  <a:pt x="0" y="7472"/>
                </a:lnTo>
                <a:lnTo>
                  <a:pt x="0" y="7879"/>
                </a:lnTo>
                <a:lnTo>
                  <a:pt x="320" y="8423"/>
                </a:lnTo>
                <a:lnTo>
                  <a:pt x="720" y="8558"/>
                </a:lnTo>
                <a:lnTo>
                  <a:pt x="1360" y="8423"/>
                </a:lnTo>
                <a:lnTo>
                  <a:pt x="1920" y="8015"/>
                </a:lnTo>
                <a:lnTo>
                  <a:pt x="2560" y="7879"/>
                </a:lnTo>
                <a:lnTo>
                  <a:pt x="2960" y="7608"/>
                </a:lnTo>
                <a:lnTo>
                  <a:pt x="2960" y="7879"/>
                </a:lnTo>
                <a:lnTo>
                  <a:pt x="1120" y="11819"/>
                </a:lnTo>
                <a:lnTo>
                  <a:pt x="1120" y="14128"/>
                </a:lnTo>
                <a:lnTo>
                  <a:pt x="1200" y="15623"/>
                </a:lnTo>
                <a:lnTo>
                  <a:pt x="1520" y="17389"/>
                </a:lnTo>
                <a:lnTo>
                  <a:pt x="1920" y="19019"/>
                </a:lnTo>
                <a:lnTo>
                  <a:pt x="2640" y="20377"/>
                </a:lnTo>
                <a:lnTo>
                  <a:pt x="3680" y="21600"/>
                </a:lnTo>
                <a:lnTo>
                  <a:pt x="10960" y="19834"/>
                </a:lnTo>
                <a:lnTo>
                  <a:pt x="10720" y="16302"/>
                </a:lnTo>
                <a:lnTo>
                  <a:pt x="12080" y="14808"/>
                </a:lnTo>
                <a:lnTo>
                  <a:pt x="14480" y="20921"/>
                </a:lnTo>
                <a:lnTo>
                  <a:pt x="15760" y="14808"/>
                </a:lnTo>
                <a:lnTo>
                  <a:pt x="16560" y="14943"/>
                </a:lnTo>
                <a:lnTo>
                  <a:pt x="17200" y="15487"/>
                </a:lnTo>
                <a:lnTo>
                  <a:pt x="17600" y="16166"/>
                </a:lnTo>
                <a:lnTo>
                  <a:pt x="18000" y="17253"/>
                </a:lnTo>
                <a:lnTo>
                  <a:pt x="18560" y="16845"/>
                </a:lnTo>
                <a:lnTo>
                  <a:pt x="19280" y="16574"/>
                </a:lnTo>
                <a:lnTo>
                  <a:pt x="19760" y="16302"/>
                </a:lnTo>
                <a:lnTo>
                  <a:pt x="19760" y="15215"/>
                </a:lnTo>
                <a:lnTo>
                  <a:pt x="20000" y="14264"/>
                </a:lnTo>
                <a:lnTo>
                  <a:pt x="20480" y="13585"/>
                </a:lnTo>
                <a:lnTo>
                  <a:pt x="21120" y="13042"/>
                </a:lnTo>
                <a:lnTo>
                  <a:pt x="21600" y="12498"/>
                </a:lnTo>
                <a:lnTo>
                  <a:pt x="20720" y="11140"/>
                </a:lnTo>
                <a:lnTo>
                  <a:pt x="17520" y="8694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1" name="Shape 7786"/>
          <p:cNvSpPr/>
          <p:nvPr/>
        </p:nvSpPr>
        <p:spPr>
          <a:xfrm>
            <a:off x="11753740" y="5233474"/>
            <a:ext cx="320268" cy="307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168" y="4610"/>
                </a:moveTo>
                <a:lnTo>
                  <a:pt x="14653" y="3161"/>
                </a:lnTo>
                <a:lnTo>
                  <a:pt x="13263" y="1712"/>
                </a:lnTo>
                <a:lnTo>
                  <a:pt x="11242" y="0"/>
                </a:lnTo>
                <a:lnTo>
                  <a:pt x="9853" y="1580"/>
                </a:lnTo>
                <a:lnTo>
                  <a:pt x="8211" y="1580"/>
                </a:lnTo>
                <a:lnTo>
                  <a:pt x="7074" y="659"/>
                </a:lnTo>
                <a:lnTo>
                  <a:pt x="4800" y="790"/>
                </a:lnTo>
                <a:lnTo>
                  <a:pt x="0" y="4741"/>
                </a:lnTo>
                <a:lnTo>
                  <a:pt x="632" y="5532"/>
                </a:lnTo>
                <a:lnTo>
                  <a:pt x="1768" y="6980"/>
                </a:lnTo>
                <a:lnTo>
                  <a:pt x="2653" y="8166"/>
                </a:lnTo>
                <a:lnTo>
                  <a:pt x="3537" y="8956"/>
                </a:lnTo>
                <a:lnTo>
                  <a:pt x="2400" y="10273"/>
                </a:lnTo>
                <a:lnTo>
                  <a:pt x="1516" y="12380"/>
                </a:lnTo>
                <a:lnTo>
                  <a:pt x="884" y="14356"/>
                </a:lnTo>
                <a:lnTo>
                  <a:pt x="632" y="16332"/>
                </a:lnTo>
                <a:lnTo>
                  <a:pt x="1389" y="16332"/>
                </a:lnTo>
                <a:lnTo>
                  <a:pt x="2400" y="15805"/>
                </a:lnTo>
                <a:lnTo>
                  <a:pt x="3158" y="15673"/>
                </a:lnTo>
                <a:lnTo>
                  <a:pt x="3411" y="16068"/>
                </a:lnTo>
                <a:lnTo>
                  <a:pt x="3158" y="16859"/>
                </a:lnTo>
                <a:lnTo>
                  <a:pt x="2905" y="17912"/>
                </a:lnTo>
                <a:lnTo>
                  <a:pt x="2400" y="19098"/>
                </a:lnTo>
                <a:lnTo>
                  <a:pt x="1895" y="20020"/>
                </a:lnTo>
                <a:lnTo>
                  <a:pt x="1768" y="20941"/>
                </a:lnTo>
                <a:lnTo>
                  <a:pt x="1768" y="21600"/>
                </a:lnTo>
                <a:lnTo>
                  <a:pt x="2274" y="21073"/>
                </a:lnTo>
                <a:lnTo>
                  <a:pt x="3411" y="20415"/>
                </a:lnTo>
                <a:lnTo>
                  <a:pt x="4674" y="19624"/>
                </a:lnTo>
                <a:lnTo>
                  <a:pt x="6063" y="18439"/>
                </a:lnTo>
                <a:lnTo>
                  <a:pt x="7200" y="16990"/>
                </a:lnTo>
                <a:lnTo>
                  <a:pt x="7453" y="16727"/>
                </a:lnTo>
                <a:lnTo>
                  <a:pt x="7579" y="16200"/>
                </a:lnTo>
                <a:lnTo>
                  <a:pt x="7453" y="15805"/>
                </a:lnTo>
                <a:lnTo>
                  <a:pt x="7453" y="15015"/>
                </a:lnTo>
                <a:lnTo>
                  <a:pt x="7579" y="14620"/>
                </a:lnTo>
                <a:lnTo>
                  <a:pt x="7832" y="14488"/>
                </a:lnTo>
                <a:lnTo>
                  <a:pt x="8716" y="14224"/>
                </a:lnTo>
                <a:lnTo>
                  <a:pt x="9726" y="13302"/>
                </a:lnTo>
                <a:lnTo>
                  <a:pt x="10611" y="12644"/>
                </a:lnTo>
                <a:lnTo>
                  <a:pt x="10989" y="12380"/>
                </a:lnTo>
                <a:lnTo>
                  <a:pt x="13389" y="11327"/>
                </a:lnTo>
                <a:lnTo>
                  <a:pt x="16168" y="10668"/>
                </a:lnTo>
                <a:lnTo>
                  <a:pt x="18947" y="9746"/>
                </a:lnTo>
                <a:lnTo>
                  <a:pt x="21347" y="8956"/>
                </a:lnTo>
                <a:lnTo>
                  <a:pt x="21347" y="8429"/>
                </a:lnTo>
                <a:lnTo>
                  <a:pt x="21474" y="8166"/>
                </a:lnTo>
                <a:lnTo>
                  <a:pt x="21474" y="7771"/>
                </a:lnTo>
                <a:lnTo>
                  <a:pt x="21600" y="7639"/>
                </a:lnTo>
                <a:lnTo>
                  <a:pt x="21600" y="7376"/>
                </a:lnTo>
                <a:lnTo>
                  <a:pt x="19832" y="6717"/>
                </a:lnTo>
                <a:lnTo>
                  <a:pt x="18189" y="5795"/>
                </a:lnTo>
                <a:lnTo>
                  <a:pt x="16168" y="4610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2" name="Shape 7787"/>
          <p:cNvSpPr/>
          <p:nvPr/>
        </p:nvSpPr>
        <p:spPr>
          <a:xfrm>
            <a:off x="11229328" y="4918778"/>
            <a:ext cx="691102" cy="552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56" y="8054"/>
                </a:moveTo>
                <a:lnTo>
                  <a:pt x="20898" y="6224"/>
                </a:lnTo>
                <a:lnTo>
                  <a:pt x="20956" y="4540"/>
                </a:lnTo>
                <a:lnTo>
                  <a:pt x="21249" y="3002"/>
                </a:lnTo>
                <a:lnTo>
                  <a:pt x="21541" y="1391"/>
                </a:lnTo>
                <a:lnTo>
                  <a:pt x="21483" y="1318"/>
                </a:lnTo>
                <a:lnTo>
                  <a:pt x="21249" y="1318"/>
                </a:lnTo>
                <a:lnTo>
                  <a:pt x="21073" y="1391"/>
                </a:lnTo>
                <a:lnTo>
                  <a:pt x="21015" y="1538"/>
                </a:lnTo>
                <a:lnTo>
                  <a:pt x="20956" y="1538"/>
                </a:lnTo>
                <a:lnTo>
                  <a:pt x="20956" y="1611"/>
                </a:lnTo>
                <a:lnTo>
                  <a:pt x="20254" y="1391"/>
                </a:lnTo>
                <a:lnTo>
                  <a:pt x="19844" y="1172"/>
                </a:lnTo>
                <a:lnTo>
                  <a:pt x="19141" y="586"/>
                </a:lnTo>
                <a:lnTo>
                  <a:pt x="18615" y="366"/>
                </a:lnTo>
                <a:lnTo>
                  <a:pt x="17502" y="0"/>
                </a:lnTo>
                <a:lnTo>
                  <a:pt x="16507" y="0"/>
                </a:lnTo>
                <a:lnTo>
                  <a:pt x="15629" y="293"/>
                </a:lnTo>
                <a:lnTo>
                  <a:pt x="14868" y="732"/>
                </a:lnTo>
                <a:lnTo>
                  <a:pt x="14107" y="1538"/>
                </a:lnTo>
                <a:lnTo>
                  <a:pt x="13463" y="2270"/>
                </a:lnTo>
                <a:lnTo>
                  <a:pt x="12644" y="3075"/>
                </a:lnTo>
                <a:lnTo>
                  <a:pt x="7434" y="5272"/>
                </a:lnTo>
                <a:lnTo>
                  <a:pt x="3044" y="5272"/>
                </a:lnTo>
                <a:lnTo>
                  <a:pt x="1229" y="4027"/>
                </a:lnTo>
                <a:lnTo>
                  <a:pt x="0" y="6517"/>
                </a:lnTo>
                <a:lnTo>
                  <a:pt x="2400" y="10617"/>
                </a:lnTo>
                <a:lnTo>
                  <a:pt x="995" y="12374"/>
                </a:lnTo>
                <a:lnTo>
                  <a:pt x="1054" y="16035"/>
                </a:lnTo>
                <a:lnTo>
                  <a:pt x="1463" y="16182"/>
                </a:lnTo>
                <a:lnTo>
                  <a:pt x="2049" y="16328"/>
                </a:lnTo>
                <a:lnTo>
                  <a:pt x="2634" y="16401"/>
                </a:lnTo>
                <a:lnTo>
                  <a:pt x="3044" y="16548"/>
                </a:lnTo>
                <a:lnTo>
                  <a:pt x="3980" y="18525"/>
                </a:lnTo>
                <a:lnTo>
                  <a:pt x="3688" y="19696"/>
                </a:lnTo>
                <a:lnTo>
                  <a:pt x="3980" y="21600"/>
                </a:lnTo>
                <a:lnTo>
                  <a:pt x="6907" y="19403"/>
                </a:lnTo>
                <a:lnTo>
                  <a:pt x="7434" y="19403"/>
                </a:lnTo>
                <a:lnTo>
                  <a:pt x="8137" y="19330"/>
                </a:lnTo>
                <a:lnTo>
                  <a:pt x="8546" y="19330"/>
                </a:lnTo>
                <a:lnTo>
                  <a:pt x="10829" y="18232"/>
                </a:lnTo>
                <a:lnTo>
                  <a:pt x="12644" y="19037"/>
                </a:lnTo>
                <a:lnTo>
                  <a:pt x="15044" y="17646"/>
                </a:lnTo>
                <a:lnTo>
                  <a:pt x="14341" y="16841"/>
                </a:lnTo>
                <a:lnTo>
                  <a:pt x="18615" y="12740"/>
                </a:lnTo>
                <a:lnTo>
                  <a:pt x="19668" y="12594"/>
                </a:lnTo>
                <a:lnTo>
                  <a:pt x="20371" y="13180"/>
                </a:lnTo>
                <a:lnTo>
                  <a:pt x="20956" y="13180"/>
                </a:lnTo>
                <a:lnTo>
                  <a:pt x="21600" y="12301"/>
                </a:lnTo>
                <a:lnTo>
                  <a:pt x="19961" y="10178"/>
                </a:lnTo>
                <a:lnTo>
                  <a:pt x="20956" y="8054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3" name="Shape 7788"/>
          <p:cNvSpPr/>
          <p:nvPr/>
        </p:nvSpPr>
        <p:spPr>
          <a:xfrm>
            <a:off x="10901571" y="5310275"/>
            <a:ext cx="222876" cy="453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2050"/>
                </a:moveTo>
                <a:lnTo>
                  <a:pt x="19240" y="10264"/>
                </a:lnTo>
                <a:lnTo>
                  <a:pt x="17607" y="8658"/>
                </a:lnTo>
                <a:lnTo>
                  <a:pt x="16699" y="7051"/>
                </a:lnTo>
                <a:lnTo>
                  <a:pt x="16336" y="5355"/>
                </a:lnTo>
                <a:lnTo>
                  <a:pt x="16518" y="3302"/>
                </a:lnTo>
                <a:lnTo>
                  <a:pt x="14703" y="2410"/>
                </a:lnTo>
                <a:lnTo>
                  <a:pt x="12524" y="1517"/>
                </a:lnTo>
                <a:lnTo>
                  <a:pt x="9802" y="803"/>
                </a:lnTo>
                <a:lnTo>
                  <a:pt x="7261" y="268"/>
                </a:lnTo>
                <a:lnTo>
                  <a:pt x="4901" y="0"/>
                </a:lnTo>
                <a:lnTo>
                  <a:pt x="3267" y="89"/>
                </a:lnTo>
                <a:lnTo>
                  <a:pt x="2360" y="446"/>
                </a:lnTo>
                <a:lnTo>
                  <a:pt x="1271" y="803"/>
                </a:lnTo>
                <a:lnTo>
                  <a:pt x="363" y="1517"/>
                </a:lnTo>
                <a:lnTo>
                  <a:pt x="0" y="2321"/>
                </a:lnTo>
                <a:lnTo>
                  <a:pt x="182" y="3302"/>
                </a:lnTo>
                <a:lnTo>
                  <a:pt x="363" y="3927"/>
                </a:lnTo>
                <a:lnTo>
                  <a:pt x="363" y="4374"/>
                </a:lnTo>
                <a:lnTo>
                  <a:pt x="726" y="4463"/>
                </a:lnTo>
                <a:lnTo>
                  <a:pt x="908" y="4552"/>
                </a:lnTo>
                <a:lnTo>
                  <a:pt x="1815" y="4552"/>
                </a:lnTo>
                <a:lnTo>
                  <a:pt x="1997" y="4731"/>
                </a:lnTo>
                <a:lnTo>
                  <a:pt x="2360" y="4820"/>
                </a:lnTo>
                <a:lnTo>
                  <a:pt x="2360" y="6873"/>
                </a:lnTo>
                <a:lnTo>
                  <a:pt x="2541" y="7855"/>
                </a:lnTo>
                <a:lnTo>
                  <a:pt x="4538" y="10443"/>
                </a:lnTo>
                <a:lnTo>
                  <a:pt x="6171" y="12496"/>
                </a:lnTo>
                <a:lnTo>
                  <a:pt x="5990" y="13031"/>
                </a:lnTo>
                <a:lnTo>
                  <a:pt x="5264" y="13745"/>
                </a:lnTo>
                <a:lnTo>
                  <a:pt x="4538" y="14370"/>
                </a:lnTo>
                <a:lnTo>
                  <a:pt x="4175" y="14995"/>
                </a:lnTo>
                <a:lnTo>
                  <a:pt x="5082" y="16334"/>
                </a:lnTo>
                <a:lnTo>
                  <a:pt x="6716" y="17583"/>
                </a:lnTo>
                <a:lnTo>
                  <a:pt x="8894" y="18655"/>
                </a:lnTo>
                <a:lnTo>
                  <a:pt x="11072" y="19636"/>
                </a:lnTo>
                <a:lnTo>
                  <a:pt x="13432" y="20618"/>
                </a:lnTo>
                <a:lnTo>
                  <a:pt x="15610" y="21600"/>
                </a:lnTo>
                <a:lnTo>
                  <a:pt x="16518" y="21511"/>
                </a:lnTo>
                <a:lnTo>
                  <a:pt x="17244" y="21243"/>
                </a:lnTo>
                <a:lnTo>
                  <a:pt x="18333" y="21064"/>
                </a:lnTo>
                <a:lnTo>
                  <a:pt x="18514" y="20886"/>
                </a:lnTo>
                <a:lnTo>
                  <a:pt x="18877" y="20797"/>
                </a:lnTo>
                <a:lnTo>
                  <a:pt x="18514" y="20707"/>
                </a:lnTo>
                <a:lnTo>
                  <a:pt x="18333" y="20440"/>
                </a:lnTo>
                <a:lnTo>
                  <a:pt x="17788" y="20083"/>
                </a:lnTo>
                <a:lnTo>
                  <a:pt x="17607" y="19815"/>
                </a:lnTo>
                <a:lnTo>
                  <a:pt x="18333" y="18298"/>
                </a:lnTo>
                <a:lnTo>
                  <a:pt x="21600" y="12050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4" name="Shape 7789"/>
          <p:cNvSpPr/>
          <p:nvPr/>
        </p:nvSpPr>
        <p:spPr>
          <a:xfrm>
            <a:off x="9650472" y="5317767"/>
            <a:ext cx="125486" cy="254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0" y="7147"/>
                </a:moveTo>
                <a:lnTo>
                  <a:pt x="3224" y="5876"/>
                </a:lnTo>
                <a:lnTo>
                  <a:pt x="6125" y="4447"/>
                </a:lnTo>
                <a:lnTo>
                  <a:pt x="9994" y="2859"/>
                </a:lnTo>
                <a:lnTo>
                  <a:pt x="13218" y="1271"/>
                </a:lnTo>
                <a:lnTo>
                  <a:pt x="16119" y="0"/>
                </a:lnTo>
                <a:lnTo>
                  <a:pt x="19021" y="2224"/>
                </a:lnTo>
                <a:lnTo>
                  <a:pt x="20633" y="4924"/>
                </a:lnTo>
                <a:lnTo>
                  <a:pt x="21600" y="8100"/>
                </a:lnTo>
                <a:lnTo>
                  <a:pt x="21278" y="11435"/>
                </a:lnTo>
                <a:lnTo>
                  <a:pt x="19988" y="14612"/>
                </a:lnTo>
                <a:lnTo>
                  <a:pt x="18376" y="17629"/>
                </a:lnTo>
                <a:lnTo>
                  <a:pt x="15797" y="19853"/>
                </a:lnTo>
                <a:lnTo>
                  <a:pt x="12573" y="21600"/>
                </a:lnTo>
                <a:lnTo>
                  <a:pt x="7093" y="20329"/>
                </a:lnTo>
                <a:lnTo>
                  <a:pt x="3224" y="18741"/>
                </a:lnTo>
                <a:lnTo>
                  <a:pt x="1290" y="16676"/>
                </a:lnTo>
                <a:lnTo>
                  <a:pt x="0" y="13976"/>
                </a:lnTo>
                <a:lnTo>
                  <a:pt x="645" y="10959"/>
                </a:lnTo>
                <a:lnTo>
                  <a:pt x="1290" y="7147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5" name="Shape 7790"/>
          <p:cNvSpPr/>
          <p:nvPr/>
        </p:nvSpPr>
        <p:spPr>
          <a:xfrm>
            <a:off x="8290746" y="4004661"/>
            <a:ext cx="1372839" cy="1380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98" y="17849"/>
                </a:moveTo>
                <a:lnTo>
                  <a:pt x="2829" y="17350"/>
                </a:lnTo>
                <a:lnTo>
                  <a:pt x="3359" y="16823"/>
                </a:lnTo>
                <a:lnTo>
                  <a:pt x="3831" y="16295"/>
                </a:lnTo>
                <a:lnTo>
                  <a:pt x="4184" y="15768"/>
                </a:lnTo>
                <a:lnTo>
                  <a:pt x="4184" y="15621"/>
                </a:lnTo>
                <a:lnTo>
                  <a:pt x="4273" y="15328"/>
                </a:lnTo>
                <a:lnTo>
                  <a:pt x="4361" y="14918"/>
                </a:lnTo>
                <a:lnTo>
                  <a:pt x="4479" y="14420"/>
                </a:lnTo>
                <a:lnTo>
                  <a:pt x="4626" y="13921"/>
                </a:lnTo>
                <a:lnTo>
                  <a:pt x="4744" y="13452"/>
                </a:lnTo>
                <a:lnTo>
                  <a:pt x="4892" y="12983"/>
                </a:lnTo>
                <a:lnTo>
                  <a:pt x="5039" y="12661"/>
                </a:lnTo>
                <a:lnTo>
                  <a:pt x="5157" y="12456"/>
                </a:lnTo>
                <a:lnTo>
                  <a:pt x="4951" y="11870"/>
                </a:lnTo>
                <a:lnTo>
                  <a:pt x="4744" y="11372"/>
                </a:lnTo>
                <a:lnTo>
                  <a:pt x="4626" y="10932"/>
                </a:lnTo>
                <a:lnTo>
                  <a:pt x="4538" y="10492"/>
                </a:lnTo>
                <a:lnTo>
                  <a:pt x="4420" y="10053"/>
                </a:lnTo>
                <a:lnTo>
                  <a:pt x="4184" y="9642"/>
                </a:lnTo>
                <a:lnTo>
                  <a:pt x="3831" y="9173"/>
                </a:lnTo>
                <a:lnTo>
                  <a:pt x="4037" y="8822"/>
                </a:lnTo>
                <a:lnTo>
                  <a:pt x="4096" y="8646"/>
                </a:lnTo>
                <a:lnTo>
                  <a:pt x="4155" y="8529"/>
                </a:lnTo>
                <a:lnTo>
                  <a:pt x="4067" y="8499"/>
                </a:lnTo>
                <a:lnTo>
                  <a:pt x="3949" y="8411"/>
                </a:lnTo>
                <a:lnTo>
                  <a:pt x="3772" y="8323"/>
                </a:lnTo>
                <a:lnTo>
                  <a:pt x="3507" y="8177"/>
                </a:lnTo>
                <a:lnTo>
                  <a:pt x="3300" y="7855"/>
                </a:lnTo>
                <a:lnTo>
                  <a:pt x="3065" y="7386"/>
                </a:lnTo>
                <a:lnTo>
                  <a:pt x="2682" y="6946"/>
                </a:lnTo>
                <a:lnTo>
                  <a:pt x="2269" y="6565"/>
                </a:lnTo>
                <a:lnTo>
                  <a:pt x="1798" y="6243"/>
                </a:lnTo>
                <a:lnTo>
                  <a:pt x="1326" y="6125"/>
                </a:lnTo>
                <a:lnTo>
                  <a:pt x="825" y="6184"/>
                </a:lnTo>
                <a:lnTo>
                  <a:pt x="530" y="5979"/>
                </a:lnTo>
                <a:lnTo>
                  <a:pt x="206" y="5686"/>
                </a:lnTo>
                <a:lnTo>
                  <a:pt x="0" y="5363"/>
                </a:lnTo>
                <a:lnTo>
                  <a:pt x="177" y="5305"/>
                </a:lnTo>
                <a:lnTo>
                  <a:pt x="413" y="5188"/>
                </a:lnTo>
                <a:lnTo>
                  <a:pt x="678" y="5100"/>
                </a:lnTo>
                <a:lnTo>
                  <a:pt x="825" y="5041"/>
                </a:lnTo>
                <a:lnTo>
                  <a:pt x="678" y="4777"/>
                </a:lnTo>
                <a:lnTo>
                  <a:pt x="471" y="4660"/>
                </a:lnTo>
                <a:lnTo>
                  <a:pt x="177" y="4543"/>
                </a:lnTo>
                <a:lnTo>
                  <a:pt x="177" y="4484"/>
                </a:lnTo>
                <a:lnTo>
                  <a:pt x="206" y="4396"/>
                </a:lnTo>
                <a:lnTo>
                  <a:pt x="295" y="4308"/>
                </a:lnTo>
                <a:lnTo>
                  <a:pt x="383" y="4250"/>
                </a:lnTo>
                <a:lnTo>
                  <a:pt x="413" y="4162"/>
                </a:lnTo>
                <a:lnTo>
                  <a:pt x="530" y="4045"/>
                </a:lnTo>
                <a:lnTo>
                  <a:pt x="855" y="4103"/>
                </a:lnTo>
                <a:lnTo>
                  <a:pt x="2357" y="4103"/>
                </a:lnTo>
                <a:lnTo>
                  <a:pt x="2888" y="4045"/>
                </a:lnTo>
                <a:lnTo>
                  <a:pt x="3359" y="4045"/>
                </a:lnTo>
                <a:lnTo>
                  <a:pt x="3507" y="4250"/>
                </a:lnTo>
                <a:lnTo>
                  <a:pt x="3683" y="4484"/>
                </a:lnTo>
                <a:lnTo>
                  <a:pt x="3831" y="4689"/>
                </a:lnTo>
                <a:lnTo>
                  <a:pt x="4273" y="4689"/>
                </a:lnTo>
                <a:lnTo>
                  <a:pt x="4685" y="4777"/>
                </a:lnTo>
                <a:lnTo>
                  <a:pt x="5039" y="4836"/>
                </a:lnTo>
                <a:lnTo>
                  <a:pt x="5363" y="4894"/>
                </a:lnTo>
                <a:lnTo>
                  <a:pt x="5540" y="4631"/>
                </a:lnTo>
                <a:lnTo>
                  <a:pt x="5628" y="4396"/>
                </a:lnTo>
                <a:lnTo>
                  <a:pt x="5628" y="3986"/>
                </a:lnTo>
                <a:lnTo>
                  <a:pt x="5687" y="3693"/>
                </a:lnTo>
                <a:lnTo>
                  <a:pt x="5422" y="3370"/>
                </a:lnTo>
                <a:lnTo>
                  <a:pt x="5275" y="3048"/>
                </a:lnTo>
                <a:lnTo>
                  <a:pt x="5216" y="2696"/>
                </a:lnTo>
                <a:lnTo>
                  <a:pt x="5275" y="2374"/>
                </a:lnTo>
                <a:lnTo>
                  <a:pt x="5540" y="2081"/>
                </a:lnTo>
                <a:lnTo>
                  <a:pt x="5805" y="2227"/>
                </a:lnTo>
                <a:lnTo>
                  <a:pt x="5953" y="2345"/>
                </a:lnTo>
                <a:lnTo>
                  <a:pt x="6070" y="2374"/>
                </a:lnTo>
                <a:lnTo>
                  <a:pt x="6188" y="2374"/>
                </a:lnTo>
                <a:lnTo>
                  <a:pt x="6365" y="2345"/>
                </a:lnTo>
                <a:lnTo>
                  <a:pt x="6689" y="2227"/>
                </a:lnTo>
                <a:lnTo>
                  <a:pt x="6748" y="2667"/>
                </a:lnTo>
                <a:lnTo>
                  <a:pt x="6895" y="3048"/>
                </a:lnTo>
                <a:lnTo>
                  <a:pt x="7190" y="3312"/>
                </a:lnTo>
                <a:lnTo>
                  <a:pt x="7544" y="3488"/>
                </a:lnTo>
                <a:lnTo>
                  <a:pt x="8045" y="3546"/>
                </a:lnTo>
                <a:lnTo>
                  <a:pt x="8192" y="3282"/>
                </a:lnTo>
                <a:lnTo>
                  <a:pt x="8339" y="2960"/>
                </a:lnTo>
                <a:lnTo>
                  <a:pt x="8487" y="2755"/>
                </a:lnTo>
                <a:lnTo>
                  <a:pt x="8634" y="2579"/>
                </a:lnTo>
                <a:lnTo>
                  <a:pt x="8781" y="2550"/>
                </a:lnTo>
                <a:lnTo>
                  <a:pt x="9017" y="2696"/>
                </a:lnTo>
                <a:lnTo>
                  <a:pt x="9577" y="2550"/>
                </a:lnTo>
                <a:lnTo>
                  <a:pt x="9960" y="2374"/>
                </a:lnTo>
                <a:lnTo>
                  <a:pt x="10225" y="2110"/>
                </a:lnTo>
                <a:lnTo>
                  <a:pt x="10402" y="1817"/>
                </a:lnTo>
                <a:lnTo>
                  <a:pt x="10520" y="1465"/>
                </a:lnTo>
                <a:lnTo>
                  <a:pt x="10608" y="1026"/>
                </a:lnTo>
                <a:lnTo>
                  <a:pt x="10726" y="498"/>
                </a:lnTo>
                <a:lnTo>
                  <a:pt x="10874" y="264"/>
                </a:lnTo>
                <a:lnTo>
                  <a:pt x="11080" y="147"/>
                </a:lnTo>
                <a:lnTo>
                  <a:pt x="11345" y="117"/>
                </a:lnTo>
                <a:lnTo>
                  <a:pt x="11846" y="117"/>
                </a:lnTo>
                <a:lnTo>
                  <a:pt x="12111" y="29"/>
                </a:lnTo>
                <a:lnTo>
                  <a:pt x="12259" y="88"/>
                </a:lnTo>
                <a:lnTo>
                  <a:pt x="12288" y="117"/>
                </a:lnTo>
                <a:lnTo>
                  <a:pt x="12288" y="264"/>
                </a:lnTo>
                <a:lnTo>
                  <a:pt x="12259" y="293"/>
                </a:lnTo>
                <a:lnTo>
                  <a:pt x="12288" y="293"/>
                </a:lnTo>
                <a:lnTo>
                  <a:pt x="12406" y="234"/>
                </a:lnTo>
                <a:lnTo>
                  <a:pt x="12642" y="0"/>
                </a:lnTo>
                <a:lnTo>
                  <a:pt x="12760" y="176"/>
                </a:lnTo>
                <a:lnTo>
                  <a:pt x="12936" y="352"/>
                </a:lnTo>
                <a:lnTo>
                  <a:pt x="13202" y="498"/>
                </a:lnTo>
                <a:lnTo>
                  <a:pt x="13467" y="557"/>
                </a:lnTo>
                <a:lnTo>
                  <a:pt x="13614" y="645"/>
                </a:lnTo>
                <a:lnTo>
                  <a:pt x="13703" y="703"/>
                </a:lnTo>
                <a:lnTo>
                  <a:pt x="13820" y="879"/>
                </a:lnTo>
                <a:lnTo>
                  <a:pt x="13968" y="1026"/>
                </a:lnTo>
                <a:lnTo>
                  <a:pt x="14086" y="1172"/>
                </a:lnTo>
                <a:lnTo>
                  <a:pt x="14115" y="1231"/>
                </a:lnTo>
                <a:lnTo>
                  <a:pt x="14351" y="1495"/>
                </a:lnTo>
                <a:lnTo>
                  <a:pt x="14528" y="1700"/>
                </a:lnTo>
                <a:lnTo>
                  <a:pt x="14675" y="1846"/>
                </a:lnTo>
                <a:lnTo>
                  <a:pt x="14881" y="1993"/>
                </a:lnTo>
                <a:lnTo>
                  <a:pt x="15176" y="2169"/>
                </a:lnTo>
                <a:lnTo>
                  <a:pt x="15205" y="2286"/>
                </a:lnTo>
                <a:lnTo>
                  <a:pt x="15205" y="2696"/>
                </a:lnTo>
                <a:lnTo>
                  <a:pt x="15235" y="2814"/>
                </a:lnTo>
                <a:lnTo>
                  <a:pt x="15471" y="2960"/>
                </a:lnTo>
                <a:lnTo>
                  <a:pt x="15706" y="3224"/>
                </a:lnTo>
                <a:lnTo>
                  <a:pt x="15913" y="3488"/>
                </a:lnTo>
                <a:lnTo>
                  <a:pt x="16148" y="3693"/>
                </a:lnTo>
                <a:lnTo>
                  <a:pt x="16620" y="3986"/>
                </a:lnTo>
                <a:lnTo>
                  <a:pt x="16915" y="4220"/>
                </a:lnTo>
                <a:lnTo>
                  <a:pt x="17091" y="4396"/>
                </a:lnTo>
                <a:lnTo>
                  <a:pt x="17121" y="4572"/>
                </a:lnTo>
                <a:lnTo>
                  <a:pt x="17180" y="4689"/>
                </a:lnTo>
                <a:lnTo>
                  <a:pt x="17121" y="4807"/>
                </a:lnTo>
                <a:lnTo>
                  <a:pt x="17180" y="4836"/>
                </a:lnTo>
                <a:lnTo>
                  <a:pt x="17239" y="4894"/>
                </a:lnTo>
                <a:lnTo>
                  <a:pt x="17445" y="4836"/>
                </a:lnTo>
                <a:lnTo>
                  <a:pt x="17740" y="4777"/>
                </a:lnTo>
                <a:lnTo>
                  <a:pt x="18270" y="4660"/>
                </a:lnTo>
                <a:lnTo>
                  <a:pt x="18447" y="4660"/>
                </a:lnTo>
                <a:lnTo>
                  <a:pt x="18712" y="4719"/>
                </a:lnTo>
                <a:lnTo>
                  <a:pt x="19036" y="4777"/>
                </a:lnTo>
                <a:lnTo>
                  <a:pt x="19272" y="4777"/>
                </a:lnTo>
                <a:lnTo>
                  <a:pt x="19714" y="4894"/>
                </a:lnTo>
                <a:lnTo>
                  <a:pt x="20127" y="4924"/>
                </a:lnTo>
                <a:lnTo>
                  <a:pt x="20539" y="4982"/>
                </a:lnTo>
                <a:lnTo>
                  <a:pt x="20863" y="5070"/>
                </a:lnTo>
                <a:lnTo>
                  <a:pt x="21217" y="5217"/>
                </a:lnTo>
                <a:lnTo>
                  <a:pt x="21453" y="5510"/>
                </a:lnTo>
                <a:lnTo>
                  <a:pt x="21600" y="5862"/>
                </a:lnTo>
                <a:lnTo>
                  <a:pt x="21512" y="6184"/>
                </a:lnTo>
                <a:lnTo>
                  <a:pt x="21335" y="6624"/>
                </a:lnTo>
                <a:lnTo>
                  <a:pt x="21011" y="7063"/>
                </a:lnTo>
                <a:lnTo>
                  <a:pt x="20716" y="7649"/>
                </a:lnTo>
                <a:lnTo>
                  <a:pt x="20451" y="8411"/>
                </a:lnTo>
                <a:lnTo>
                  <a:pt x="20333" y="8441"/>
                </a:lnTo>
                <a:lnTo>
                  <a:pt x="20127" y="8441"/>
                </a:lnTo>
                <a:lnTo>
                  <a:pt x="19802" y="8499"/>
                </a:lnTo>
                <a:lnTo>
                  <a:pt x="19537" y="8499"/>
                </a:lnTo>
                <a:lnTo>
                  <a:pt x="19449" y="8529"/>
                </a:lnTo>
                <a:lnTo>
                  <a:pt x="19360" y="8587"/>
                </a:lnTo>
                <a:lnTo>
                  <a:pt x="19360" y="8763"/>
                </a:lnTo>
                <a:lnTo>
                  <a:pt x="19390" y="8910"/>
                </a:lnTo>
                <a:lnTo>
                  <a:pt x="19390" y="9056"/>
                </a:lnTo>
                <a:lnTo>
                  <a:pt x="19331" y="9115"/>
                </a:lnTo>
                <a:lnTo>
                  <a:pt x="19125" y="9173"/>
                </a:lnTo>
                <a:lnTo>
                  <a:pt x="18801" y="9232"/>
                </a:lnTo>
                <a:lnTo>
                  <a:pt x="18417" y="9349"/>
                </a:lnTo>
                <a:lnTo>
                  <a:pt x="18005" y="9466"/>
                </a:lnTo>
                <a:lnTo>
                  <a:pt x="17592" y="9613"/>
                </a:lnTo>
                <a:lnTo>
                  <a:pt x="17298" y="9789"/>
                </a:lnTo>
                <a:lnTo>
                  <a:pt x="17091" y="9994"/>
                </a:lnTo>
                <a:lnTo>
                  <a:pt x="17091" y="10141"/>
                </a:lnTo>
                <a:lnTo>
                  <a:pt x="17209" y="10228"/>
                </a:lnTo>
                <a:lnTo>
                  <a:pt x="17622" y="10228"/>
                </a:lnTo>
                <a:lnTo>
                  <a:pt x="17858" y="10141"/>
                </a:lnTo>
                <a:lnTo>
                  <a:pt x="18152" y="10141"/>
                </a:lnTo>
                <a:lnTo>
                  <a:pt x="18123" y="10228"/>
                </a:lnTo>
                <a:lnTo>
                  <a:pt x="17474" y="10961"/>
                </a:lnTo>
                <a:lnTo>
                  <a:pt x="17445" y="11108"/>
                </a:lnTo>
                <a:lnTo>
                  <a:pt x="17445" y="11518"/>
                </a:lnTo>
                <a:lnTo>
                  <a:pt x="17504" y="11723"/>
                </a:lnTo>
                <a:lnTo>
                  <a:pt x="17563" y="12046"/>
                </a:lnTo>
                <a:lnTo>
                  <a:pt x="17740" y="12397"/>
                </a:lnTo>
                <a:lnTo>
                  <a:pt x="17975" y="12661"/>
                </a:lnTo>
                <a:lnTo>
                  <a:pt x="18182" y="12896"/>
                </a:lnTo>
                <a:lnTo>
                  <a:pt x="18329" y="13071"/>
                </a:lnTo>
                <a:lnTo>
                  <a:pt x="19508" y="14771"/>
                </a:lnTo>
                <a:lnTo>
                  <a:pt x="18565" y="15299"/>
                </a:lnTo>
                <a:lnTo>
                  <a:pt x="18594" y="15357"/>
                </a:lnTo>
                <a:lnTo>
                  <a:pt x="18771" y="15504"/>
                </a:lnTo>
                <a:lnTo>
                  <a:pt x="18948" y="15709"/>
                </a:lnTo>
                <a:lnTo>
                  <a:pt x="19095" y="15856"/>
                </a:lnTo>
                <a:lnTo>
                  <a:pt x="19213" y="15914"/>
                </a:lnTo>
                <a:lnTo>
                  <a:pt x="19066" y="15914"/>
                </a:lnTo>
                <a:lnTo>
                  <a:pt x="18771" y="15973"/>
                </a:lnTo>
                <a:lnTo>
                  <a:pt x="18417" y="16031"/>
                </a:lnTo>
                <a:lnTo>
                  <a:pt x="18152" y="16061"/>
                </a:lnTo>
                <a:lnTo>
                  <a:pt x="18034" y="16178"/>
                </a:lnTo>
                <a:lnTo>
                  <a:pt x="18182" y="17233"/>
                </a:lnTo>
                <a:lnTo>
                  <a:pt x="19066" y="18171"/>
                </a:lnTo>
                <a:lnTo>
                  <a:pt x="19714" y="18112"/>
                </a:lnTo>
                <a:lnTo>
                  <a:pt x="19508" y="18171"/>
                </a:lnTo>
                <a:lnTo>
                  <a:pt x="19272" y="18435"/>
                </a:lnTo>
                <a:lnTo>
                  <a:pt x="18977" y="18786"/>
                </a:lnTo>
                <a:lnTo>
                  <a:pt x="18712" y="19138"/>
                </a:lnTo>
                <a:lnTo>
                  <a:pt x="18417" y="19578"/>
                </a:lnTo>
                <a:lnTo>
                  <a:pt x="18123" y="19900"/>
                </a:lnTo>
                <a:lnTo>
                  <a:pt x="17887" y="20164"/>
                </a:lnTo>
                <a:lnTo>
                  <a:pt x="17740" y="20252"/>
                </a:lnTo>
                <a:lnTo>
                  <a:pt x="17209" y="20281"/>
                </a:lnTo>
                <a:lnTo>
                  <a:pt x="16826" y="20281"/>
                </a:lnTo>
                <a:lnTo>
                  <a:pt x="16532" y="20193"/>
                </a:lnTo>
                <a:lnTo>
                  <a:pt x="16266" y="20076"/>
                </a:lnTo>
                <a:lnTo>
                  <a:pt x="16031" y="19900"/>
                </a:lnTo>
                <a:lnTo>
                  <a:pt x="15765" y="19666"/>
                </a:lnTo>
                <a:lnTo>
                  <a:pt x="15441" y="19373"/>
                </a:lnTo>
                <a:lnTo>
                  <a:pt x="14557" y="19578"/>
                </a:lnTo>
                <a:lnTo>
                  <a:pt x="12612" y="18728"/>
                </a:lnTo>
                <a:lnTo>
                  <a:pt x="12111" y="19050"/>
                </a:lnTo>
                <a:lnTo>
                  <a:pt x="11817" y="19402"/>
                </a:lnTo>
                <a:lnTo>
                  <a:pt x="11610" y="19871"/>
                </a:lnTo>
                <a:lnTo>
                  <a:pt x="11581" y="20310"/>
                </a:lnTo>
                <a:lnTo>
                  <a:pt x="11581" y="20779"/>
                </a:lnTo>
                <a:lnTo>
                  <a:pt x="11817" y="21600"/>
                </a:lnTo>
                <a:lnTo>
                  <a:pt x="11699" y="21541"/>
                </a:lnTo>
                <a:lnTo>
                  <a:pt x="11434" y="21512"/>
                </a:lnTo>
                <a:lnTo>
                  <a:pt x="11050" y="21453"/>
                </a:lnTo>
                <a:lnTo>
                  <a:pt x="10638" y="21366"/>
                </a:lnTo>
                <a:lnTo>
                  <a:pt x="10225" y="21336"/>
                </a:lnTo>
                <a:lnTo>
                  <a:pt x="9842" y="21248"/>
                </a:lnTo>
                <a:lnTo>
                  <a:pt x="9577" y="21219"/>
                </a:lnTo>
                <a:lnTo>
                  <a:pt x="9282" y="21072"/>
                </a:lnTo>
                <a:lnTo>
                  <a:pt x="8516" y="20545"/>
                </a:lnTo>
                <a:lnTo>
                  <a:pt x="8192" y="20281"/>
                </a:lnTo>
                <a:lnTo>
                  <a:pt x="7927" y="20017"/>
                </a:lnTo>
                <a:lnTo>
                  <a:pt x="7691" y="19842"/>
                </a:lnTo>
                <a:lnTo>
                  <a:pt x="7632" y="19783"/>
                </a:lnTo>
                <a:lnTo>
                  <a:pt x="7455" y="19842"/>
                </a:lnTo>
                <a:lnTo>
                  <a:pt x="7249" y="19929"/>
                </a:lnTo>
                <a:lnTo>
                  <a:pt x="7013" y="20076"/>
                </a:lnTo>
                <a:lnTo>
                  <a:pt x="6778" y="20193"/>
                </a:lnTo>
                <a:lnTo>
                  <a:pt x="6630" y="20281"/>
                </a:lnTo>
                <a:lnTo>
                  <a:pt x="6512" y="20252"/>
                </a:lnTo>
                <a:lnTo>
                  <a:pt x="5628" y="19373"/>
                </a:lnTo>
                <a:lnTo>
                  <a:pt x="5010" y="19607"/>
                </a:lnTo>
                <a:lnTo>
                  <a:pt x="4685" y="19343"/>
                </a:lnTo>
                <a:lnTo>
                  <a:pt x="4361" y="19109"/>
                </a:lnTo>
                <a:lnTo>
                  <a:pt x="4096" y="18962"/>
                </a:lnTo>
                <a:lnTo>
                  <a:pt x="3890" y="18786"/>
                </a:lnTo>
                <a:lnTo>
                  <a:pt x="3742" y="18581"/>
                </a:lnTo>
                <a:lnTo>
                  <a:pt x="3654" y="18288"/>
                </a:lnTo>
                <a:lnTo>
                  <a:pt x="3566" y="18171"/>
                </a:lnTo>
                <a:lnTo>
                  <a:pt x="3300" y="18054"/>
                </a:lnTo>
                <a:lnTo>
                  <a:pt x="3006" y="17936"/>
                </a:lnTo>
                <a:lnTo>
                  <a:pt x="2682" y="17878"/>
                </a:lnTo>
                <a:lnTo>
                  <a:pt x="2446" y="17849"/>
                </a:lnTo>
                <a:lnTo>
                  <a:pt x="2298" y="17849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6" name="Shape 7791"/>
          <p:cNvSpPr/>
          <p:nvPr/>
        </p:nvSpPr>
        <p:spPr>
          <a:xfrm>
            <a:off x="9626125" y="5602492"/>
            <a:ext cx="149833" cy="3484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290"/>
                </a:moveTo>
                <a:lnTo>
                  <a:pt x="1620" y="11148"/>
                </a:lnTo>
                <a:lnTo>
                  <a:pt x="1890" y="13471"/>
                </a:lnTo>
                <a:lnTo>
                  <a:pt x="1620" y="15677"/>
                </a:lnTo>
                <a:lnTo>
                  <a:pt x="810" y="17884"/>
                </a:lnTo>
                <a:lnTo>
                  <a:pt x="810" y="19858"/>
                </a:lnTo>
                <a:lnTo>
                  <a:pt x="1620" y="21600"/>
                </a:lnTo>
                <a:lnTo>
                  <a:pt x="4860" y="21484"/>
                </a:lnTo>
                <a:lnTo>
                  <a:pt x="7290" y="21019"/>
                </a:lnTo>
                <a:lnTo>
                  <a:pt x="8640" y="20439"/>
                </a:lnTo>
                <a:lnTo>
                  <a:pt x="10260" y="19858"/>
                </a:lnTo>
                <a:lnTo>
                  <a:pt x="11070" y="19277"/>
                </a:lnTo>
                <a:lnTo>
                  <a:pt x="11880" y="18813"/>
                </a:lnTo>
                <a:lnTo>
                  <a:pt x="13230" y="18581"/>
                </a:lnTo>
                <a:lnTo>
                  <a:pt x="14580" y="18929"/>
                </a:lnTo>
                <a:lnTo>
                  <a:pt x="16740" y="19626"/>
                </a:lnTo>
                <a:lnTo>
                  <a:pt x="18090" y="18348"/>
                </a:lnTo>
                <a:lnTo>
                  <a:pt x="20250" y="15097"/>
                </a:lnTo>
                <a:lnTo>
                  <a:pt x="21600" y="13819"/>
                </a:lnTo>
                <a:lnTo>
                  <a:pt x="19710" y="12426"/>
                </a:lnTo>
                <a:lnTo>
                  <a:pt x="18360" y="11148"/>
                </a:lnTo>
                <a:lnTo>
                  <a:pt x="17280" y="10335"/>
                </a:lnTo>
                <a:lnTo>
                  <a:pt x="17280" y="9523"/>
                </a:lnTo>
                <a:lnTo>
                  <a:pt x="18900" y="8826"/>
                </a:lnTo>
                <a:lnTo>
                  <a:pt x="21600" y="8013"/>
                </a:lnTo>
                <a:lnTo>
                  <a:pt x="21330" y="6039"/>
                </a:lnTo>
                <a:lnTo>
                  <a:pt x="20250" y="3716"/>
                </a:lnTo>
                <a:lnTo>
                  <a:pt x="18090" y="1858"/>
                </a:lnTo>
                <a:lnTo>
                  <a:pt x="15390" y="0"/>
                </a:lnTo>
                <a:lnTo>
                  <a:pt x="11610" y="1626"/>
                </a:lnTo>
                <a:lnTo>
                  <a:pt x="8100" y="2671"/>
                </a:lnTo>
                <a:lnTo>
                  <a:pt x="5670" y="3484"/>
                </a:lnTo>
                <a:lnTo>
                  <a:pt x="3510" y="3948"/>
                </a:lnTo>
                <a:lnTo>
                  <a:pt x="2160" y="4181"/>
                </a:lnTo>
                <a:lnTo>
                  <a:pt x="1080" y="4645"/>
                </a:lnTo>
                <a:lnTo>
                  <a:pt x="810" y="5226"/>
                </a:lnTo>
                <a:lnTo>
                  <a:pt x="540" y="6155"/>
                </a:lnTo>
                <a:lnTo>
                  <a:pt x="0" y="7316"/>
                </a:lnTo>
                <a:lnTo>
                  <a:pt x="0" y="9290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7" name="Shape 7792"/>
          <p:cNvSpPr/>
          <p:nvPr/>
        </p:nvSpPr>
        <p:spPr>
          <a:xfrm>
            <a:off x="10103714" y="6068917"/>
            <a:ext cx="372708" cy="251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97" y="6125"/>
                </a:moveTo>
                <a:lnTo>
                  <a:pt x="21057" y="4675"/>
                </a:lnTo>
                <a:lnTo>
                  <a:pt x="21491" y="3063"/>
                </a:lnTo>
                <a:lnTo>
                  <a:pt x="21600" y="1451"/>
                </a:lnTo>
                <a:lnTo>
                  <a:pt x="21600" y="0"/>
                </a:lnTo>
                <a:lnTo>
                  <a:pt x="19646" y="161"/>
                </a:lnTo>
                <a:lnTo>
                  <a:pt x="17801" y="806"/>
                </a:lnTo>
                <a:lnTo>
                  <a:pt x="16064" y="1612"/>
                </a:lnTo>
                <a:lnTo>
                  <a:pt x="14219" y="2418"/>
                </a:lnTo>
                <a:lnTo>
                  <a:pt x="12591" y="2901"/>
                </a:lnTo>
                <a:lnTo>
                  <a:pt x="10746" y="3063"/>
                </a:lnTo>
                <a:lnTo>
                  <a:pt x="8792" y="2257"/>
                </a:lnTo>
                <a:lnTo>
                  <a:pt x="6838" y="806"/>
                </a:lnTo>
                <a:lnTo>
                  <a:pt x="5753" y="1612"/>
                </a:lnTo>
                <a:lnTo>
                  <a:pt x="4450" y="2096"/>
                </a:lnTo>
                <a:lnTo>
                  <a:pt x="2279" y="2740"/>
                </a:lnTo>
                <a:lnTo>
                  <a:pt x="1411" y="3224"/>
                </a:lnTo>
                <a:lnTo>
                  <a:pt x="760" y="4352"/>
                </a:lnTo>
                <a:lnTo>
                  <a:pt x="217" y="5803"/>
                </a:lnTo>
                <a:lnTo>
                  <a:pt x="0" y="8060"/>
                </a:lnTo>
                <a:lnTo>
                  <a:pt x="2279" y="10478"/>
                </a:lnTo>
                <a:lnTo>
                  <a:pt x="4776" y="12734"/>
                </a:lnTo>
                <a:lnTo>
                  <a:pt x="7707" y="14669"/>
                </a:lnTo>
                <a:lnTo>
                  <a:pt x="14002" y="18215"/>
                </a:lnTo>
                <a:lnTo>
                  <a:pt x="17041" y="19827"/>
                </a:lnTo>
                <a:lnTo>
                  <a:pt x="19755" y="21600"/>
                </a:lnTo>
                <a:lnTo>
                  <a:pt x="20949" y="19666"/>
                </a:lnTo>
                <a:lnTo>
                  <a:pt x="21166" y="17248"/>
                </a:lnTo>
                <a:lnTo>
                  <a:pt x="21057" y="14991"/>
                </a:lnTo>
                <a:lnTo>
                  <a:pt x="20623" y="12412"/>
                </a:lnTo>
                <a:lnTo>
                  <a:pt x="20297" y="9672"/>
                </a:lnTo>
                <a:lnTo>
                  <a:pt x="20297" y="6125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8" name="Shape 7793"/>
          <p:cNvSpPr/>
          <p:nvPr/>
        </p:nvSpPr>
        <p:spPr>
          <a:xfrm>
            <a:off x="9436962" y="4664025"/>
            <a:ext cx="1385949" cy="1419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3" y="7580"/>
                </a:moveTo>
                <a:lnTo>
                  <a:pt x="1751" y="7665"/>
                </a:lnTo>
                <a:lnTo>
                  <a:pt x="1926" y="7637"/>
                </a:lnTo>
                <a:lnTo>
                  <a:pt x="2189" y="7580"/>
                </a:lnTo>
                <a:lnTo>
                  <a:pt x="2481" y="7380"/>
                </a:lnTo>
                <a:lnTo>
                  <a:pt x="2802" y="7209"/>
                </a:lnTo>
                <a:lnTo>
                  <a:pt x="3152" y="6982"/>
                </a:lnTo>
                <a:lnTo>
                  <a:pt x="3444" y="6754"/>
                </a:lnTo>
                <a:lnTo>
                  <a:pt x="3736" y="6583"/>
                </a:lnTo>
                <a:lnTo>
                  <a:pt x="3970" y="6469"/>
                </a:lnTo>
                <a:lnTo>
                  <a:pt x="4116" y="6412"/>
                </a:lnTo>
                <a:lnTo>
                  <a:pt x="4320" y="6497"/>
                </a:lnTo>
                <a:lnTo>
                  <a:pt x="4583" y="6668"/>
                </a:lnTo>
                <a:lnTo>
                  <a:pt x="4875" y="6754"/>
                </a:lnTo>
                <a:lnTo>
                  <a:pt x="5196" y="6839"/>
                </a:lnTo>
                <a:lnTo>
                  <a:pt x="5429" y="6868"/>
                </a:lnTo>
                <a:lnTo>
                  <a:pt x="5721" y="7323"/>
                </a:lnTo>
                <a:lnTo>
                  <a:pt x="5984" y="7665"/>
                </a:lnTo>
                <a:lnTo>
                  <a:pt x="6509" y="8292"/>
                </a:lnTo>
                <a:lnTo>
                  <a:pt x="6714" y="8634"/>
                </a:lnTo>
                <a:lnTo>
                  <a:pt x="6859" y="9062"/>
                </a:lnTo>
                <a:lnTo>
                  <a:pt x="6976" y="9603"/>
                </a:lnTo>
                <a:lnTo>
                  <a:pt x="7064" y="10059"/>
                </a:lnTo>
                <a:lnTo>
                  <a:pt x="7385" y="10458"/>
                </a:lnTo>
                <a:lnTo>
                  <a:pt x="7823" y="10857"/>
                </a:lnTo>
                <a:lnTo>
                  <a:pt x="8348" y="11256"/>
                </a:lnTo>
                <a:lnTo>
                  <a:pt x="8903" y="11626"/>
                </a:lnTo>
                <a:lnTo>
                  <a:pt x="9457" y="11940"/>
                </a:lnTo>
                <a:lnTo>
                  <a:pt x="9924" y="12253"/>
                </a:lnTo>
                <a:lnTo>
                  <a:pt x="10245" y="12510"/>
                </a:lnTo>
                <a:lnTo>
                  <a:pt x="10508" y="12795"/>
                </a:lnTo>
                <a:lnTo>
                  <a:pt x="10858" y="13108"/>
                </a:lnTo>
                <a:lnTo>
                  <a:pt x="11179" y="13450"/>
                </a:lnTo>
                <a:lnTo>
                  <a:pt x="11559" y="13735"/>
                </a:lnTo>
                <a:lnTo>
                  <a:pt x="11968" y="13849"/>
                </a:lnTo>
                <a:lnTo>
                  <a:pt x="12376" y="13821"/>
                </a:lnTo>
                <a:lnTo>
                  <a:pt x="12843" y="13935"/>
                </a:lnTo>
                <a:lnTo>
                  <a:pt x="13135" y="14134"/>
                </a:lnTo>
                <a:lnTo>
                  <a:pt x="13369" y="14391"/>
                </a:lnTo>
                <a:lnTo>
                  <a:pt x="13544" y="14732"/>
                </a:lnTo>
                <a:lnTo>
                  <a:pt x="13690" y="15103"/>
                </a:lnTo>
                <a:lnTo>
                  <a:pt x="13982" y="15274"/>
                </a:lnTo>
                <a:lnTo>
                  <a:pt x="14361" y="15388"/>
                </a:lnTo>
                <a:lnTo>
                  <a:pt x="14770" y="15445"/>
                </a:lnTo>
                <a:lnTo>
                  <a:pt x="15120" y="15530"/>
                </a:lnTo>
                <a:lnTo>
                  <a:pt x="15383" y="15559"/>
                </a:lnTo>
                <a:lnTo>
                  <a:pt x="15412" y="16015"/>
                </a:lnTo>
                <a:lnTo>
                  <a:pt x="15529" y="16357"/>
                </a:lnTo>
                <a:lnTo>
                  <a:pt x="15675" y="16699"/>
                </a:lnTo>
                <a:lnTo>
                  <a:pt x="16200" y="16756"/>
                </a:lnTo>
                <a:lnTo>
                  <a:pt x="16609" y="16955"/>
                </a:lnTo>
                <a:lnTo>
                  <a:pt x="16959" y="17269"/>
                </a:lnTo>
                <a:lnTo>
                  <a:pt x="17251" y="17639"/>
                </a:lnTo>
                <a:lnTo>
                  <a:pt x="17484" y="18123"/>
                </a:lnTo>
                <a:lnTo>
                  <a:pt x="17689" y="18551"/>
                </a:lnTo>
                <a:lnTo>
                  <a:pt x="17835" y="19035"/>
                </a:lnTo>
                <a:lnTo>
                  <a:pt x="18039" y="19520"/>
                </a:lnTo>
                <a:lnTo>
                  <a:pt x="18185" y="19919"/>
                </a:lnTo>
                <a:lnTo>
                  <a:pt x="18039" y="19976"/>
                </a:lnTo>
                <a:lnTo>
                  <a:pt x="17835" y="20090"/>
                </a:lnTo>
                <a:lnTo>
                  <a:pt x="17659" y="20175"/>
                </a:lnTo>
                <a:lnTo>
                  <a:pt x="17514" y="20232"/>
                </a:lnTo>
                <a:lnTo>
                  <a:pt x="17514" y="20517"/>
                </a:lnTo>
                <a:lnTo>
                  <a:pt x="17426" y="20888"/>
                </a:lnTo>
                <a:lnTo>
                  <a:pt x="17309" y="21230"/>
                </a:lnTo>
                <a:lnTo>
                  <a:pt x="17222" y="21515"/>
                </a:lnTo>
                <a:lnTo>
                  <a:pt x="17543" y="21600"/>
                </a:lnTo>
                <a:lnTo>
                  <a:pt x="17805" y="21515"/>
                </a:lnTo>
                <a:lnTo>
                  <a:pt x="18010" y="21287"/>
                </a:lnTo>
                <a:lnTo>
                  <a:pt x="18185" y="21002"/>
                </a:lnTo>
                <a:lnTo>
                  <a:pt x="18302" y="20631"/>
                </a:lnTo>
                <a:lnTo>
                  <a:pt x="18360" y="20261"/>
                </a:lnTo>
                <a:lnTo>
                  <a:pt x="18448" y="19976"/>
                </a:lnTo>
                <a:lnTo>
                  <a:pt x="18506" y="19719"/>
                </a:lnTo>
                <a:lnTo>
                  <a:pt x="18594" y="19548"/>
                </a:lnTo>
                <a:lnTo>
                  <a:pt x="18827" y="19349"/>
                </a:lnTo>
                <a:lnTo>
                  <a:pt x="19352" y="19064"/>
                </a:lnTo>
                <a:lnTo>
                  <a:pt x="19528" y="18921"/>
                </a:lnTo>
                <a:lnTo>
                  <a:pt x="19440" y="18636"/>
                </a:lnTo>
                <a:lnTo>
                  <a:pt x="19382" y="18294"/>
                </a:lnTo>
                <a:lnTo>
                  <a:pt x="19352" y="17981"/>
                </a:lnTo>
                <a:lnTo>
                  <a:pt x="19119" y="17924"/>
                </a:lnTo>
                <a:lnTo>
                  <a:pt x="18856" y="17782"/>
                </a:lnTo>
                <a:lnTo>
                  <a:pt x="18564" y="17639"/>
                </a:lnTo>
                <a:lnTo>
                  <a:pt x="18331" y="17468"/>
                </a:lnTo>
                <a:lnTo>
                  <a:pt x="18185" y="17354"/>
                </a:lnTo>
                <a:lnTo>
                  <a:pt x="18214" y="16984"/>
                </a:lnTo>
                <a:lnTo>
                  <a:pt x="18360" y="16556"/>
                </a:lnTo>
                <a:lnTo>
                  <a:pt x="18594" y="16072"/>
                </a:lnTo>
                <a:lnTo>
                  <a:pt x="18827" y="15673"/>
                </a:lnTo>
                <a:lnTo>
                  <a:pt x="19002" y="15416"/>
                </a:lnTo>
                <a:lnTo>
                  <a:pt x="19440" y="15502"/>
                </a:lnTo>
                <a:lnTo>
                  <a:pt x="19965" y="15644"/>
                </a:lnTo>
                <a:lnTo>
                  <a:pt x="20462" y="15901"/>
                </a:lnTo>
                <a:lnTo>
                  <a:pt x="20899" y="16186"/>
                </a:lnTo>
                <a:lnTo>
                  <a:pt x="21250" y="16499"/>
                </a:lnTo>
                <a:lnTo>
                  <a:pt x="21512" y="16870"/>
                </a:lnTo>
                <a:lnTo>
                  <a:pt x="21600" y="16471"/>
                </a:lnTo>
                <a:lnTo>
                  <a:pt x="21542" y="16100"/>
                </a:lnTo>
                <a:lnTo>
                  <a:pt x="21337" y="15815"/>
                </a:lnTo>
                <a:lnTo>
                  <a:pt x="21016" y="15530"/>
                </a:lnTo>
                <a:lnTo>
                  <a:pt x="20695" y="15274"/>
                </a:lnTo>
                <a:lnTo>
                  <a:pt x="20316" y="15103"/>
                </a:lnTo>
                <a:lnTo>
                  <a:pt x="20024" y="14932"/>
                </a:lnTo>
                <a:lnTo>
                  <a:pt x="19528" y="14732"/>
                </a:lnTo>
                <a:lnTo>
                  <a:pt x="18973" y="14476"/>
                </a:lnTo>
                <a:lnTo>
                  <a:pt x="18360" y="14163"/>
                </a:lnTo>
                <a:lnTo>
                  <a:pt x="17747" y="13878"/>
                </a:lnTo>
                <a:lnTo>
                  <a:pt x="17163" y="13593"/>
                </a:lnTo>
                <a:lnTo>
                  <a:pt x="16725" y="13336"/>
                </a:lnTo>
                <a:lnTo>
                  <a:pt x="16755" y="13165"/>
                </a:lnTo>
                <a:lnTo>
                  <a:pt x="16871" y="12937"/>
                </a:lnTo>
                <a:lnTo>
                  <a:pt x="17046" y="12681"/>
                </a:lnTo>
                <a:lnTo>
                  <a:pt x="17222" y="12510"/>
                </a:lnTo>
                <a:lnTo>
                  <a:pt x="16813" y="12396"/>
                </a:lnTo>
                <a:lnTo>
                  <a:pt x="16463" y="12339"/>
                </a:lnTo>
                <a:lnTo>
                  <a:pt x="16083" y="12396"/>
                </a:lnTo>
                <a:lnTo>
                  <a:pt x="15762" y="12424"/>
                </a:lnTo>
                <a:lnTo>
                  <a:pt x="15383" y="12339"/>
                </a:lnTo>
                <a:lnTo>
                  <a:pt x="14653" y="12139"/>
                </a:lnTo>
                <a:lnTo>
                  <a:pt x="14069" y="11769"/>
                </a:lnTo>
                <a:lnTo>
                  <a:pt x="13544" y="11256"/>
                </a:lnTo>
                <a:lnTo>
                  <a:pt x="13135" y="10715"/>
                </a:lnTo>
                <a:lnTo>
                  <a:pt x="12872" y="10088"/>
                </a:lnTo>
                <a:lnTo>
                  <a:pt x="12726" y="9461"/>
                </a:lnTo>
                <a:lnTo>
                  <a:pt x="12610" y="9062"/>
                </a:lnTo>
                <a:lnTo>
                  <a:pt x="12347" y="8691"/>
                </a:lnTo>
                <a:lnTo>
                  <a:pt x="12055" y="8378"/>
                </a:lnTo>
                <a:lnTo>
                  <a:pt x="11705" y="8121"/>
                </a:lnTo>
                <a:lnTo>
                  <a:pt x="11325" y="7836"/>
                </a:lnTo>
                <a:lnTo>
                  <a:pt x="11004" y="7580"/>
                </a:lnTo>
                <a:lnTo>
                  <a:pt x="10654" y="7323"/>
                </a:lnTo>
                <a:lnTo>
                  <a:pt x="10362" y="7010"/>
                </a:lnTo>
                <a:lnTo>
                  <a:pt x="10187" y="6697"/>
                </a:lnTo>
                <a:lnTo>
                  <a:pt x="10070" y="6355"/>
                </a:lnTo>
                <a:lnTo>
                  <a:pt x="10070" y="5927"/>
                </a:lnTo>
                <a:lnTo>
                  <a:pt x="10245" y="5443"/>
                </a:lnTo>
                <a:lnTo>
                  <a:pt x="10099" y="5186"/>
                </a:lnTo>
                <a:lnTo>
                  <a:pt x="10041" y="4930"/>
                </a:lnTo>
                <a:lnTo>
                  <a:pt x="9954" y="4616"/>
                </a:lnTo>
                <a:lnTo>
                  <a:pt x="9924" y="4160"/>
                </a:lnTo>
                <a:lnTo>
                  <a:pt x="10333" y="3847"/>
                </a:lnTo>
                <a:lnTo>
                  <a:pt x="10829" y="3505"/>
                </a:lnTo>
                <a:lnTo>
                  <a:pt x="11296" y="3220"/>
                </a:lnTo>
                <a:lnTo>
                  <a:pt x="11705" y="2907"/>
                </a:lnTo>
                <a:lnTo>
                  <a:pt x="12084" y="3106"/>
                </a:lnTo>
                <a:lnTo>
                  <a:pt x="12435" y="3220"/>
                </a:lnTo>
                <a:lnTo>
                  <a:pt x="12785" y="3249"/>
                </a:lnTo>
                <a:lnTo>
                  <a:pt x="12230" y="1681"/>
                </a:lnTo>
                <a:lnTo>
                  <a:pt x="9399" y="0"/>
                </a:lnTo>
                <a:lnTo>
                  <a:pt x="7735" y="969"/>
                </a:lnTo>
                <a:lnTo>
                  <a:pt x="6889" y="769"/>
                </a:lnTo>
                <a:lnTo>
                  <a:pt x="6538" y="969"/>
                </a:lnTo>
                <a:lnTo>
                  <a:pt x="6363" y="1111"/>
                </a:lnTo>
                <a:lnTo>
                  <a:pt x="6276" y="1225"/>
                </a:lnTo>
                <a:lnTo>
                  <a:pt x="6246" y="1339"/>
                </a:lnTo>
                <a:lnTo>
                  <a:pt x="6246" y="1425"/>
                </a:lnTo>
                <a:lnTo>
                  <a:pt x="6188" y="1539"/>
                </a:lnTo>
                <a:lnTo>
                  <a:pt x="5984" y="1653"/>
                </a:lnTo>
                <a:lnTo>
                  <a:pt x="5663" y="1767"/>
                </a:lnTo>
                <a:lnTo>
                  <a:pt x="5517" y="1510"/>
                </a:lnTo>
                <a:lnTo>
                  <a:pt x="5283" y="1368"/>
                </a:lnTo>
                <a:lnTo>
                  <a:pt x="5079" y="1282"/>
                </a:lnTo>
                <a:lnTo>
                  <a:pt x="4933" y="1254"/>
                </a:lnTo>
                <a:lnTo>
                  <a:pt x="4816" y="1254"/>
                </a:lnTo>
                <a:lnTo>
                  <a:pt x="4320" y="2536"/>
                </a:lnTo>
                <a:lnTo>
                  <a:pt x="3474" y="1282"/>
                </a:lnTo>
                <a:lnTo>
                  <a:pt x="3036" y="1539"/>
                </a:lnTo>
                <a:lnTo>
                  <a:pt x="3036" y="2280"/>
                </a:lnTo>
                <a:lnTo>
                  <a:pt x="292" y="2679"/>
                </a:lnTo>
                <a:lnTo>
                  <a:pt x="1459" y="4331"/>
                </a:lnTo>
                <a:lnTo>
                  <a:pt x="496" y="4844"/>
                </a:lnTo>
                <a:lnTo>
                  <a:pt x="1138" y="5443"/>
                </a:lnTo>
                <a:lnTo>
                  <a:pt x="613" y="5500"/>
                </a:lnTo>
                <a:lnTo>
                  <a:pt x="263" y="5528"/>
                </a:lnTo>
                <a:lnTo>
                  <a:pt x="29" y="5585"/>
                </a:lnTo>
                <a:lnTo>
                  <a:pt x="0" y="5785"/>
                </a:lnTo>
                <a:lnTo>
                  <a:pt x="204" y="6754"/>
                </a:lnTo>
                <a:lnTo>
                  <a:pt x="1022" y="7637"/>
                </a:lnTo>
                <a:lnTo>
                  <a:pt x="1693" y="7580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0" name="Shape 7795"/>
          <p:cNvSpPr/>
          <p:nvPr/>
        </p:nvSpPr>
        <p:spPr>
          <a:xfrm>
            <a:off x="8906930" y="5761713"/>
            <a:ext cx="117994" cy="103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" y="5498"/>
                </a:moveTo>
                <a:lnTo>
                  <a:pt x="4800" y="2356"/>
                </a:lnTo>
                <a:lnTo>
                  <a:pt x="7886" y="785"/>
                </a:lnTo>
                <a:lnTo>
                  <a:pt x="9600" y="0"/>
                </a:lnTo>
                <a:lnTo>
                  <a:pt x="11314" y="0"/>
                </a:lnTo>
                <a:lnTo>
                  <a:pt x="12343" y="785"/>
                </a:lnTo>
                <a:lnTo>
                  <a:pt x="13714" y="1964"/>
                </a:lnTo>
                <a:lnTo>
                  <a:pt x="15429" y="2356"/>
                </a:lnTo>
                <a:lnTo>
                  <a:pt x="17486" y="3535"/>
                </a:lnTo>
                <a:lnTo>
                  <a:pt x="21257" y="3927"/>
                </a:lnTo>
                <a:lnTo>
                  <a:pt x="21600" y="8640"/>
                </a:lnTo>
                <a:lnTo>
                  <a:pt x="20229" y="12960"/>
                </a:lnTo>
                <a:lnTo>
                  <a:pt x="17486" y="17673"/>
                </a:lnTo>
                <a:lnTo>
                  <a:pt x="14400" y="21600"/>
                </a:lnTo>
                <a:lnTo>
                  <a:pt x="9257" y="21207"/>
                </a:lnTo>
                <a:lnTo>
                  <a:pt x="4800" y="19244"/>
                </a:lnTo>
                <a:lnTo>
                  <a:pt x="2057" y="16102"/>
                </a:lnTo>
                <a:lnTo>
                  <a:pt x="343" y="12960"/>
                </a:lnTo>
                <a:lnTo>
                  <a:pt x="0" y="9033"/>
                </a:lnTo>
                <a:lnTo>
                  <a:pt x="343" y="5498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1" name="Shape 7796"/>
          <p:cNvSpPr/>
          <p:nvPr/>
        </p:nvSpPr>
        <p:spPr>
          <a:xfrm>
            <a:off x="7577170" y="4937510"/>
            <a:ext cx="1481467" cy="121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39" y="11116"/>
                </a:moveTo>
                <a:lnTo>
                  <a:pt x="16985" y="10883"/>
                </a:lnTo>
                <a:lnTo>
                  <a:pt x="17258" y="10750"/>
                </a:lnTo>
                <a:lnTo>
                  <a:pt x="17531" y="10717"/>
                </a:lnTo>
                <a:lnTo>
                  <a:pt x="17804" y="10717"/>
                </a:lnTo>
                <a:lnTo>
                  <a:pt x="18159" y="10550"/>
                </a:lnTo>
                <a:lnTo>
                  <a:pt x="18542" y="10284"/>
                </a:lnTo>
                <a:lnTo>
                  <a:pt x="18979" y="9985"/>
                </a:lnTo>
                <a:lnTo>
                  <a:pt x="19388" y="9685"/>
                </a:lnTo>
                <a:lnTo>
                  <a:pt x="19770" y="9485"/>
                </a:lnTo>
                <a:lnTo>
                  <a:pt x="20125" y="9386"/>
                </a:lnTo>
                <a:lnTo>
                  <a:pt x="20508" y="9452"/>
                </a:lnTo>
                <a:lnTo>
                  <a:pt x="20753" y="9519"/>
                </a:lnTo>
                <a:lnTo>
                  <a:pt x="20890" y="9485"/>
                </a:lnTo>
                <a:lnTo>
                  <a:pt x="20972" y="9352"/>
                </a:lnTo>
                <a:lnTo>
                  <a:pt x="21027" y="9086"/>
                </a:lnTo>
                <a:lnTo>
                  <a:pt x="21081" y="8687"/>
                </a:lnTo>
                <a:lnTo>
                  <a:pt x="21245" y="8620"/>
                </a:lnTo>
                <a:lnTo>
                  <a:pt x="21354" y="8620"/>
                </a:lnTo>
                <a:lnTo>
                  <a:pt x="21463" y="8587"/>
                </a:lnTo>
                <a:lnTo>
                  <a:pt x="21518" y="8587"/>
                </a:lnTo>
                <a:lnTo>
                  <a:pt x="21600" y="8487"/>
                </a:lnTo>
                <a:lnTo>
                  <a:pt x="21600" y="8320"/>
                </a:lnTo>
                <a:lnTo>
                  <a:pt x="21545" y="8187"/>
                </a:lnTo>
                <a:lnTo>
                  <a:pt x="21545" y="7988"/>
                </a:lnTo>
                <a:lnTo>
                  <a:pt x="19361" y="7522"/>
                </a:lnTo>
                <a:lnTo>
                  <a:pt x="18979" y="7322"/>
                </a:lnTo>
                <a:lnTo>
                  <a:pt x="18542" y="7022"/>
                </a:lnTo>
                <a:lnTo>
                  <a:pt x="18159" y="6623"/>
                </a:lnTo>
                <a:lnTo>
                  <a:pt x="17804" y="6190"/>
                </a:lnTo>
                <a:lnTo>
                  <a:pt x="17504" y="5858"/>
                </a:lnTo>
                <a:lnTo>
                  <a:pt x="16494" y="6457"/>
                </a:lnTo>
                <a:lnTo>
                  <a:pt x="16166" y="6024"/>
                </a:lnTo>
                <a:lnTo>
                  <a:pt x="15947" y="5758"/>
                </a:lnTo>
                <a:lnTo>
                  <a:pt x="15811" y="5558"/>
                </a:lnTo>
                <a:lnTo>
                  <a:pt x="15674" y="5458"/>
                </a:lnTo>
                <a:lnTo>
                  <a:pt x="15538" y="5458"/>
                </a:lnTo>
                <a:lnTo>
                  <a:pt x="15319" y="5525"/>
                </a:lnTo>
                <a:lnTo>
                  <a:pt x="15046" y="5658"/>
                </a:lnTo>
                <a:lnTo>
                  <a:pt x="14773" y="5392"/>
                </a:lnTo>
                <a:lnTo>
                  <a:pt x="14446" y="5159"/>
                </a:lnTo>
                <a:lnTo>
                  <a:pt x="14172" y="4959"/>
                </a:lnTo>
                <a:lnTo>
                  <a:pt x="13927" y="4759"/>
                </a:lnTo>
                <a:lnTo>
                  <a:pt x="13790" y="4493"/>
                </a:lnTo>
                <a:lnTo>
                  <a:pt x="13790" y="4160"/>
                </a:lnTo>
                <a:lnTo>
                  <a:pt x="13408" y="3927"/>
                </a:lnTo>
                <a:lnTo>
                  <a:pt x="12944" y="3761"/>
                </a:lnTo>
                <a:lnTo>
                  <a:pt x="12534" y="3594"/>
                </a:lnTo>
                <a:lnTo>
                  <a:pt x="11660" y="3228"/>
                </a:lnTo>
                <a:lnTo>
                  <a:pt x="9913" y="2696"/>
                </a:lnTo>
                <a:lnTo>
                  <a:pt x="8984" y="2430"/>
                </a:lnTo>
                <a:lnTo>
                  <a:pt x="8684" y="2330"/>
                </a:lnTo>
                <a:lnTo>
                  <a:pt x="8301" y="2063"/>
                </a:lnTo>
                <a:lnTo>
                  <a:pt x="7837" y="1797"/>
                </a:lnTo>
                <a:lnTo>
                  <a:pt x="7400" y="1564"/>
                </a:lnTo>
                <a:lnTo>
                  <a:pt x="6936" y="1331"/>
                </a:lnTo>
                <a:lnTo>
                  <a:pt x="6526" y="1265"/>
                </a:lnTo>
                <a:lnTo>
                  <a:pt x="6199" y="1331"/>
                </a:lnTo>
                <a:lnTo>
                  <a:pt x="5816" y="1132"/>
                </a:lnTo>
                <a:lnTo>
                  <a:pt x="5243" y="899"/>
                </a:lnTo>
                <a:lnTo>
                  <a:pt x="4861" y="832"/>
                </a:lnTo>
                <a:lnTo>
                  <a:pt x="4615" y="799"/>
                </a:lnTo>
                <a:lnTo>
                  <a:pt x="4342" y="599"/>
                </a:lnTo>
                <a:lnTo>
                  <a:pt x="4041" y="399"/>
                </a:lnTo>
                <a:lnTo>
                  <a:pt x="3577" y="0"/>
                </a:lnTo>
                <a:lnTo>
                  <a:pt x="3195" y="0"/>
                </a:lnTo>
                <a:lnTo>
                  <a:pt x="3086" y="67"/>
                </a:lnTo>
                <a:lnTo>
                  <a:pt x="3004" y="200"/>
                </a:lnTo>
                <a:lnTo>
                  <a:pt x="2949" y="399"/>
                </a:lnTo>
                <a:lnTo>
                  <a:pt x="2813" y="799"/>
                </a:lnTo>
                <a:lnTo>
                  <a:pt x="1966" y="799"/>
                </a:lnTo>
                <a:lnTo>
                  <a:pt x="1638" y="899"/>
                </a:lnTo>
                <a:lnTo>
                  <a:pt x="1447" y="1065"/>
                </a:lnTo>
                <a:lnTo>
                  <a:pt x="1311" y="1431"/>
                </a:lnTo>
                <a:lnTo>
                  <a:pt x="1256" y="1897"/>
                </a:lnTo>
                <a:lnTo>
                  <a:pt x="1393" y="2197"/>
                </a:lnTo>
                <a:lnTo>
                  <a:pt x="1557" y="2396"/>
                </a:lnTo>
                <a:lnTo>
                  <a:pt x="1638" y="2563"/>
                </a:lnTo>
                <a:lnTo>
                  <a:pt x="1693" y="2696"/>
                </a:lnTo>
                <a:lnTo>
                  <a:pt x="1693" y="2829"/>
                </a:lnTo>
                <a:lnTo>
                  <a:pt x="1611" y="3029"/>
                </a:lnTo>
                <a:lnTo>
                  <a:pt x="1475" y="3328"/>
                </a:lnTo>
                <a:lnTo>
                  <a:pt x="1229" y="3761"/>
                </a:lnTo>
                <a:lnTo>
                  <a:pt x="2512" y="4060"/>
                </a:lnTo>
                <a:lnTo>
                  <a:pt x="2485" y="4194"/>
                </a:lnTo>
                <a:lnTo>
                  <a:pt x="2458" y="4293"/>
                </a:lnTo>
                <a:lnTo>
                  <a:pt x="2376" y="4360"/>
                </a:lnTo>
                <a:lnTo>
                  <a:pt x="2266" y="4493"/>
                </a:lnTo>
                <a:lnTo>
                  <a:pt x="2212" y="4626"/>
                </a:lnTo>
                <a:lnTo>
                  <a:pt x="2813" y="4859"/>
                </a:lnTo>
                <a:lnTo>
                  <a:pt x="3304" y="5092"/>
                </a:lnTo>
                <a:lnTo>
                  <a:pt x="3714" y="5292"/>
                </a:lnTo>
                <a:lnTo>
                  <a:pt x="4178" y="5558"/>
                </a:lnTo>
                <a:lnTo>
                  <a:pt x="4697" y="5957"/>
                </a:lnTo>
                <a:lnTo>
                  <a:pt x="4861" y="6723"/>
                </a:lnTo>
                <a:lnTo>
                  <a:pt x="3577" y="7688"/>
                </a:lnTo>
                <a:lnTo>
                  <a:pt x="3113" y="11449"/>
                </a:lnTo>
                <a:lnTo>
                  <a:pt x="2185" y="11982"/>
                </a:lnTo>
                <a:lnTo>
                  <a:pt x="1857" y="11316"/>
                </a:lnTo>
                <a:lnTo>
                  <a:pt x="1830" y="11349"/>
                </a:lnTo>
                <a:lnTo>
                  <a:pt x="1830" y="11449"/>
                </a:lnTo>
                <a:lnTo>
                  <a:pt x="1802" y="11582"/>
                </a:lnTo>
                <a:lnTo>
                  <a:pt x="1748" y="11649"/>
                </a:lnTo>
                <a:lnTo>
                  <a:pt x="1748" y="11782"/>
                </a:lnTo>
                <a:lnTo>
                  <a:pt x="1884" y="12115"/>
                </a:lnTo>
                <a:lnTo>
                  <a:pt x="1993" y="12481"/>
                </a:lnTo>
                <a:lnTo>
                  <a:pt x="2103" y="12814"/>
                </a:lnTo>
                <a:lnTo>
                  <a:pt x="2212" y="13113"/>
                </a:lnTo>
                <a:lnTo>
                  <a:pt x="2239" y="13280"/>
                </a:lnTo>
                <a:lnTo>
                  <a:pt x="1502" y="15210"/>
                </a:lnTo>
                <a:lnTo>
                  <a:pt x="2348" y="15576"/>
                </a:lnTo>
                <a:lnTo>
                  <a:pt x="2185" y="15709"/>
                </a:lnTo>
                <a:lnTo>
                  <a:pt x="1939" y="15742"/>
                </a:lnTo>
                <a:lnTo>
                  <a:pt x="1638" y="15776"/>
                </a:lnTo>
                <a:lnTo>
                  <a:pt x="1447" y="15842"/>
                </a:lnTo>
                <a:lnTo>
                  <a:pt x="1256" y="15975"/>
                </a:lnTo>
                <a:lnTo>
                  <a:pt x="0" y="17972"/>
                </a:lnTo>
                <a:lnTo>
                  <a:pt x="437" y="18438"/>
                </a:lnTo>
                <a:lnTo>
                  <a:pt x="928" y="18804"/>
                </a:lnTo>
                <a:lnTo>
                  <a:pt x="1393" y="19204"/>
                </a:lnTo>
                <a:lnTo>
                  <a:pt x="1884" y="19570"/>
                </a:lnTo>
                <a:lnTo>
                  <a:pt x="2321" y="20002"/>
                </a:lnTo>
                <a:lnTo>
                  <a:pt x="2703" y="20535"/>
                </a:lnTo>
                <a:lnTo>
                  <a:pt x="2949" y="21201"/>
                </a:lnTo>
                <a:lnTo>
                  <a:pt x="3058" y="21367"/>
                </a:lnTo>
                <a:lnTo>
                  <a:pt x="3222" y="21500"/>
                </a:lnTo>
                <a:lnTo>
                  <a:pt x="3495" y="21533"/>
                </a:lnTo>
                <a:lnTo>
                  <a:pt x="3741" y="21600"/>
                </a:lnTo>
                <a:lnTo>
                  <a:pt x="3878" y="21600"/>
                </a:lnTo>
                <a:lnTo>
                  <a:pt x="4751" y="21367"/>
                </a:lnTo>
                <a:lnTo>
                  <a:pt x="5571" y="21167"/>
                </a:lnTo>
                <a:lnTo>
                  <a:pt x="6363" y="21034"/>
                </a:lnTo>
                <a:lnTo>
                  <a:pt x="7182" y="21034"/>
                </a:lnTo>
                <a:lnTo>
                  <a:pt x="8056" y="21201"/>
                </a:lnTo>
                <a:lnTo>
                  <a:pt x="8356" y="21201"/>
                </a:lnTo>
                <a:lnTo>
                  <a:pt x="8547" y="21300"/>
                </a:lnTo>
                <a:lnTo>
                  <a:pt x="8711" y="21500"/>
                </a:lnTo>
                <a:lnTo>
                  <a:pt x="8766" y="21533"/>
                </a:lnTo>
                <a:lnTo>
                  <a:pt x="8820" y="21533"/>
                </a:lnTo>
                <a:lnTo>
                  <a:pt x="8929" y="21434"/>
                </a:lnTo>
                <a:lnTo>
                  <a:pt x="9148" y="21201"/>
                </a:lnTo>
                <a:lnTo>
                  <a:pt x="9558" y="21201"/>
                </a:lnTo>
                <a:lnTo>
                  <a:pt x="10049" y="21067"/>
                </a:lnTo>
                <a:lnTo>
                  <a:pt x="10541" y="20835"/>
                </a:lnTo>
                <a:lnTo>
                  <a:pt x="11524" y="20302"/>
                </a:lnTo>
                <a:lnTo>
                  <a:pt x="11961" y="20136"/>
                </a:lnTo>
                <a:lnTo>
                  <a:pt x="12397" y="20069"/>
                </a:lnTo>
                <a:lnTo>
                  <a:pt x="12643" y="19936"/>
                </a:lnTo>
                <a:lnTo>
                  <a:pt x="12698" y="19836"/>
                </a:lnTo>
                <a:lnTo>
                  <a:pt x="12698" y="19803"/>
                </a:lnTo>
                <a:lnTo>
                  <a:pt x="12643" y="19703"/>
                </a:lnTo>
                <a:lnTo>
                  <a:pt x="12561" y="19537"/>
                </a:lnTo>
                <a:lnTo>
                  <a:pt x="12534" y="19337"/>
                </a:lnTo>
                <a:lnTo>
                  <a:pt x="13080" y="18804"/>
                </a:lnTo>
                <a:lnTo>
                  <a:pt x="13544" y="18471"/>
                </a:lnTo>
                <a:lnTo>
                  <a:pt x="13899" y="18205"/>
                </a:lnTo>
                <a:lnTo>
                  <a:pt x="14145" y="18105"/>
                </a:lnTo>
                <a:lnTo>
                  <a:pt x="14364" y="17972"/>
                </a:lnTo>
                <a:lnTo>
                  <a:pt x="14527" y="17706"/>
                </a:lnTo>
                <a:lnTo>
                  <a:pt x="14555" y="17540"/>
                </a:lnTo>
                <a:lnTo>
                  <a:pt x="14555" y="16907"/>
                </a:lnTo>
                <a:lnTo>
                  <a:pt x="14418" y="16441"/>
                </a:lnTo>
                <a:lnTo>
                  <a:pt x="14200" y="15909"/>
                </a:lnTo>
                <a:lnTo>
                  <a:pt x="14063" y="15376"/>
                </a:lnTo>
                <a:lnTo>
                  <a:pt x="14118" y="14810"/>
                </a:lnTo>
                <a:lnTo>
                  <a:pt x="14282" y="14211"/>
                </a:lnTo>
                <a:lnTo>
                  <a:pt x="14609" y="13646"/>
                </a:lnTo>
                <a:lnTo>
                  <a:pt x="14992" y="13180"/>
                </a:lnTo>
                <a:lnTo>
                  <a:pt x="15401" y="12714"/>
                </a:lnTo>
                <a:lnTo>
                  <a:pt x="15865" y="12214"/>
                </a:lnTo>
                <a:lnTo>
                  <a:pt x="16302" y="11682"/>
                </a:lnTo>
                <a:lnTo>
                  <a:pt x="16739" y="11116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2" name="Shape 7797"/>
          <p:cNvSpPr/>
          <p:nvPr/>
        </p:nvSpPr>
        <p:spPr>
          <a:xfrm>
            <a:off x="8204593" y="3212300"/>
            <a:ext cx="209766" cy="222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36" y="8713"/>
                </a:moveTo>
                <a:lnTo>
                  <a:pt x="20250" y="5808"/>
                </a:lnTo>
                <a:lnTo>
                  <a:pt x="18900" y="3267"/>
                </a:lnTo>
                <a:lnTo>
                  <a:pt x="17743" y="1271"/>
                </a:lnTo>
                <a:lnTo>
                  <a:pt x="16393" y="908"/>
                </a:lnTo>
                <a:lnTo>
                  <a:pt x="15814" y="1271"/>
                </a:lnTo>
                <a:lnTo>
                  <a:pt x="14271" y="1634"/>
                </a:lnTo>
                <a:lnTo>
                  <a:pt x="13500" y="1452"/>
                </a:lnTo>
                <a:lnTo>
                  <a:pt x="10993" y="363"/>
                </a:lnTo>
                <a:lnTo>
                  <a:pt x="9064" y="0"/>
                </a:lnTo>
                <a:lnTo>
                  <a:pt x="1736" y="7079"/>
                </a:lnTo>
                <a:lnTo>
                  <a:pt x="2121" y="7079"/>
                </a:lnTo>
                <a:lnTo>
                  <a:pt x="2700" y="7261"/>
                </a:lnTo>
                <a:lnTo>
                  <a:pt x="3086" y="7261"/>
                </a:lnTo>
                <a:lnTo>
                  <a:pt x="3664" y="7442"/>
                </a:lnTo>
                <a:lnTo>
                  <a:pt x="3857" y="7442"/>
                </a:lnTo>
                <a:lnTo>
                  <a:pt x="3857" y="8350"/>
                </a:lnTo>
                <a:lnTo>
                  <a:pt x="3664" y="8713"/>
                </a:lnTo>
                <a:lnTo>
                  <a:pt x="3664" y="8894"/>
                </a:lnTo>
                <a:lnTo>
                  <a:pt x="3086" y="9076"/>
                </a:lnTo>
                <a:lnTo>
                  <a:pt x="2893" y="9076"/>
                </a:lnTo>
                <a:lnTo>
                  <a:pt x="1350" y="8713"/>
                </a:lnTo>
                <a:lnTo>
                  <a:pt x="579" y="8350"/>
                </a:lnTo>
                <a:lnTo>
                  <a:pt x="193" y="8350"/>
                </a:lnTo>
                <a:lnTo>
                  <a:pt x="0" y="8713"/>
                </a:lnTo>
                <a:lnTo>
                  <a:pt x="0" y="9076"/>
                </a:lnTo>
                <a:lnTo>
                  <a:pt x="193" y="9620"/>
                </a:lnTo>
                <a:lnTo>
                  <a:pt x="579" y="10346"/>
                </a:lnTo>
                <a:lnTo>
                  <a:pt x="579" y="10709"/>
                </a:lnTo>
                <a:lnTo>
                  <a:pt x="964" y="11072"/>
                </a:lnTo>
                <a:lnTo>
                  <a:pt x="964" y="11980"/>
                </a:lnTo>
                <a:lnTo>
                  <a:pt x="2121" y="12887"/>
                </a:lnTo>
                <a:lnTo>
                  <a:pt x="3664" y="13613"/>
                </a:lnTo>
                <a:lnTo>
                  <a:pt x="5400" y="14158"/>
                </a:lnTo>
                <a:lnTo>
                  <a:pt x="6557" y="14158"/>
                </a:lnTo>
                <a:lnTo>
                  <a:pt x="7136" y="13976"/>
                </a:lnTo>
                <a:lnTo>
                  <a:pt x="7521" y="13795"/>
                </a:lnTo>
                <a:lnTo>
                  <a:pt x="10029" y="16336"/>
                </a:lnTo>
                <a:lnTo>
                  <a:pt x="11957" y="18877"/>
                </a:lnTo>
                <a:lnTo>
                  <a:pt x="14079" y="21600"/>
                </a:lnTo>
                <a:lnTo>
                  <a:pt x="21600" y="15610"/>
                </a:lnTo>
                <a:lnTo>
                  <a:pt x="21407" y="13976"/>
                </a:lnTo>
                <a:lnTo>
                  <a:pt x="21021" y="12524"/>
                </a:lnTo>
                <a:lnTo>
                  <a:pt x="20636" y="11435"/>
                </a:lnTo>
                <a:lnTo>
                  <a:pt x="20443" y="10346"/>
                </a:lnTo>
                <a:lnTo>
                  <a:pt x="20636" y="8713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3" name="Shape 7798"/>
          <p:cNvSpPr/>
          <p:nvPr/>
        </p:nvSpPr>
        <p:spPr>
          <a:xfrm>
            <a:off x="8257034" y="2725271"/>
            <a:ext cx="820332" cy="1337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86" y="11163"/>
                </a:moveTo>
                <a:lnTo>
                  <a:pt x="15386" y="10467"/>
                </a:lnTo>
                <a:lnTo>
                  <a:pt x="15337" y="10346"/>
                </a:lnTo>
                <a:lnTo>
                  <a:pt x="15288" y="10407"/>
                </a:lnTo>
                <a:lnTo>
                  <a:pt x="15140" y="10437"/>
                </a:lnTo>
                <a:lnTo>
                  <a:pt x="14647" y="10497"/>
                </a:lnTo>
                <a:lnTo>
                  <a:pt x="14351" y="10437"/>
                </a:lnTo>
                <a:lnTo>
                  <a:pt x="13956" y="10195"/>
                </a:lnTo>
                <a:lnTo>
                  <a:pt x="13956" y="9953"/>
                </a:lnTo>
                <a:lnTo>
                  <a:pt x="14104" y="9650"/>
                </a:lnTo>
                <a:lnTo>
                  <a:pt x="14203" y="9318"/>
                </a:lnTo>
                <a:lnTo>
                  <a:pt x="14351" y="8955"/>
                </a:lnTo>
                <a:lnTo>
                  <a:pt x="14449" y="8561"/>
                </a:lnTo>
                <a:lnTo>
                  <a:pt x="14449" y="8259"/>
                </a:lnTo>
                <a:lnTo>
                  <a:pt x="14400" y="7956"/>
                </a:lnTo>
                <a:lnTo>
                  <a:pt x="14153" y="7684"/>
                </a:lnTo>
                <a:lnTo>
                  <a:pt x="13710" y="7533"/>
                </a:lnTo>
                <a:lnTo>
                  <a:pt x="13068" y="7472"/>
                </a:lnTo>
                <a:lnTo>
                  <a:pt x="12871" y="7321"/>
                </a:lnTo>
                <a:lnTo>
                  <a:pt x="12526" y="7139"/>
                </a:lnTo>
                <a:lnTo>
                  <a:pt x="12082" y="7018"/>
                </a:lnTo>
                <a:lnTo>
                  <a:pt x="11737" y="6988"/>
                </a:lnTo>
                <a:lnTo>
                  <a:pt x="11786" y="6504"/>
                </a:lnTo>
                <a:lnTo>
                  <a:pt x="11984" y="6081"/>
                </a:lnTo>
                <a:lnTo>
                  <a:pt x="12378" y="5657"/>
                </a:lnTo>
                <a:lnTo>
                  <a:pt x="12773" y="5264"/>
                </a:lnTo>
                <a:lnTo>
                  <a:pt x="13216" y="4901"/>
                </a:lnTo>
                <a:lnTo>
                  <a:pt x="13710" y="4508"/>
                </a:lnTo>
                <a:lnTo>
                  <a:pt x="14153" y="4145"/>
                </a:lnTo>
                <a:lnTo>
                  <a:pt x="14597" y="3842"/>
                </a:lnTo>
                <a:lnTo>
                  <a:pt x="14893" y="3539"/>
                </a:lnTo>
                <a:lnTo>
                  <a:pt x="15140" y="3297"/>
                </a:lnTo>
                <a:lnTo>
                  <a:pt x="15288" y="3055"/>
                </a:lnTo>
                <a:lnTo>
                  <a:pt x="15238" y="2874"/>
                </a:lnTo>
                <a:lnTo>
                  <a:pt x="14942" y="2753"/>
                </a:lnTo>
                <a:lnTo>
                  <a:pt x="14548" y="2692"/>
                </a:lnTo>
                <a:lnTo>
                  <a:pt x="13808" y="2632"/>
                </a:lnTo>
                <a:lnTo>
                  <a:pt x="12822" y="2692"/>
                </a:lnTo>
                <a:lnTo>
                  <a:pt x="11490" y="2753"/>
                </a:lnTo>
                <a:lnTo>
                  <a:pt x="9863" y="2904"/>
                </a:lnTo>
                <a:lnTo>
                  <a:pt x="10603" y="2178"/>
                </a:lnTo>
                <a:lnTo>
                  <a:pt x="11540" y="1482"/>
                </a:lnTo>
                <a:lnTo>
                  <a:pt x="12625" y="817"/>
                </a:lnTo>
                <a:lnTo>
                  <a:pt x="13710" y="212"/>
                </a:lnTo>
                <a:lnTo>
                  <a:pt x="13364" y="91"/>
                </a:lnTo>
                <a:lnTo>
                  <a:pt x="12822" y="61"/>
                </a:lnTo>
                <a:lnTo>
                  <a:pt x="12132" y="0"/>
                </a:lnTo>
                <a:lnTo>
                  <a:pt x="11244" y="61"/>
                </a:lnTo>
                <a:lnTo>
                  <a:pt x="10405" y="61"/>
                </a:lnTo>
                <a:lnTo>
                  <a:pt x="9715" y="91"/>
                </a:lnTo>
                <a:lnTo>
                  <a:pt x="9222" y="91"/>
                </a:lnTo>
                <a:lnTo>
                  <a:pt x="7595" y="1240"/>
                </a:lnTo>
                <a:lnTo>
                  <a:pt x="6164" y="2481"/>
                </a:lnTo>
                <a:lnTo>
                  <a:pt x="6016" y="2420"/>
                </a:lnTo>
                <a:lnTo>
                  <a:pt x="5819" y="2299"/>
                </a:lnTo>
                <a:lnTo>
                  <a:pt x="5573" y="2057"/>
                </a:lnTo>
                <a:lnTo>
                  <a:pt x="5178" y="1876"/>
                </a:lnTo>
                <a:lnTo>
                  <a:pt x="4784" y="1755"/>
                </a:lnTo>
                <a:lnTo>
                  <a:pt x="4340" y="1724"/>
                </a:lnTo>
                <a:lnTo>
                  <a:pt x="3847" y="1815"/>
                </a:lnTo>
                <a:lnTo>
                  <a:pt x="4981" y="2965"/>
                </a:lnTo>
                <a:lnTo>
                  <a:pt x="6164" y="3509"/>
                </a:lnTo>
                <a:lnTo>
                  <a:pt x="5622" y="3721"/>
                </a:lnTo>
                <a:lnTo>
                  <a:pt x="4981" y="3933"/>
                </a:lnTo>
                <a:lnTo>
                  <a:pt x="4389" y="4205"/>
                </a:lnTo>
                <a:lnTo>
                  <a:pt x="3847" y="4477"/>
                </a:lnTo>
                <a:lnTo>
                  <a:pt x="3403" y="4780"/>
                </a:lnTo>
                <a:lnTo>
                  <a:pt x="3156" y="5203"/>
                </a:lnTo>
                <a:lnTo>
                  <a:pt x="3156" y="5718"/>
                </a:lnTo>
                <a:lnTo>
                  <a:pt x="4241" y="5718"/>
                </a:lnTo>
                <a:lnTo>
                  <a:pt x="4981" y="5778"/>
                </a:lnTo>
                <a:lnTo>
                  <a:pt x="5425" y="5869"/>
                </a:lnTo>
                <a:lnTo>
                  <a:pt x="5622" y="6020"/>
                </a:lnTo>
                <a:lnTo>
                  <a:pt x="5622" y="6323"/>
                </a:lnTo>
                <a:lnTo>
                  <a:pt x="5375" y="6716"/>
                </a:lnTo>
                <a:lnTo>
                  <a:pt x="4932" y="7321"/>
                </a:lnTo>
                <a:lnTo>
                  <a:pt x="4340" y="8108"/>
                </a:lnTo>
                <a:lnTo>
                  <a:pt x="5129" y="7866"/>
                </a:lnTo>
                <a:lnTo>
                  <a:pt x="5721" y="7805"/>
                </a:lnTo>
                <a:lnTo>
                  <a:pt x="6115" y="7835"/>
                </a:lnTo>
                <a:lnTo>
                  <a:pt x="6362" y="7926"/>
                </a:lnTo>
                <a:lnTo>
                  <a:pt x="6411" y="8108"/>
                </a:lnTo>
                <a:lnTo>
                  <a:pt x="6362" y="8289"/>
                </a:lnTo>
                <a:lnTo>
                  <a:pt x="6164" y="8561"/>
                </a:lnTo>
                <a:lnTo>
                  <a:pt x="5819" y="8803"/>
                </a:lnTo>
                <a:lnTo>
                  <a:pt x="5375" y="9076"/>
                </a:lnTo>
                <a:lnTo>
                  <a:pt x="5868" y="9439"/>
                </a:lnTo>
                <a:lnTo>
                  <a:pt x="6312" y="9590"/>
                </a:lnTo>
                <a:lnTo>
                  <a:pt x="6805" y="9620"/>
                </a:lnTo>
                <a:lnTo>
                  <a:pt x="7397" y="9529"/>
                </a:lnTo>
                <a:lnTo>
                  <a:pt x="7940" y="9469"/>
                </a:lnTo>
                <a:lnTo>
                  <a:pt x="8532" y="9348"/>
                </a:lnTo>
                <a:lnTo>
                  <a:pt x="9222" y="9318"/>
                </a:lnTo>
                <a:lnTo>
                  <a:pt x="9666" y="9620"/>
                </a:lnTo>
                <a:lnTo>
                  <a:pt x="9764" y="9923"/>
                </a:lnTo>
                <a:lnTo>
                  <a:pt x="9764" y="10225"/>
                </a:lnTo>
                <a:lnTo>
                  <a:pt x="9616" y="10588"/>
                </a:lnTo>
                <a:lnTo>
                  <a:pt x="9222" y="11012"/>
                </a:lnTo>
                <a:lnTo>
                  <a:pt x="9666" y="11587"/>
                </a:lnTo>
                <a:lnTo>
                  <a:pt x="9912" y="12071"/>
                </a:lnTo>
                <a:lnTo>
                  <a:pt x="9962" y="12434"/>
                </a:lnTo>
                <a:lnTo>
                  <a:pt x="9863" y="12827"/>
                </a:lnTo>
                <a:lnTo>
                  <a:pt x="9419" y="13250"/>
                </a:lnTo>
                <a:lnTo>
                  <a:pt x="8630" y="13734"/>
                </a:lnTo>
                <a:lnTo>
                  <a:pt x="7742" y="13613"/>
                </a:lnTo>
                <a:lnTo>
                  <a:pt x="7299" y="13492"/>
                </a:lnTo>
                <a:lnTo>
                  <a:pt x="6953" y="13341"/>
                </a:lnTo>
                <a:lnTo>
                  <a:pt x="6164" y="13099"/>
                </a:lnTo>
                <a:lnTo>
                  <a:pt x="5918" y="13069"/>
                </a:lnTo>
                <a:lnTo>
                  <a:pt x="5819" y="13099"/>
                </a:lnTo>
                <a:lnTo>
                  <a:pt x="5721" y="13190"/>
                </a:lnTo>
                <a:lnTo>
                  <a:pt x="5819" y="13432"/>
                </a:lnTo>
                <a:lnTo>
                  <a:pt x="6066" y="13765"/>
                </a:lnTo>
                <a:lnTo>
                  <a:pt x="6411" y="14218"/>
                </a:lnTo>
                <a:lnTo>
                  <a:pt x="5819" y="14279"/>
                </a:lnTo>
                <a:lnTo>
                  <a:pt x="5474" y="14309"/>
                </a:lnTo>
                <a:lnTo>
                  <a:pt x="5425" y="14339"/>
                </a:lnTo>
                <a:lnTo>
                  <a:pt x="5573" y="14430"/>
                </a:lnTo>
                <a:lnTo>
                  <a:pt x="5868" y="14582"/>
                </a:lnTo>
                <a:lnTo>
                  <a:pt x="6263" y="14733"/>
                </a:lnTo>
                <a:lnTo>
                  <a:pt x="6707" y="14914"/>
                </a:lnTo>
                <a:lnTo>
                  <a:pt x="6608" y="15398"/>
                </a:lnTo>
                <a:lnTo>
                  <a:pt x="6362" y="15701"/>
                </a:lnTo>
                <a:lnTo>
                  <a:pt x="6016" y="15973"/>
                </a:lnTo>
                <a:lnTo>
                  <a:pt x="5573" y="16155"/>
                </a:lnTo>
                <a:lnTo>
                  <a:pt x="4488" y="16397"/>
                </a:lnTo>
                <a:lnTo>
                  <a:pt x="3896" y="16518"/>
                </a:lnTo>
                <a:lnTo>
                  <a:pt x="3353" y="16639"/>
                </a:lnTo>
                <a:lnTo>
                  <a:pt x="3353" y="16820"/>
                </a:lnTo>
                <a:lnTo>
                  <a:pt x="3255" y="17092"/>
                </a:lnTo>
                <a:lnTo>
                  <a:pt x="3205" y="17365"/>
                </a:lnTo>
                <a:lnTo>
                  <a:pt x="3156" y="17576"/>
                </a:lnTo>
                <a:lnTo>
                  <a:pt x="4537" y="17576"/>
                </a:lnTo>
                <a:lnTo>
                  <a:pt x="4932" y="17607"/>
                </a:lnTo>
                <a:lnTo>
                  <a:pt x="5227" y="17607"/>
                </a:lnTo>
                <a:lnTo>
                  <a:pt x="5573" y="17637"/>
                </a:lnTo>
                <a:lnTo>
                  <a:pt x="6707" y="17637"/>
                </a:lnTo>
                <a:lnTo>
                  <a:pt x="6805" y="17909"/>
                </a:lnTo>
                <a:lnTo>
                  <a:pt x="7052" y="18061"/>
                </a:lnTo>
                <a:lnTo>
                  <a:pt x="7447" y="18151"/>
                </a:lnTo>
                <a:lnTo>
                  <a:pt x="7841" y="18182"/>
                </a:lnTo>
                <a:lnTo>
                  <a:pt x="8975" y="18182"/>
                </a:lnTo>
                <a:lnTo>
                  <a:pt x="8581" y="18605"/>
                </a:lnTo>
                <a:lnTo>
                  <a:pt x="8088" y="18968"/>
                </a:lnTo>
                <a:lnTo>
                  <a:pt x="7595" y="19180"/>
                </a:lnTo>
                <a:lnTo>
                  <a:pt x="7052" y="19150"/>
                </a:lnTo>
                <a:lnTo>
                  <a:pt x="6411" y="18998"/>
                </a:lnTo>
                <a:lnTo>
                  <a:pt x="5819" y="18877"/>
                </a:lnTo>
                <a:lnTo>
                  <a:pt x="5277" y="18847"/>
                </a:lnTo>
                <a:lnTo>
                  <a:pt x="4833" y="19150"/>
                </a:lnTo>
                <a:lnTo>
                  <a:pt x="4586" y="19392"/>
                </a:lnTo>
                <a:lnTo>
                  <a:pt x="4488" y="19543"/>
                </a:lnTo>
                <a:lnTo>
                  <a:pt x="4340" y="19664"/>
                </a:lnTo>
                <a:lnTo>
                  <a:pt x="4340" y="19724"/>
                </a:lnTo>
                <a:lnTo>
                  <a:pt x="4290" y="19815"/>
                </a:lnTo>
                <a:lnTo>
                  <a:pt x="4142" y="19876"/>
                </a:lnTo>
                <a:lnTo>
                  <a:pt x="3995" y="19966"/>
                </a:lnTo>
                <a:lnTo>
                  <a:pt x="3600" y="20057"/>
                </a:lnTo>
                <a:lnTo>
                  <a:pt x="3107" y="20148"/>
                </a:lnTo>
                <a:lnTo>
                  <a:pt x="2318" y="20360"/>
                </a:lnTo>
                <a:lnTo>
                  <a:pt x="1332" y="20602"/>
                </a:lnTo>
                <a:lnTo>
                  <a:pt x="0" y="20904"/>
                </a:lnTo>
                <a:lnTo>
                  <a:pt x="641" y="21116"/>
                </a:lnTo>
                <a:lnTo>
                  <a:pt x="1233" y="21237"/>
                </a:lnTo>
                <a:lnTo>
                  <a:pt x="2022" y="21237"/>
                </a:lnTo>
                <a:lnTo>
                  <a:pt x="2712" y="21176"/>
                </a:lnTo>
                <a:lnTo>
                  <a:pt x="3403" y="21055"/>
                </a:lnTo>
                <a:lnTo>
                  <a:pt x="4044" y="20934"/>
                </a:lnTo>
                <a:lnTo>
                  <a:pt x="4685" y="20844"/>
                </a:lnTo>
                <a:lnTo>
                  <a:pt x="5129" y="20844"/>
                </a:lnTo>
                <a:lnTo>
                  <a:pt x="5474" y="20965"/>
                </a:lnTo>
                <a:lnTo>
                  <a:pt x="5721" y="21237"/>
                </a:lnTo>
                <a:lnTo>
                  <a:pt x="6263" y="20934"/>
                </a:lnTo>
                <a:lnTo>
                  <a:pt x="6756" y="20692"/>
                </a:lnTo>
                <a:lnTo>
                  <a:pt x="7249" y="20602"/>
                </a:lnTo>
                <a:lnTo>
                  <a:pt x="7841" y="20541"/>
                </a:lnTo>
                <a:lnTo>
                  <a:pt x="8384" y="20692"/>
                </a:lnTo>
                <a:lnTo>
                  <a:pt x="9025" y="21025"/>
                </a:lnTo>
                <a:lnTo>
                  <a:pt x="9715" y="20934"/>
                </a:lnTo>
                <a:lnTo>
                  <a:pt x="10405" y="20783"/>
                </a:lnTo>
                <a:lnTo>
                  <a:pt x="11047" y="20632"/>
                </a:lnTo>
                <a:lnTo>
                  <a:pt x="11737" y="20541"/>
                </a:lnTo>
                <a:lnTo>
                  <a:pt x="11737" y="20602"/>
                </a:lnTo>
                <a:lnTo>
                  <a:pt x="11885" y="20662"/>
                </a:lnTo>
                <a:lnTo>
                  <a:pt x="12132" y="20813"/>
                </a:lnTo>
                <a:lnTo>
                  <a:pt x="12378" y="21025"/>
                </a:lnTo>
                <a:lnTo>
                  <a:pt x="12674" y="21237"/>
                </a:lnTo>
                <a:lnTo>
                  <a:pt x="12921" y="21388"/>
                </a:lnTo>
                <a:lnTo>
                  <a:pt x="13266" y="21509"/>
                </a:lnTo>
                <a:lnTo>
                  <a:pt x="13512" y="21600"/>
                </a:lnTo>
                <a:lnTo>
                  <a:pt x="13710" y="21570"/>
                </a:lnTo>
                <a:lnTo>
                  <a:pt x="13808" y="21358"/>
                </a:lnTo>
                <a:lnTo>
                  <a:pt x="13808" y="21055"/>
                </a:lnTo>
                <a:lnTo>
                  <a:pt x="13710" y="20541"/>
                </a:lnTo>
                <a:lnTo>
                  <a:pt x="14449" y="20753"/>
                </a:lnTo>
                <a:lnTo>
                  <a:pt x="15337" y="20844"/>
                </a:lnTo>
                <a:lnTo>
                  <a:pt x="16274" y="20844"/>
                </a:lnTo>
                <a:lnTo>
                  <a:pt x="17162" y="20783"/>
                </a:lnTo>
                <a:lnTo>
                  <a:pt x="18049" y="20632"/>
                </a:lnTo>
                <a:lnTo>
                  <a:pt x="18888" y="20360"/>
                </a:lnTo>
                <a:lnTo>
                  <a:pt x="19578" y="19936"/>
                </a:lnTo>
                <a:lnTo>
                  <a:pt x="19282" y="19785"/>
                </a:lnTo>
                <a:lnTo>
                  <a:pt x="18838" y="19603"/>
                </a:lnTo>
                <a:lnTo>
                  <a:pt x="18247" y="19513"/>
                </a:lnTo>
                <a:lnTo>
                  <a:pt x="17753" y="19392"/>
                </a:lnTo>
                <a:lnTo>
                  <a:pt x="17310" y="19180"/>
                </a:lnTo>
                <a:lnTo>
                  <a:pt x="17605" y="18998"/>
                </a:lnTo>
                <a:lnTo>
                  <a:pt x="18049" y="18756"/>
                </a:lnTo>
                <a:lnTo>
                  <a:pt x="18444" y="18545"/>
                </a:lnTo>
                <a:lnTo>
                  <a:pt x="18740" y="18272"/>
                </a:lnTo>
                <a:lnTo>
                  <a:pt x="19430" y="18151"/>
                </a:lnTo>
                <a:lnTo>
                  <a:pt x="20170" y="17939"/>
                </a:lnTo>
                <a:lnTo>
                  <a:pt x="20762" y="17637"/>
                </a:lnTo>
                <a:lnTo>
                  <a:pt x="21304" y="17304"/>
                </a:lnTo>
                <a:lnTo>
                  <a:pt x="21600" y="16941"/>
                </a:lnTo>
                <a:lnTo>
                  <a:pt x="21107" y="16487"/>
                </a:lnTo>
                <a:lnTo>
                  <a:pt x="20515" y="16155"/>
                </a:lnTo>
                <a:lnTo>
                  <a:pt x="19874" y="16003"/>
                </a:lnTo>
                <a:lnTo>
                  <a:pt x="19282" y="15973"/>
                </a:lnTo>
                <a:lnTo>
                  <a:pt x="17803" y="15973"/>
                </a:lnTo>
                <a:lnTo>
                  <a:pt x="16964" y="15943"/>
                </a:lnTo>
                <a:lnTo>
                  <a:pt x="17112" y="15368"/>
                </a:lnTo>
                <a:lnTo>
                  <a:pt x="17359" y="14763"/>
                </a:lnTo>
                <a:lnTo>
                  <a:pt x="17556" y="14188"/>
                </a:lnTo>
                <a:lnTo>
                  <a:pt x="17704" y="13674"/>
                </a:lnTo>
                <a:lnTo>
                  <a:pt x="17753" y="13160"/>
                </a:lnTo>
                <a:lnTo>
                  <a:pt x="17556" y="12645"/>
                </a:lnTo>
                <a:lnTo>
                  <a:pt x="17162" y="12131"/>
                </a:lnTo>
                <a:lnTo>
                  <a:pt x="16422" y="11647"/>
                </a:lnTo>
                <a:lnTo>
                  <a:pt x="15386" y="11163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4" name="Shape 7799"/>
          <p:cNvSpPr/>
          <p:nvPr/>
        </p:nvSpPr>
        <p:spPr>
          <a:xfrm>
            <a:off x="9659837" y="3015616"/>
            <a:ext cx="264080" cy="436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21600"/>
                </a:moveTo>
                <a:lnTo>
                  <a:pt x="3983" y="21600"/>
                </a:lnTo>
                <a:lnTo>
                  <a:pt x="3830" y="19839"/>
                </a:lnTo>
                <a:lnTo>
                  <a:pt x="3370" y="18355"/>
                </a:lnTo>
                <a:lnTo>
                  <a:pt x="2451" y="17521"/>
                </a:lnTo>
                <a:lnTo>
                  <a:pt x="1685" y="16316"/>
                </a:lnTo>
                <a:lnTo>
                  <a:pt x="1072" y="14833"/>
                </a:lnTo>
                <a:lnTo>
                  <a:pt x="766" y="13164"/>
                </a:lnTo>
                <a:lnTo>
                  <a:pt x="306" y="8436"/>
                </a:lnTo>
                <a:lnTo>
                  <a:pt x="0" y="7416"/>
                </a:lnTo>
                <a:lnTo>
                  <a:pt x="2757" y="7880"/>
                </a:lnTo>
                <a:lnTo>
                  <a:pt x="5209" y="8065"/>
                </a:lnTo>
                <a:lnTo>
                  <a:pt x="7047" y="7973"/>
                </a:lnTo>
                <a:lnTo>
                  <a:pt x="8885" y="7602"/>
                </a:lnTo>
                <a:lnTo>
                  <a:pt x="10264" y="7045"/>
                </a:lnTo>
                <a:lnTo>
                  <a:pt x="11643" y="6304"/>
                </a:lnTo>
                <a:lnTo>
                  <a:pt x="10264" y="5748"/>
                </a:lnTo>
                <a:lnTo>
                  <a:pt x="8732" y="5377"/>
                </a:lnTo>
                <a:lnTo>
                  <a:pt x="6894" y="5284"/>
                </a:lnTo>
                <a:lnTo>
                  <a:pt x="4902" y="5377"/>
                </a:lnTo>
                <a:lnTo>
                  <a:pt x="3064" y="5933"/>
                </a:lnTo>
                <a:lnTo>
                  <a:pt x="1991" y="6304"/>
                </a:lnTo>
                <a:lnTo>
                  <a:pt x="1685" y="6211"/>
                </a:lnTo>
                <a:lnTo>
                  <a:pt x="2145" y="5377"/>
                </a:lnTo>
                <a:lnTo>
                  <a:pt x="2757" y="4728"/>
                </a:lnTo>
                <a:lnTo>
                  <a:pt x="3523" y="4079"/>
                </a:lnTo>
                <a:lnTo>
                  <a:pt x="4136" y="3430"/>
                </a:lnTo>
                <a:lnTo>
                  <a:pt x="4596" y="2967"/>
                </a:lnTo>
                <a:lnTo>
                  <a:pt x="4596" y="2781"/>
                </a:lnTo>
                <a:lnTo>
                  <a:pt x="5515" y="2781"/>
                </a:lnTo>
                <a:lnTo>
                  <a:pt x="7506" y="2596"/>
                </a:lnTo>
                <a:lnTo>
                  <a:pt x="13021" y="2596"/>
                </a:lnTo>
                <a:lnTo>
                  <a:pt x="13481" y="1576"/>
                </a:lnTo>
                <a:lnTo>
                  <a:pt x="14247" y="927"/>
                </a:lnTo>
                <a:lnTo>
                  <a:pt x="15166" y="371"/>
                </a:lnTo>
                <a:lnTo>
                  <a:pt x="16545" y="0"/>
                </a:lnTo>
                <a:lnTo>
                  <a:pt x="16698" y="1205"/>
                </a:lnTo>
                <a:lnTo>
                  <a:pt x="16545" y="2596"/>
                </a:lnTo>
                <a:lnTo>
                  <a:pt x="15932" y="4172"/>
                </a:lnTo>
                <a:lnTo>
                  <a:pt x="15319" y="5562"/>
                </a:lnTo>
                <a:lnTo>
                  <a:pt x="14706" y="6767"/>
                </a:lnTo>
                <a:lnTo>
                  <a:pt x="15779" y="7231"/>
                </a:lnTo>
                <a:lnTo>
                  <a:pt x="17311" y="7602"/>
                </a:lnTo>
                <a:lnTo>
                  <a:pt x="19149" y="7880"/>
                </a:lnTo>
                <a:lnTo>
                  <a:pt x="20681" y="8251"/>
                </a:lnTo>
                <a:lnTo>
                  <a:pt x="21600" y="8714"/>
                </a:lnTo>
                <a:lnTo>
                  <a:pt x="20834" y="8900"/>
                </a:lnTo>
                <a:lnTo>
                  <a:pt x="19762" y="9270"/>
                </a:lnTo>
                <a:lnTo>
                  <a:pt x="18383" y="9919"/>
                </a:lnTo>
                <a:lnTo>
                  <a:pt x="17311" y="10197"/>
                </a:lnTo>
                <a:lnTo>
                  <a:pt x="16545" y="10476"/>
                </a:lnTo>
                <a:lnTo>
                  <a:pt x="16391" y="11310"/>
                </a:lnTo>
                <a:lnTo>
                  <a:pt x="15779" y="12515"/>
                </a:lnTo>
                <a:lnTo>
                  <a:pt x="15013" y="13998"/>
                </a:lnTo>
                <a:lnTo>
                  <a:pt x="13787" y="15574"/>
                </a:lnTo>
                <a:lnTo>
                  <a:pt x="12409" y="17150"/>
                </a:lnTo>
                <a:lnTo>
                  <a:pt x="11030" y="18448"/>
                </a:lnTo>
                <a:lnTo>
                  <a:pt x="9038" y="19653"/>
                </a:lnTo>
                <a:lnTo>
                  <a:pt x="8732" y="19746"/>
                </a:lnTo>
                <a:lnTo>
                  <a:pt x="8272" y="19839"/>
                </a:lnTo>
                <a:lnTo>
                  <a:pt x="8272" y="19931"/>
                </a:lnTo>
                <a:lnTo>
                  <a:pt x="8426" y="19839"/>
                </a:lnTo>
                <a:lnTo>
                  <a:pt x="9345" y="19839"/>
                </a:lnTo>
                <a:lnTo>
                  <a:pt x="9345" y="19931"/>
                </a:lnTo>
                <a:lnTo>
                  <a:pt x="9498" y="20117"/>
                </a:lnTo>
                <a:lnTo>
                  <a:pt x="9498" y="20302"/>
                </a:lnTo>
                <a:lnTo>
                  <a:pt x="10723" y="20488"/>
                </a:lnTo>
                <a:lnTo>
                  <a:pt x="12255" y="20766"/>
                </a:lnTo>
                <a:lnTo>
                  <a:pt x="14400" y="21600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5" name="Shape 7800"/>
          <p:cNvSpPr/>
          <p:nvPr/>
        </p:nvSpPr>
        <p:spPr>
          <a:xfrm>
            <a:off x="9923917" y="1069370"/>
            <a:ext cx="861536" cy="22834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23" y="7336"/>
                </a:moveTo>
                <a:lnTo>
                  <a:pt x="18595" y="6911"/>
                </a:lnTo>
                <a:lnTo>
                  <a:pt x="18360" y="6592"/>
                </a:lnTo>
                <a:lnTo>
                  <a:pt x="18125" y="6361"/>
                </a:lnTo>
                <a:lnTo>
                  <a:pt x="18078" y="6202"/>
                </a:lnTo>
                <a:lnTo>
                  <a:pt x="18125" y="6095"/>
                </a:lnTo>
                <a:lnTo>
                  <a:pt x="18360" y="6025"/>
                </a:lnTo>
                <a:lnTo>
                  <a:pt x="18783" y="5954"/>
                </a:lnTo>
                <a:lnTo>
                  <a:pt x="19440" y="5865"/>
                </a:lnTo>
                <a:lnTo>
                  <a:pt x="20426" y="5741"/>
                </a:lnTo>
                <a:lnTo>
                  <a:pt x="20050" y="5493"/>
                </a:lnTo>
                <a:lnTo>
                  <a:pt x="19863" y="5334"/>
                </a:lnTo>
                <a:lnTo>
                  <a:pt x="19863" y="5210"/>
                </a:lnTo>
                <a:lnTo>
                  <a:pt x="20050" y="5085"/>
                </a:lnTo>
                <a:lnTo>
                  <a:pt x="20426" y="4961"/>
                </a:lnTo>
                <a:lnTo>
                  <a:pt x="20896" y="4767"/>
                </a:lnTo>
                <a:lnTo>
                  <a:pt x="21600" y="4518"/>
                </a:lnTo>
                <a:lnTo>
                  <a:pt x="21600" y="3438"/>
                </a:lnTo>
                <a:lnTo>
                  <a:pt x="20755" y="2020"/>
                </a:lnTo>
                <a:lnTo>
                  <a:pt x="20473" y="1630"/>
                </a:lnTo>
                <a:lnTo>
                  <a:pt x="20097" y="1364"/>
                </a:lnTo>
                <a:lnTo>
                  <a:pt x="19628" y="1169"/>
                </a:lnTo>
                <a:lnTo>
                  <a:pt x="19064" y="1010"/>
                </a:lnTo>
                <a:lnTo>
                  <a:pt x="18407" y="886"/>
                </a:lnTo>
                <a:lnTo>
                  <a:pt x="17750" y="780"/>
                </a:lnTo>
                <a:lnTo>
                  <a:pt x="17045" y="656"/>
                </a:lnTo>
                <a:lnTo>
                  <a:pt x="16247" y="496"/>
                </a:lnTo>
                <a:lnTo>
                  <a:pt x="15543" y="301"/>
                </a:lnTo>
                <a:lnTo>
                  <a:pt x="14744" y="0"/>
                </a:lnTo>
                <a:lnTo>
                  <a:pt x="14650" y="71"/>
                </a:lnTo>
                <a:lnTo>
                  <a:pt x="14463" y="124"/>
                </a:lnTo>
                <a:lnTo>
                  <a:pt x="14322" y="142"/>
                </a:lnTo>
                <a:lnTo>
                  <a:pt x="14275" y="177"/>
                </a:lnTo>
                <a:lnTo>
                  <a:pt x="14134" y="213"/>
                </a:lnTo>
                <a:lnTo>
                  <a:pt x="14040" y="284"/>
                </a:lnTo>
                <a:lnTo>
                  <a:pt x="13899" y="337"/>
                </a:lnTo>
                <a:lnTo>
                  <a:pt x="14134" y="602"/>
                </a:lnTo>
                <a:lnTo>
                  <a:pt x="14322" y="780"/>
                </a:lnTo>
                <a:lnTo>
                  <a:pt x="14510" y="975"/>
                </a:lnTo>
                <a:lnTo>
                  <a:pt x="14650" y="1134"/>
                </a:lnTo>
                <a:lnTo>
                  <a:pt x="14697" y="1223"/>
                </a:lnTo>
                <a:lnTo>
                  <a:pt x="13993" y="1347"/>
                </a:lnTo>
                <a:lnTo>
                  <a:pt x="13477" y="1382"/>
                </a:lnTo>
                <a:lnTo>
                  <a:pt x="13054" y="1347"/>
                </a:lnTo>
                <a:lnTo>
                  <a:pt x="12631" y="1276"/>
                </a:lnTo>
                <a:lnTo>
                  <a:pt x="12209" y="1169"/>
                </a:lnTo>
                <a:lnTo>
                  <a:pt x="11739" y="1045"/>
                </a:lnTo>
                <a:lnTo>
                  <a:pt x="10283" y="1985"/>
                </a:lnTo>
                <a:lnTo>
                  <a:pt x="9391" y="2055"/>
                </a:lnTo>
                <a:lnTo>
                  <a:pt x="8264" y="2622"/>
                </a:lnTo>
                <a:lnTo>
                  <a:pt x="9063" y="3632"/>
                </a:lnTo>
                <a:lnTo>
                  <a:pt x="9063" y="3721"/>
                </a:lnTo>
                <a:lnTo>
                  <a:pt x="8640" y="3881"/>
                </a:lnTo>
                <a:lnTo>
                  <a:pt x="8358" y="4005"/>
                </a:lnTo>
                <a:lnTo>
                  <a:pt x="8264" y="4164"/>
                </a:lnTo>
                <a:lnTo>
                  <a:pt x="8217" y="4536"/>
                </a:lnTo>
                <a:lnTo>
                  <a:pt x="8123" y="4837"/>
                </a:lnTo>
                <a:lnTo>
                  <a:pt x="8077" y="5068"/>
                </a:lnTo>
                <a:lnTo>
                  <a:pt x="7936" y="5245"/>
                </a:lnTo>
                <a:lnTo>
                  <a:pt x="7795" y="5387"/>
                </a:lnTo>
                <a:lnTo>
                  <a:pt x="7607" y="5528"/>
                </a:lnTo>
                <a:lnTo>
                  <a:pt x="7278" y="5688"/>
                </a:lnTo>
                <a:lnTo>
                  <a:pt x="6856" y="5830"/>
                </a:lnTo>
                <a:lnTo>
                  <a:pt x="5588" y="6308"/>
                </a:lnTo>
                <a:lnTo>
                  <a:pt x="5917" y="6521"/>
                </a:lnTo>
                <a:lnTo>
                  <a:pt x="5963" y="6698"/>
                </a:lnTo>
                <a:lnTo>
                  <a:pt x="5870" y="6911"/>
                </a:lnTo>
                <a:lnTo>
                  <a:pt x="5682" y="7105"/>
                </a:lnTo>
                <a:lnTo>
                  <a:pt x="5447" y="7318"/>
                </a:lnTo>
                <a:lnTo>
                  <a:pt x="5306" y="7513"/>
                </a:lnTo>
                <a:lnTo>
                  <a:pt x="5306" y="7761"/>
                </a:lnTo>
                <a:lnTo>
                  <a:pt x="5588" y="8009"/>
                </a:lnTo>
                <a:lnTo>
                  <a:pt x="5306" y="8151"/>
                </a:lnTo>
                <a:lnTo>
                  <a:pt x="4883" y="8293"/>
                </a:lnTo>
                <a:lnTo>
                  <a:pt x="4367" y="8434"/>
                </a:lnTo>
                <a:lnTo>
                  <a:pt x="3757" y="8594"/>
                </a:lnTo>
                <a:lnTo>
                  <a:pt x="3287" y="8718"/>
                </a:lnTo>
                <a:lnTo>
                  <a:pt x="2864" y="8877"/>
                </a:lnTo>
                <a:lnTo>
                  <a:pt x="2583" y="9055"/>
                </a:lnTo>
                <a:lnTo>
                  <a:pt x="2677" y="9250"/>
                </a:lnTo>
                <a:lnTo>
                  <a:pt x="2348" y="9622"/>
                </a:lnTo>
                <a:lnTo>
                  <a:pt x="2160" y="10065"/>
                </a:lnTo>
                <a:lnTo>
                  <a:pt x="2160" y="10561"/>
                </a:lnTo>
                <a:lnTo>
                  <a:pt x="2301" y="11057"/>
                </a:lnTo>
                <a:lnTo>
                  <a:pt x="2583" y="11553"/>
                </a:lnTo>
                <a:lnTo>
                  <a:pt x="2958" y="12014"/>
                </a:lnTo>
                <a:lnTo>
                  <a:pt x="3428" y="12368"/>
                </a:lnTo>
                <a:lnTo>
                  <a:pt x="3991" y="12669"/>
                </a:lnTo>
                <a:lnTo>
                  <a:pt x="3850" y="12847"/>
                </a:lnTo>
                <a:lnTo>
                  <a:pt x="3663" y="12935"/>
                </a:lnTo>
                <a:lnTo>
                  <a:pt x="3522" y="13006"/>
                </a:lnTo>
                <a:lnTo>
                  <a:pt x="3287" y="13059"/>
                </a:lnTo>
                <a:lnTo>
                  <a:pt x="2348" y="13236"/>
                </a:lnTo>
                <a:lnTo>
                  <a:pt x="2864" y="14512"/>
                </a:lnTo>
                <a:lnTo>
                  <a:pt x="1409" y="14849"/>
                </a:lnTo>
                <a:lnTo>
                  <a:pt x="1362" y="15912"/>
                </a:lnTo>
                <a:lnTo>
                  <a:pt x="1174" y="15894"/>
                </a:lnTo>
                <a:lnTo>
                  <a:pt x="845" y="15823"/>
                </a:lnTo>
                <a:lnTo>
                  <a:pt x="517" y="15735"/>
                </a:lnTo>
                <a:lnTo>
                  <a:pt x="188" y="15664"/>
                </a:lnTo>
                <a:lnTo>
                  <a:pt x="0" y="15629"/>
                </a:lnTo>
                <a:lnTo>
                  <a:pt x="141" y="16072"/>
                </a:lnTo>
                <a:lnTo>
                  <a:pt x="329" y="16550"/>
                </a:lnTo>
                <a:lnTo>
                  <a:pt x="610" y="17046"/>
                </a:lnTo>
                <a:lnTo>
                  <a:pt x="1080" y="17507"/>
                </a:lnTo>
                <a:lnTo>
                  <a:pt x="1690" y="17932"/>
                </a:lnTo>
                <a:lnTo>
                  <a:pt x="2442" y="18322"/>
                </a:lnTo>
                <a:lnTo>
                  <a:pt x="2254" y="18535"/>
                </a:lnTo>
                <a:lnTo>
                  <a:pt x="2254" y="18641"/>
                </a:lnTo>
                <a:lnTo>
                  <a:pt x="2301" y="18729"/>
                </a:lnTo>
                <a:lnTo>
                  <a:pt x="2489" y="18783"/>
                </a:lnTo>
                <a:lnTo>
                  <a:pt x="2770" y="18871"/>
                </a:lnTo>
                <a:lnTo>
                  <a:pt x="3193" y="19013"/>
                </a:lnTo>
                <a:lnTo>
                  <a:pt x="3193" y="19190"/>
                </a:lnTo>
                <a:lnTo>
                  <a:pt x="3522" y="19385"/>
                </a:lnTo>
                <a:lnTo>
                  <a:pt x="3944" y="19598"/>
                </a:lnTo>
                <a:lnTo>
                  <a:pt x="4414" y="19775"/>
                </a:lnTo>
                <a:lnTo>
                  <a:pt x="4837" y="19917"/>
                </a:lnTo>
                <a:lnTo>
                  <a:pt x="4883" y="19952"/>
                </a:lnTo>
                <a:lnTo>
                  <a:pt x="4930" y="20147"/>
                </a:lnTo>
                <a:lnTo>
                  <a:pt x="5024" y="20395"/>
                </a:lnTo>
                <a:lnTo>
                  <a:pt x="5118" y="20714"/>
                </a:lnTo>
                <a:lnTo>
                  <a:pt x="5259" y="20998"/>
                </a:lnTo>
                <a:lnTo>
                  <a:pt x="5353" y="21281"/>
                </a:lnTo>
                <a:lnTo>
                  <a:pt x="5494" y="21476"/>
                </a:lnTo>
                <a:lnTo>
                  <a:pt x="5541" y="21600"/>
                </a:lnTo>
                <a:lnTo>
                  <a:pt x="5917" y="21565"/>
                </a:lnTo>
                <a:lnTo>
                  <a:pt x="6386" y="21529"/>
                </a:lnTo>
                <a:lnTo>
                  <a:pt x="6856" y="21476"/>
                </a:lnTo>
                <a:lnTo>
                  <a:pt x="7231" y="21458"/>
                </a:lnTo>
                <a:lnTo>
                  <a:pt x="7231" y="20909"/>
                </a:lnTo>
                <a:lnTo>
                  <a:pt x="7372" y="20625"/>
                </a:lnTo>
                <a:lnTo>
                  <a:pt x="7466" y="20360"/>
                </a:lnTo>
                <a:lnTo>
                  <a:pt x="7701" y="20200"/>
                </a:lnTo>
                <a:lnTo>
                  <a:pt x="8499" y="20306"/>
                </a:lnTo>
                <a:lnTo>
                  <a:pt x="9203" y="20271"/>
                </a:lnTo>
                <a:lnTo>
                  <a:pt x="9861" y="20147"/>
                </a:lnTo>
                <a:lnTo>
                  <a:pt x="10471" y="19952"/>
                </a:lnTo>
                <a:lnTo>
                  <a:pt x="11035" y="19704"/>
                </a:lnTo>
                <a:lnTo>
                  <a:pt x="11457" y="19438"/>
                </a:lnTo>
                <a:lnTo>
                  <a:pt x="11786" y="19137"/>
                </a:lnTo>
                <a:lnTo>
                  <a:pt x="12068" y="18853"/>
                </a:lnTo>
                <a:lnTo>
                  <a:pt x="12209" y="18588"/>
                </a:lnTo>
                <a:lnTo>
                  <a:pt x="12209" y="18145"/>
                </a:lnTo>
                <a:lnTo>
                  <a:pt x="12068" y="17861"/>
                </a:lnTo>
                <a:lnTo>
                  <a:pt x="11927" y="17560"/>
                </a:lnTo>
                <a:lnTo>
                  <a:pt x="11739" y="17241"/>
                </a:lnTo>
                <a:lnTo>
                  <a:pt x="11692" y="16940"/>
                </a:lnTo>
                <a:lnTo>
                  <a:pt x="11739" y="16709"/>
                </a:lnTo>
                <a:lnTo>
                  <a:pt x="11974" y="16515"/>
                </a:lnTo>
                <a:lnTo>
                  <a:pt x="12537" y="16320"/>
                </a:lnTo>
                <a:lnTo>
                  <a:pt x="13148" y="16160"/>
                </a:lnTo>
                <a:lnTo>
                  <a:pt x="14463" y="15841"/>
                </a:lnTo>
                <a:lnTo>
                  <a:pt x="14932" y="15664"/>
                </a:lnTo>
                <a:lnTo>
                  <a:pt x="15167" y="15505"/>
                </a:lnTo>
                <a:lnTo>
                  <a:pt x="15214" y="15380"/>
                </a:lnTo>
                <a:lnTo>
                  <a:pt x="15402" y="15221"/>
                </a:lnTo>
                <a:lnTo>
                  <a:pt x="15590" y="15008"/>
                </a:lnTo>
                <a:lnTo>
                  <a:pt x="15965" y="14619"/>
                </a:lnTo>
                <a:lnTo>
                  <a:pt x="16012" y="14495"/>
                </a:lnTo>
                <a:lnTo>
                  <a:pt x="15308" y="14388"/>
                </a:lnTo>
                <a:lnTo>
                  <a:pt x="14885" y="14353"/>
                </a:lnTo>
                <a:lnTo>
                  <a:pt x="14697" y="14282"/>
                </a:lnTo>
                <a:lnTo>
                  <a:pt x="14744" y="14211"/>
                </a:lnTo>
                <a:lnTo>
                  <a:pt x="14979" y="14087"/>
                </a:lnTo>
                <a:lnTo>
                  <a:pt x="15496" y="13892"/>
                </a:lnTo>
                <a:lnTo>
                  <a:pt x="15308" y="13803"/>
                </a:lnTo>
                <a:lnTo>
                  <a:pt x="14838" y="13733"/>
                </a:lnTo>
                <a:lnTo>
                  <a:pt x="14275" y="13662"/>
                </a:lnTo>
                <a:lnTo>
                  <a:pt x="13617" y="13644"/>
                </a:lnTo>
                <a:lnTo>
                  <a:pt x="13148" y="13626"/>
                </a:lnTo>
                <a:lnTo>
                  <a:pt x="12819" y="13609"/>
                </a:lnTo>
                <a:lnTo>
                  <a:pt x="12397" y="13520"/>
                </a:lnTo>
                <a:lnTo>
                  <a:pt x="12115" y="13325"/>
                </a:lnTo>
                <a:lnTo>
                  <a:pt x="12068" y="13095"/>
                </a:lnTo>
                <a:lnTo>
                  <a:pt x="11974" y="12829"/>
                </a:lnTo>
                <a:lnTo>
                  <a:pt x="12068" y="12563"/>
                </a:lnTo>
                <a:lnTo>
                  <a:pt x="12115" y="12280"/>
                </a:lnTo>
                <a:lnTo>
                  <a:pt x="12162" y="12014"/>
                </a:lnTo>
                <a:lnTo>
                  <a:pt x="12115" y="11801"/>
                </a:lnTo>
                <a:lnTo>
                  <a:pt x="11974" y="11624"/>
                </a:lnTo>
                <a:lnTo>
                  <a:pt x="12209" y="11464"/>
                </a:lnTo>
                <a:lnTo>
                  <a:pt x="12537" y="11234"/>
                </a:lnTo>
                <a:lnTo>
                  <a:pt x="12960" y="10951"/>
                </a:lnTo>
                <a:lnTo>
                  <a:pt x="13430" y="10579"/>
                </a:lnTo>
                <a:lnTo>
                  <a:pt x="13993" y="10189"/>
                </a:lnTo>
                <a:lnTo>
                  <a:pt x="14510" y="9781"/>
                </a:lnTo>
                <a:lnTo>
                  <a:pt x="15120" y="9374"/>
                </a:lnTo>
                <a:lnTo>
                  <a:pt x="15730" y="8948"/>
                </a:lnTo>
                <a:lnTo>
                  <a:pt x="16341" y="8558"/>
                </a:lnTo>
                <a:lnTo>
                  <a:pt x="16857" y="8169"/>
                </a:lnTo>
                <a:lnTo>
                  <a:pt x="17421" y="7867"/>
                </a:lnTo>
                <a:lnTo>
                  <a:pt x="17890" y="7584"/>
                </a:lnTo>
                <a:lnTo>
                  <a:pt x="18313" y="7389"/>
                </a:lnTo>
                <a:lnTo>
                  <a:pt x="18595" y="7265"/>
                </a:lnTo>
                <a:lnTo>
                  <a:pt x="18783" y="7247"/>
                </a:lnTo>
                <a:lnTo>
                  <a:pt x="18923" y="7336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6" name="Shape 7801"/>
          <p:cNvSpPr/>
          <p:nvPr/>
        </p:nvSpPr>
        <p:spPr>
          <a:xfrm>
            <a:off x="9382647" y="4096447"/>
            <a:ext cx="140468" cy="222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32" y="0"/>
                </a:moveTo>
                <a:lnTo>
                  <a:pt x="16416" y="13250"/>
                </a:lnTo>
                <a:lnTo>
                  <a:pt x="16992" y="13613"/>
                </a:lnTo>
                <a:lnTo>
                  <a:pt x="18432" y="14339"/>
                </a:lnTo>
                <a:lnTo>
                  <a:pt x="19872" y="15247"/>
                </a:lnTo>
                <a:lnTo>
                  <a:pt x="21600" y="17244"/>
                </a:lnTo>
                <a:lnTo>
                  <a:pt x="21024" y="20874"/>
                </a:lnTo>
                <a:lnTo>
                  <a:pt x="19872" y="20692"/>
                </a:lnTo>
                <a:lnTo>
                  <a:pt x="17280" y="20329"/>
                </a:lnTo>
                <a:lnTo>
                  <a:pt x="14400" y="20148"/>
                </a:lnTo>
                <a:lnTo>
                  <a:pt x="11808" y="19966"/>
                </a:lnTo>
                <a:lnTo>
                  <a:pt x="10656" y="19966"/>
                </a:lnTo>
                <a:lnTo>
                  <a:pt x="0" y="21600"/>
                </a:lnTo>
                <a:lnTo>
                  <a:pt x="11232" y="0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7" name="Shape 7802"/>
          <p:cNvSpPr/>
          <p:nvPr/>
        </p:nvSpPr>
        <p:spPr>
          <a:xfrm>
            <a:off x="9094219" y="3961577"/>
            <a:ext cx="361472" cy="357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601"/>
                </a:moveTo>
                <a:lnTo>
                  <a:pt x="895" y="3732"/>
                </a:lnTo>
                <a:lnTo>
                  <a:pt x="1903" y="4297"/>
                </a:lnTo>
                <a:lnTo>
                  <a:pt x="2686" y="4637"/>
                </a:lnTo>
                <a:lnTo>
                  <a:pt x="3693" y="5089"/>
                </a:lnTo>
                <a:lnTo>
                  <a:pt x="5596" y="7577"/>
                </a:lnTo>
                <a:lnTo>
                  <a:pt x="6491" y="8595"/>
                </a:lnTo>
                <a:lnTo>
                  <a:pt x="7163" y="9386"/>
                </a:lnTo>
                <a:lnTo>
                  <a:pt x="8170" y="10178"/>
                </a:lnTo>
                <a:lnTo>
                  <a:pt x="9625" y="10970"/>
                </a:lnTo>
                <a:lnTo>
                  <a:pt x="9849" y="12779"/>
                </a:lnTo>
                <a:lnTo>
                  <a:pt x="9849" y="13458"/>
                </a:lnTo>
                <a:lnTo>
                  <a:pt x="11080" y="14249"/>
                </a:lnTo>
                <a:lnTo>
                  <a:pt x="11416" y="14815"/>
                </a:lnTo>
                <a:lnTo>
                  <a:pt x="11863" y="15380"/>
                </a:lnTo>
                <a:lnTo>
                  <a:pt x="12311" y="16059"/>
                </a:lnTo>
                <a:lnTo>
                  <a:pt x="13318" y="16850"/>
                </a:lnTo>
                <a:lnTo>
                  <a:pt x="14661" y="17529"/>
                </a:lnTo>
                <a:lnTo>
                  <a:pt x="15668" y="18207"/>
                </a:lnTo>
                <a:lnTo>
                  <a:pt x="16452" y="19112"/>
                </a:lnTo>
                <a:lnTo>
                  <a:pt x="17011" y="20130"/>
                </a:lnTo>
                <a:lnTo>
                  <a:pt x="17235" y="21600"/>
                </a:lnTo>
                <a:lnTo>
                  <a:pt x="21600" y="7916"/>
                </a:lnTo>
                <a:lnTo>
                  <a:pt x="20928" y="7351"/>
                </a:lnTo>
                <a:lnTo>
                  <a:pt x="20033" y="7012"/>
                </a:lnTo>
                <a:lnTo>
                  <a:pt x="18914" y="6785"/>
                </a:lnTo>
                <a:lnTo>
                  <a:pt x="19474" y="3619"/>
                </a:lnTo>
                <a:lnTo>
                  <a:pt x="12759" y="452"/>
                </a:lnTo>
                <a:lnTo>
                  <a:pt x="8841" y="1131"/>
                </a:lnTo>
                <a:lnTo>
                  <a:pt x="5596" y="0"/>
                </a:lnTo>
                <a:lnTo>
                  <a:pt x="0" y="2601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8" name="Shape 7803"/>
          <p:cNvSpPr/>
          <p:nvPr/>
        </p:nvSpPr>
        <p:spPr>
          <a:xfrm>
            <a:off x="11566450" y="6323671"/>
            <a:ext cx="385819" cy="10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92" y="1964"/>
                </a:moveTo>
                <a:lnTo>
                  <a:pt x="3880" y="1964"/>
                </a:lnTo>
                <a:lnTo>
                  <a:pt x="4823" y="2356"/>
                </a:lnTo>
                <a:lnTo>
                  <a:pt x="5452" y="3535"/>
                </a:lnTo>
                <a:lnTo>
                  <a:pt x="5872" y="5498"/>
                </a:lnTo>
                <a:lnTo>
                  <a:pt x="5872" y="8247"/>
                </a:lnTo>
                <a:lnTo>
                  <a:pt x="7759" y="7855"/>
                </a:lnTo>
                <a:lnTo>
                  <a:pt x="10066" y="7069"/>
                </a:lnTo>
                <a:lnTo>
                  <a:pt x="12478" y="4713"/>
                </a:lnTo>
                <a:lnTo>
                  <a:pt x="14889" y="2749"/>
                </a:lnTo>
                <a:lnTo>
                  <a:pt x="16777" y="0"/>
                </a:lnTo>
                <a:lnTo>
                  <a:pt x="16882" y="8247"/>
                </a:lnTo>
                <a:lnTo>
                  <a:pt x="17406" y="6284"/>
                </a:lnTo>
                <a:lnTo>
                  <a:pt x="18350" y="4713"/>
                </a:lnTo>
                <a:lnTo>
                  <a:pt x="19503" y="2749"/>
                </a:lnTo>
                <a:lnTo>
                  <a:pt x="20551" y="1964"/>
                </a:lnTo>
                <a:lnTo>
                  <a:pt x="21495" y="1571"/>
                </a:lnTo>
                <a:lnTo>
                  <a:pt x="21600" y="4320"/>
                </a:lnTo>
                <a:lnTo>
                  <a:pt x="21181" y="7462"/>
                </a:lnTo>
                <a:lnTo>
                  <a:pt x="20132" y="9818"/>
                </a:lnTo>
                <a:lnTo>
                  <a:pt x="18664" y="12567"/>
                </a:lnTo>
                <a:lnTo>
                  <a:pt x="16882" y="14531"/>
                </a:lnTo>
                <a:lnTo>
                  <a:pt x="14889" y="16102"/>
                </a:lnTo>
                <a:lnTo>
                  <a:pt x="13002" y="17673"/>
                </a:lnTo>
                <a:lnTo>
                  <a:pt x="11115" y="18851"/>
                </a:lnTo>
                <a:lnTo>
                  <a:pt x="9647" y="20422"/>
                </a:lnTo>
                <a:lnTo>
                  <a:pt x="8598" y="21600"/>
                </a:lnTo>
                <a:lnTo>
                  <a:pt x="7445" y="18851"/>
                </a:lnTo>
                <a:lnTo>
                  <a:pt x="5977" y="16887"/>
                </a:lnTo>
                <a:lnTo>
                  <a:pt x="4509" y="16495"/>
                </a:lnTo>
                <a:lnTo>
                  <a:pt x="2831" y="16102"/>
                </a:lnTo>
                <a:lnTo>
                  <a:pt x="1363" y="15316"/>
                </a:lnTo>
                <a:lnTo>
                  <a:pt x="0" y="14531"/>
                </a:lnTo>
                <a:lnTo>
                  <a:pt x="1992" y="1964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9" name="Shape 7804"/>
          <p:cNvSpPr/>
          <p:nvPr/>
        </p:nvSpPr>
        <p:spPr>
          <a:xfrm>
            <a:off x="11062640" y="5300908"/>
            <a:ext cx="741670" cy="930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64" y="15646"/>
                </a:moveTo>
                <a:lnTo>
                  <a:pt x="11673" y="17037"/>
                </a:lnTo>
                <a:lnTo>
                  <a:pt x="11782" y="17124"/>
                </a:lnTo>
                <a:lnTo>
                  <a:pt x="12218" y="17297"/>
                </a:lnTo>
                <a:lnTo>
                  <a:pt x="12764" y="17428"/>
                </a:lnTo>
                <a:lnTo>
                  <a:pt x="13255" y="17602"/>
                </a:lnTo>
                <a:lnTo>
                  <a:pt x="13745" y="17819"/>
                </a:lnTo>
                <a:lnTo>
                  <a:pt x="13964" y="18036"/>
                </a:lnTo>
                <a:lnTo>
                  <a:pt x="13800" y="18297"/>
                </a:lnTo>
                <a:lnTo>
                  <a:pt x="13473" y="18427"/>
                </a:lnTo>
                <a:lnTo>
                  <a:pt x="12982" y="18384"/>
                </a:lnTo>
                <a:lnTo>
                  <a:pt x="12327" y="18210"/>
                </a:lnTo>
                <a:lnTo>
                  <a:pt x="11673" y="17906"/>
                </a:lnTo>
                <a:lnTo>
                  <a:pt x="11182" y="17689"/>
                </a:lnTo>
                <a:lnTo>
                  <a:pt x="10909" y="17645"/>
                </a:lnTo>
                <a:lnTo>
                  <a:pt x="10691" y="17602"/>
                </a:lnTo>
                <a:lnTo>
                  <a:pt x="10582" y="17645"/>
                </a:lnTo>
                <a:lnTo>
                  <a:pt x="10527" y="17645"/>
                </a:lnTo>
                <a:lnTo>
                  <a:pt x="10691" y="17993"/>
                </a:lnTo>
                <a:lnTo>
                  <a:pt x="10691" y="18210"/>
                </a:lnTo>
                <a:lnTo>
                  <a:pt x="10582" y="18427"/>
                </a:lnTo>
                <a:lnTo>
                  <a:pt x="10582" y="18688"/>
                </a:lnTo>
                <a:lnTo>
                  <a:pt x="10964" y="18905"/>
                </a:lnTo>
                <a:lnTo>
                  <a:pt x="11455" y="19210"/>
                </a:lnTo>
                <a:lnTo>
                  <a:pt x="12436" y="19992"/>
                </a:lnTo>
                <a:lnTo>
                  <a:pt x="12655" y="20470"/>
                </a:lnTo>
                <a:lnTo>
                  <a:pt x="12709" y="20861"/>
                </a:lnTo>
                <a:lnTo>
                  <a:pt x="12709" y="21209"/>
                </a:lnTo>
                <a:lnTo>
                  <a:pt x="12764" y="21426"/>
                </a:lnTo>
                <a:lnTo>
                  <a:pt x="12491" y="21383"/>
                </a:lnTo>
                <a:lnTo>
                  <a:pt x="12055" y="21078"/>
                </a:lnTo>
                <a:lnTo>
                  <a:pt x="11564" y="20687"/>
                </a:lnTo>
                <a:lnTo>
                  <a:pt x="11073" y="20340"/>
                </a:lnTo>
                <a:lnTo>
                  <a:pt x="10909" y="20253"/>
                </a:lnTo>
                <a:lnTo>
                  <a:pt x="10745" y="20383"/>
                </a:lnTo>
                <a:lnTo>
                  <a:pt x="10691" y="20600"/>
                </a:lnTo>
                <a:lnTo>
                  <a:pt x="10582" y="20861"/>
                </a:lnTo>
                <a:lnTo>
                  <a:pt x="10582" y="21209"/>
                </a:lnTo>
                <a:lnTo>
                  <a:pt x="10527" y="21426"/>
                </a:lnTo>
                <a:lnTo>
                  <a:pt x="10418" y="21600"/>
                </a:lnTo>
                <a:lnTo>
                  <a:pt x="8564" y="19775"/>
                </a:lnTo>
                <a:lnTo>
                  <a:pt x="8509" y="19818"/>
                </a:lnTo>
                <a:lnTo>
                  <a:pt x="8509" y="20035"/>
                </a:lnTo>
                <a:lnTo>
                  <a:pt x="8455" y="20340"/>
                </a:lnTo>
                <a:lnTo>
                  <a:pt x="8345" y="20600"/>
                </a:lnTo>
                <a:lnTo>
                  <a:pt x="8291" y="20861"/>
                </a:lnTo>
                <a:lnTo>
                  <a:pt x="8073" y="21035"/>
                </a:lnTo>
                <a:lnTo>
                  <a:pt x="7800" y="21078"/>
                </a:lnTo>
                <a:lnTo>
                  <a:pt x="7309" y="21035"/>
                </a:lnTo>
                <a:lnTo>
                  <a:pt x="6709" y="20687"/>
                </a:lnTo>
                <a:lnTo>
                  <a:pt x="6545" y="20166"/>
                </a:lnTo>
                <a:lnTo>
                  <a:pt x="6545" y="19470"/>
                </a:lnTo>
                <a:lnTo>
                  <a:pt x="6491" y="18819"/>
                </a:lnTo>
                <a:lnTo>
                  <a:pt x="6327" y="18297"/>
                </a:lnTo>
                <a:lnTo>
                  <a:pt x="6055" y="18080"/>
                </a:lnTo>
                <a:lnTo>
                  <a:pt x="5618" y="17906"/>
                </a:lnTo>
                <a:lnTo>
                  <a:pt x="5127" y="17819"/>
                </a:lnTo>
                <a:lnTo>
                  <a:pt x="4582" y="17689"/>
                </a:lnTo>
                <a:lnTo>
                  <a:pt x="4091" y="17428"/>
                </a:lnTo>
                <a:lnTo>
                  <a:pt x="3764" y="17037"/>
                </a:lnTo>
                <a:lnTo>
                  <a:pt x="3873" y="16385"/>
                </a:lnTo>
                <a:lnTo>
                  <a:pt x="4091" y="15907"/>
                </a:lnTo>
                <a:lnTo>
                  <a:pt x="4527" y="15602"/>
                </a:lnTo>
                <a:lnTo>
                  <a:pt x="5073" y="15472"/>
                </a:lnTo>
                <a:lnTo>
                  <a:pt x="5727" y="15472"/>
                </a:lnTo>
                <a:lnTo>
                  <a:pt x="6436" y="15515"/>
                </a:lnTo>
                <a:lnTo>
                  <a:pt x="7091" y="15602"/>
                </a:lnTo>
                <a:lnTo>
                  <a:pt x="7800" y="15733"/>
                </a:lnTo>
                <a:lnTo>
                  <a:pt x="8509" y="15820"/>
                </a:lnTo>
                <a:lnTo>
                  <a:pt x="9164" y="15863"/>
                </a:lnTo>
                <a:lnTo>
                  <a:pt x="9709" y="15820"/>
                </a:lnTo>
                <a:lnTo>
                  <a:pt x="10091" y="15602"/>
                </a:lnTo>
                <a:lnTo>
                  <a:pt x="10418" y="15255"/>
                </a:lnTo>
                <a:lnTo>
                  <a:pt x="10473" y="14690"/>
                </a:lnTo>
                <a:lnTo>
                  <a:pt x="9764" y="14646"/>
                </a:lnTo>
                <a:lnTo>
                  <a:pt x="9000" y="14646"/>
                </a:lnTo>
                <a:lnTo>
                  <a:pt x="8073" y="14690"/>
                </a:lnTo>
                <a:lnTo>
                  <a:pt x="7200" y="14820"/>
                </a:lnTo>
                <a:lnTo>
                  <a:pt x="6273" y="14864"/>
                </a:lnTo>
                <a:lnTo>
                  <a:pt x="5455" y="14907"/>
                </a:lnTo>
                <a:lnTo>
                  <a:pt x="4582" y="14864"/>
                </a:lnTo>
                <a:lnTo>
                  <a:pt x="3873" y="14646"/>
                </a:lnTo>
                <a:lnTo>
                  <a:pt x="3327" y="14299"/>
                </a:lnTo>
                <a:lnTo>
                  <a:pt x="2891" y="13821"/>
                </a:lnTo>
                <a:lnTo>
                  <a:pt x="3109" y="13429"/>
                </a:lnTo>
                <a:lnTo>
                  <a:pt x="3382" y="13212"/>
                </a:lnTo>
                <a:lnTo>
                  <a:pt x="3764" y="13082"/>
                </a:lnTo>
                <a:lnTo>
                  <a:pt x="4036" y="13038"/>
                </a:lnTo>
                <a:lnTo>
                  <a:pt x="4309" y="12908"/>
                </a:lnTo>
                <a:lnTo>
                  <a:pt x="3545" y="12734"/>
                </a:lnTo>
                <a:lnTo>
                  <a:pt x="2727" y="12647"/>
                </a:lnTo>
                <a:lnTo>
                  <a:pt x="1855" y="12430"/>
                </a:lnTo>
                <a:lnTo>
                  <a:pt x="1036" y="12126"/>
                </a:lnTo>
                <a:lnTo>
                  <a:pt x="273" y="11691"/>
                </a:lnTo>
                <a:lnTo>
                  <a:pt x="0" y="10735"/>
                </a:lnTo>
                <a:lnTo>
                  <a:pt x="873" y="10474"/>
                </a:lnTo>
                <a:lnTo>
                  <a:pt x="873" y="10300"/>
                </a:lnTo>
                <a:lnTo>
                  <a:pt x="818" y="10170"/>
                </a:lnTo>
                <a:lnTo>
                  <a:pt x="655" y="9996"/>
                </a:lnTo>
                <a:lnTo>
                  <a:pt x="600" y="9866"/>
                </a:lnTo>
                <a:lnTo>
                  <a:pt x="600" y="9735"/>
                </a:lnTo>
                <a:lnTo>
                  <a:pt x="1800" y="6085"/>
                </a:lnTo>
                <a:lnTo>
                  <a:pt x="2291" y="6085"/>
                </a:lnTo>
                <a:lnTo>
                  <a:pt x="3055" y="5998"/>
                </a:lnTo>
                <a:lnTo>
                  <a:pt x="3873" y="5824"/>
                </a:lnTo>
                <a:lnTo>
                  <a:pt x="4691" y="5606"/>
                </a:lnTo>
                <a:lnTo>
                  <a:pt x="6273" y="4607"/>
                </a:lnTo>
                <a:lnTo>
                  <a:pt x="7364" y="4520"/>
                </a:lnTo>
                <a:lnTo>
                  <a:pt x="11400" y="2651"/>
                </a:lnTo>
                <a:lnTo>
                  <a:pt x="12927" y="2608"/>
                </a:lnTo>
                <a:lnTo>
                  <a:pt x="14945" y="1999"/>
                </a:lnTo>
                <a:lnTo>
                  <a:pt x="16691" y="2434"/>
                </a:lnTo>
                <a:lnTo>
                  <a:pt x="18873" y="1608"/>
                </a:lnTo>
                <a:lnTo>
                  <a:pt x="18218" y="1173"/>
                </a:lnTo>
                <a:lnTo>
                  <a:pt x="20127" y="0"/>
                </a:lnTo>
                <a:lnTo>
                  <a:pt x="21600" y="1347"/>
                </a:lnTo>
                <a:lnTo>
                  <a:pt x="20618" y="2738"/>
                </a:lnTo>
                <a:lnTo>
                  <a:pt x="20509" y="2999"/>
                </a:lnTo>
                <a:lnTo>
                  <a:pt x="20455" y="3173"/>
                </a:lnTo>
                <a:lnTo>
                  <a:pt x="20400" y="3390"/>
                </a:lnTo>
                <a:lnTo>
                  <a:pt x="20400" y="3781"/>
                </a:lnTo>
                <a:lnTo>
                  <a:pt x="19909" y="3738"/>
                </a:lnTo>
                <a:lnTo>
                  <a:pt x="19200" y="3738"/>
                </a:lnTo>
                <a:lnTo>
                  <a:pt x="18436" y="3825"/>
                </a:lnTo>
                <a:lnTo>
                  <a:pt x="17727" y="3955"/>
                </a:lnTo>
                <a:lnTo>
                  <a:pt x="17236" y="4042"/>
                </a:lnTo>
                <a:lnTo>
                  <a:pt x="16909" y="4042"/>
                </a:lnTo>
                <a:lnTo>
                  <a:pt x="16473" y="4129"/>
                </a:lnTo>
                <a:lnTo>
                  <a:pt x="15982" y="4216"/>
                </a:lnTo>
                <a:lnTo>
                  <a:pt x="15491" y="4346"/>
                </a:lnTo>
                <a:lnTo>
                  <a:pt x="15164" y="4520"/>
                </a:lnTo>
                <a:lnTo>
                  <a:pt x="14891" y="4781"/>
                </a:lnTo>
                <a:lnTo>
                  <a:pt x="14564" y="5172"/>
                </a:lnTo>
                <a:lnTo>
                  <a:pt x="14291" y="5911"/>
                </a:lnTo>
                <a:lnTo>
                  <a:pt x="14182" y="6215"/>
                </a:lnTo>
                <a:lnTo>
                  <a:pt x="13964" y="6302"/>
                </a:lnTo>
                <a:lnTo>
                  <a:pt x="13527" y="6128"/>
                </a:lnTo>
                <a:lnTo>
                  <a:pt x="13418" y="5954"/>
                </a:lnTo>
                <a:lnTo>
                  <a:pt x="13200" y="5824"/>
                </a:lnTo>
                <a:lnTo>
                  <a:pt x="13036" y="5911"/>
                </a:lnTo>
                <a:lnTo>
                  <a:pt x="13036" y="6128"/>
                </a:lnTo>
                <a:lnTo>
                  <a:pt x="13418" y="6389"/>
                </a:lnTo>
                <a:lnTo>
                  <a:pt x="13800" y="6693"/>
                </a:lnTo>
                <a:lnTo>
                  <a:pt x="14236" y="6997"/>
                </a:lnTo>
                <a:lnTo>
                  <a:pt x="14509" y="7301"/>
                </a:lnTo>
                <a:lnTo>
                  <a:pt x="14455" y="7606"/>
                </a:lnTo>
                <a:lnTo>
                  <a:pt x="12327" y="6606"/>
                </a:lnTo>
                <a:lnTo>
                  <a:pt x="11836" y="6910"/>
                </a:lnTo>
                <a:lnTo>
                  <a:pt x="13527" y="8475"/>
                </a:lnTo>
                <a:lnTo>
                  <a:pt x="13145" y="8562"/>
                </a:lnTo>
                <a:lnTo>
                  <a:pt x="12764" y="8388"/>
                </a:lnTo>
                <a:lnTo>
                  <a:pt x="12327" y="8084"/>
                </a:lnTo>
                <a:lnTo>
                  <a:pt x="11945" y="7736"/>
                </a:lnTo>
                <a:lnTo>
                  <a:pt x="11455" y="7519"/>
                </a:lnTo>
                <a:lnTo>
                  <a:pt x="10964" y="7519"/>
                </a:lnTo>
                <a:lnTo>
                  <a:pt x="11182" y="7779"/>
                </a:lnTo>
                <a:lnTo>
                  <a:pt x="11455" y="7997"/>
                </a:lnTo>
                <a:lnTo>
                  <a:pt x="11727" y="8258"/>
                </a:lnTo>
                <a:lnTo>
                  <a:pt x="11945" y="8518"/>
                </a:lnTo>
                <a:lnTo>
                  <a:pt x="11945" y="8866"/>
                </a:lnTo>
                <a:lnTo>
                  <a:pt x="11673" y="9257"/>
                </a:lnTo>
                <a:lnTo>
                  <a:pt x="11182" y="9083"/>
                </a:lnTo>
                <a:lnTo>
                  <a:pt x="10800" y="8736"/>
                </a:lnTo>
                <a:lnTo>
                  <a:pt x="10418" y="8301"/>
                </a:lnTo>
                <a:lnTo>
                  <a:pt x="10036" y="7693"/>
                </a:lnTo>
                <a:lnTo>
                  <a:pt x="9600" y="7084"/>
                </a:lnTo>
                <a:lnTo>
                  <a:pt x="9164" y="6519"/>
                </a:lnTo>
                <a:lnTo>
                  <a:pt x="8564" y="6085"/>
                </a:lnTo>
                <a:lnTo>
                  <a:pt x="8018" y="6085"/>
                </a:lnTo>
                <a:lnTo>
                  <a:pt x="7855" y="6171"/>
                </a:lnTo>
                <a:lnTo>
                  <a:pt x="7745" y="6563"/>
                </a:lnTo>
                <a:lnTo>
                  <a:pt x="7691" y="7084"/>
                </a:lnTo>
                <a:lnTo>
                  <a:pt x="7691" y="7562"/>
                </a:lnTo>
                <a:lnTo>
                  <a:pt x="7582" y="7997"/>
                </a:lnTo>
                <a:lnTo>
                  <a:pt x="7582" y="8258"/>
                </a:lnTo>
                <a:lnTo>
                  <a:pt x="7855" y="8779"/>
                </a:lnTo>
                <a:lnTo>
                  <a:pt x="8345" y="9257"/>
                </a:lnTo>
                <a:lnTo>
                  <a:pt x="9055" y="9648"/>
                </a:lnTo>
                <a:lnTo>
                  <a:pt x="9764" y="9953"/>
                </a:lnTo>
                <a:lnTo>
                  <a:pt x="10909" y="10561"/>
                </a:lnTo>
                <a:lnTo>
                  <a:pt x="11182" y="10778"/>
                </a:lnTo>
                <a:lnTo>
                  <a:pt x="11073" y="11039"/>
                </a:lnTo>
                <a:lnTo>
                  <a:pt x="10745" y="10952"/>
                </a:lnTo>
                <a:lnTo>
                  <a:pt x="10255" y="10865"/>
                </a:lnTo>
                <a:lnTo>
                  <a:pt x="9709" y="10691"/>
                </a:lnTo>
                <a:lnTo>
                  <a:pt x="9164" y="10561"/>
                </a:lnTo>
                <a:lnTo>
                  <a:pt x="8836" y="10518"/>
                </a:lnTo>
                <a:lnTo>
                  <a:pt x="8945" y="10952"/>
                </a:lnTo>
                <a:lnTo>
                  <a:pt x="9164" y="11561"/>
                </a:lnTo>
                <a:lnTo>
                  <a:pt x="9491" y="12126"/>
                </a:lnTo>
                <a:lnTo>
                  <a:pt x="9927" y="12647"/>
                </a:lnTo>
                <a:lnTo>
                  <a:pt x="10309" y="13038"/>
                </a:lnTo>
                <a:lnTo>
                  <a:pt x="10964" y="13473"/>
                </a:lnTo>
                <a:lnTo>
                  <a:pt x="11782" y="13821"/>
                </a:lnTo>
                <a:lnTo>
                  <a:pt x="12655" y="14212"/>
                </a:lnTo>
                <a:lnTo>
                  <a:pt x="13418" y="14516"/>
                </a:lnTo>
                <a:lnTo>
                  <a:pt x="14018" y="14864"/>
                </a:lnTo>
                <a:lnTo>
                  <a:pt x="14455" y="15298"/>
                </a:lnTo>
                <a:lnTo>
                  <a:pt x="14509" y="15515"/>
                </a:lnTo>
                <a:lnTo>
                  <a:pt x="14727" y="15733"/>
                </a:lnTo>
                <a:lnTo>
                  <a:pt x="15055" y="16037"/>
                </a:lnTo>
                <a:lnTo>
                  <a:pt x="15436" y="16254"/>
                </a:lnTo>
                <a:lnTo>
                  <a:pt x="15709" y="16515"/>
                </a:lnTo>
                <a:lnTo>
                  <a:pt x="15764" y="16776"/>
                </a:lnTo>
                <a:lnTo>
                  <a:pt x="15491" y="16906"/>
                </a:lnTo>
                <a:lnTo>
                  <a:pt x="15164" y="16993"/>
                </a:lnTo>
                <a:lnTo>
                  <a:pt x="14727" y="16819"/>
                </a:lnTo>
                <a:lnTo>
                  <a:pt x="14291" y="16515"/>
                </a:lnTo>
                <a:lnTo>
                  <a:pt x="13745" y="16211"/>
                </a:lnTo>
                <a:lnTo>
                  <a:pt x="13200" y="15994"/>
                </a:lnTo>
                <a:lnTo>
                  <a:pt x="12655" y="15863"/>
                </a:lnTo>
                <a:lnTo>
                  <a:pt x="12327" y="15820"/>
                </a:lnTo>
                <a:lnTo>
                  <a:pt x="12273" y="15646"/>
                </a:lnTo>
                <a:lnTo>
                  <a:pt x="11564" y="15646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0" name="Shape 7805"/>
          <p:cNvSpPr/>
          <p:nvPr/>
        </p:nvSpPr>
        <p:spPr>
          <a:xfrm>
            <a:off x="9453817" y="689113"/>
            <a:ext cx="1627553" cy="2242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06" y="13047"/>
                </a:moveTo>
                <a:lnTo>
                  <a:pt x="7606" y="12776"/>
                </a:lnTo>
                <a:lnTo>
                  <a:pt x="7681" y="12559"/>
                </a:lnTo>
                <a:lnTo>
                  <a:pt x="7780" y="12451"/>
                </a:lnTo>
                <a:lnTo>
                  <a:pt x="7929" y="12379"/>
                </a:lnTo>
                <a:lnTo>
                  <a:pt x="8128" y="12361"/>
                </a:lnTo>
                <a:lnTo>
                  <a:pt x="8327" y="12307"/>
                </a:lnTo>
                <a:lnTo>
                  <a:pt x="8551" y="12271"/>
                </a:lnTo>
                <a:lnTo>
                  <a:pt x="8774" y="12198"/>
                </a:lnTo>
                <a:lnTo>
                  <a:pt x="8998" y="12054"/>
                </a:lnTo>
                <a:lnTo>
                  <a:pt x="9197" y="11820"/>
                </a:lnTo>
                <a:lnTo>
                  <a:pt x="9048" y="11531"/>
                </a:lnTo>
                <a:lnTo>
                  <a:pt x="9048" y="11224"/>
                </a:lnTo>
                <a:lnTo>
                  <a:pt x="9147" y="10935"/>
                </a:lnTo>
                <a:lnTo>
                  <a:pt x="9296" y="10629"/>
                </a:lnTo>
                <a:lnTo>
                  <a:pt x="9495" y="10322"/>
                </a:lnTo>
                <a:lnTo>
                  <a:pt x="9197" y="10123"/>
                </a:lnTo>
                <a:lnTo>
                  <a:pt x="9346" y="9979"/>
                </a:lnTo>
                <a:lnTo>
                  <a:pt x="9594" y="9835"/>
                </a:lnTo>
                <a:lnTo>
                  <a:pt x="9918" y="9654"/>
                </a:lnTo>
                <a:lnTo>
                  <a:pt x="10191" y="9474"/>
                </a:lnTo>
                <a:lnTo>
                  <a:pt x="10390" y="9293"/>
                </a:lnTo>
                <a:lnTo>
                  <a:pt x="10489" y="9131"/>
                </a:lnTo>
                <a:lnTo>
                  <a:pt x="10614" y="7922"/>
                </a:lnTo>
                <a:lnTo>
                  <a:pt x="10663" y="7759"/>
                </a:lnTo>
                <a:lnTo>
                  <a:pt x="10763" y="7651"/>
                </a:lnTo>
                <a:lnTo>
                  <a:pt x="10986" y="7489"/>
                </a:lnTo>
                <a:lnTo>
                  <a:pt x="11036" y="7362"/>
                </a:lnTo>
                <a:lnTo>
                  <a:pt x="10614" y="6352"/>
                </a:lnTo>
                <a:lnTo>
                  <a:pt x="11185" y="5756"/>
                </a:lnTo>
                <a:lnTo>
                  <a:pt x="11682" y="5684"/>
                </a:lnTo>
                <a:lnTo>
                  <a:pt x="12428" y="4728"/>
                </a:lnTo>
                <a:lnTo>
                  <a:pt x="12701" y="4872"/>
                </a:lnTo>
                <a:lnTo>
                  <a:pt x="13000" y="4980"/>
                </a:lnTo>
                <a:lnTo>
                  <a:pt x="13323" y="5035"/>
                </a:lnTo>
                <a:lnTo>
                  <a:pt x="13646" y="5017"/>
                </a:lnTo>
                <a:lnTo>
                  <a:pt x="14019" y="4908"/>
                </a:lnTo>
                <a:lnTo>
                  <a:pt x="13919" y="4692"/>
                </a:lnTo>
                <a:lnTo>
                  <a:pt x="13820" y="4529"/>
                </a:lnTo>
                <a:lnTo>
                  <a:pt x="13770" y="4331"/>
                </a:lnTo>
                <a:lnTo>
                  <a:pt x="13671" y="4168"/>
                </a:lnTo>
                <a:lnTo>
                  <a:pt x="13596" y="4042"/>
                </a:lnTo>
                <a:lnTo>
                  <a:pt x="13571" y="4006"/>
                </a:lnTo>
                <a:lnTo>
                  <a:pt x="13770" y="3880"/>
                </a:lnTo>
                <a:lnTo>
                  <a:pt x="14019" y="3717"/>
                </a:lnTo>
                <a:lnTo>
                  <a:pt x="14267" y="3537"/>
                </a:lnTo>
                <a:lnTo>
                  <a:pt x="14491" y="3392"/>
                </a:lnTo>
                <a:lnTo>
                  <a:pt x="14690" y="3302"/>
                </a:lnTo>
                <a:lnTo>
                  <a:pt x="14889" y="3411"/>
                </a:lnTo>
                <a:lnTo>
                  <a:pt x="15013" y="3465"/>
                </a:lnTo>
                <a:lnTo>
                  <a:pt x="15162" y="3537"/>
                </a:lnTo>
                <a:lnTo>
                  <a:pt x="15311" y="3591"/>
                </a:lnTo>
                <a:lnTo>
                  <a:pt x="15510" y="3699"/>
                </a:lnTo>
                <a:lnTo>
                  <a:pt x="15759" y="3844"/>
                </a:lnTo>
                <a:lnTo>
                  <a:pt x="16082" y="4114"/>
                </a:lnTo>
                <a:lnTo>
                  <a:pt x="16828" y="3898"/>
                </a:lnTo>
                <a:lnTo>
                  <a:pt x="17225" y="4132"/>
                </a:lnTo>
                <a:lnTo>
                  <a:pt x="17673" y="4114"/>
                </a:lnTo>
                <a:lnTo>
                  <a:pt x="18170" y="3140"/>
                </a:lnTo>
                <a:lnTo>
                  <a:pt x="17946" y="2526"/>
                </a:lnTo>
                <a:lnTo>
                  <a:pt x="18369" y="1768"/>
                </a:lnTo>
                <a:lnTo>
                  <a:pt x="19189" y="1371"/>
                </a:lnTo>
                <a:lnTo>
                  <a:pt x="20158" y="1841"/>
                </a:lnTo>
                <a:lnTo>
                  <a:pt x="20606" y="1859"/>
                </a:lnTo>
                <a:lnTo>
                  <a:pt x="20258" y="2562"/>
                </a:lnTo>
                <a:lnTo>
                  <a:pt x="20904" y="2418"/>
                </a:lnTo>
                <a:lnTo>
                  <a:pt x="21600" y="1768"/>
                </a:lnTo>
                <a:lnTo>
                  <a:pt x="21401" y="1660"/>
                </a:lnTo>
                <a:lnTo>
                  <a:pt x="21252" y="1624"/>
                </a:lnTo>
                <a:lnTo>
                  <a:pt x="21078" y="1624"/>
                </a:lnTo>
                <a:lnTo>
                  <a:pt x="20954" y="1660"/>
                </a:lnTo>
                <a:lnTo>
                  <a:pt x="20805" y="1624"/>
                </a:lnTo>
                <a:lnTo>
                  <a:pt x="20631" y="1534"/>
                </a:lnTo>
                <a:lnTo>
                  <a:pt x="20481" y="1353"/>
                </a:lnTo>
                <a:lnTo>
                  <a:pt x="20581" y="1281"/>
                </a:lnTo>
                <a:lnTo>
                  <a:pt x="20680" y="1245"/>
                </a:lnTo>
                <a:lnTo>
                  <a:pt x="20805" y="1209"/>
                </a:lnTo>
                <a:lnTo>
                  <a:pt x="20904" y="1155"/>
                </a:lnTo>
                <a:lnTo>
                  <a:pt x="20929" y="1083"/>
                </a:lnTo>
                <a:lnTo>
                  <a:pt x="20904" y="938"/>
                </a:lnTo>
                <a:lnTo>
                  <a:pt x="20780" y="758"/>
                </a:lnTo>
                <a:lnTo>
                  <a:pt x="21575" y="541"/>
                </a:lnTo>
                <a:lnTo>
                  <a:pt x="21128" y="271"/>
                </a:lnTo>
                <a:lnTo>
                  <a:pt x="20705" y="90"/>
                </a:lnTo>
                <a:lnTo>
                  <a:pt x="20332" y="0"/>
                </a:lnTo>
                <a:lnTo>
                  <a:pt x="20009" y="36"/>
                </a:lnTo>
                <a:lnTo>
                  <a:pt x="19686" y="198"/>
                </a:lnTo>
                <a:lnTo>
                  <a:pt x="19438" y="451"/>
                </a:lnTo>
                <a:lnTo>
                  <a:pt x="19214" y="848"/>
                </a:lnTo>
                <a:lnTo>
                  <a:pt x="18916" y="180"/>
                </a:lnTo>
                <a:lnTo>
                  <a:pt x="18667" y="108"/>
                </a:lnTo>
                <a:lnTo>
                  <a:pt x="18543" y="108"/>
                </a:lnTo>
                <a:lnTo>
                  <a:pt x="18443" y="144"/>
                </a:lnTo>
                <a:lnTo>
                  <a:pt x="18418" y="253"/>
                </a:lnTo>
                <a:lnTo>
                  <a:pt x="18418" y="343"/>
                </a:lnTo>
                <a:lnTo>
                  <a:pt x="18443" y="469"/>
                </a:lnTo>
                <a:lnTo>
                  <a:pt x="18443" y="740"/>
                </a:lnTo>
                <a:lnTo>
                  <a:pt x="18369" y="848"/>
                </a:lnTo>
                <a:lnTo>
                  <a:pt x="18170" y="866"/>
                </a:lnTo>
                <a:lnTo>
                  <a:pt x="18021" y="920"/>
                </a:lnTo>
                <a:lnTo>
                  <a:pt x="17946" y="992"/>
                </a:lnTo>
                <a:lnTo>
                  <a:pt x="17797" y="1047"/>
                </a:lnTo>
                <a:lnTo>
                  <a:pt x="17573" y="1101"/>
                </a:lnTo>
                <a:lnTo>
                  <a:pt x="17548" y="1011"/>
                </a:lnTo>
                <a:lnTo>
                  <a:pt x="17548" y="884"/>
                </a:lnTo>
                <a:lnTo>
                  <a:pt x="17573" y="740"/>
                </a:lnTo>
                <a:lnTo>
                  <a:pt x="17623" y="595"/>
                </a:lnTo>
                <a:lnTo>
                  <a:pt x="17623" y="451"/>
                </a:lnTo>
                <a:lnTo>
                  <a:pt x="17548" y="343"/>
                </a:lnTo>
                <a:lnTo>
                  <a:pt x="17424" y="271"/>
                </a:lnTo>
                <a:lnTo>
                  <a:pt x="17225" y="271"/>
                </a:lnTo>
                <a:lnTo>
                  <a:pt x="16927" y="469"/>
                </a:lnTo>
                <a:lnTo>
                  <a:pt x="16728" y="632"/>
                </a:lnTo>
                <a:lnTo>
                  <a:pt x="16554" y="740"/>
                </a:lnTo>
                <a:lnTo>
                  <a:pt x="16306" y="848"/>
                </a:lnTo>
                <a:lnTo>
                  <a:pt x="15833" y="848"/>
                </a:lnTo>
                <a:lnTo>
                  <a:pt x="15411" y="1029"/>
                </a:lnTo>
                <a:lnTo>
                  <a:pt x="15113" y="1281"/>
                </a:lnTo>
                <a:lnTo>
                  <a:pt x="14889" y="1606"/>
                </a:lnTo>
                <a:lnTo>
                  <a:pt x="14740" y="1913"/>
                </a:lnTo>
                <a:lnTo>
                  <a:pt x="14690" y="2183"/>
                </a:lnTo>
                <a:lnTo>
                  <a:pt x="14491" y="2328"/>
                </a:lnTo>
                <a:lnTo>
                  <a:pt x="14342" y="2418"/>
                </a:lnTo>
                <a:lnTo>
                  <a:pt x="14243" y="2472"/>
                </a:lnTo>
                <a:lnTo>
                  <a:pt x="14143" y="2472"/>
                </a:lnTo>
                <a:lnTo>
                  <a:pt x="13994" y="2436"/>
                </a:lnTo>
                <a:lnTo>
                  <a:pt x="13721" y="2364"/>
                </a:lnTo>
                <a:lnTo>
                  <a:pt x="13348" y="2635"/>
                </a:lnTo>
                <a:lnTo>
                  <a:pt x="13074" y="2815"/>
                </a:lnTo>
                <a:lnTo>
                  <a:pt x="12851" y="2959"/>
                </a:lnTo>
                <a:lnTo>
                  <a:pt x="12701" y="3104"/>
                </a:lnTo>
                <a:lnTo>
                  <a:pt x="12627" y="3320"/>
                </a:lnTo>
                <a:lnTo>
                  <a:pt x="12577" y="3591"/>
                </a:lnTo>
                <a:lnTo>
                  <a:pt x="12055" y="4042"/>
                </a:lnTo>
                <a:lnTo>
                  <a:pt x="11658" y="4457"/>
                </a:lnTo>
                <a:lnTo>
                  <a:pt x="11334" y="4818"/>
                </a:lnTo>
                <a:lnTo>
                  <a:pt x="11061" y="5197"/>
                </a:lnTo>
                <a:lnTo>
                  <a:pt x="10763" y="5522"/>
                </a:lnTo>
                <a:lnTo>
                  <a:pt x="10390" y="5847"/>
                </a:lnTo>
                <a:lnTo>
                  <a:pt x="9918" y="6135"/>
                </a:lnTo>
                <a:lnTo>
                  <a:pt x="9843" y="6424"/>
                </a:lnTo>
                <a:lnTo>
                  <a:pt x="9644" y="6695"/>
                </a:lnTo>
                <a:lnTo>
                  <a:pt x="9396" y="6965"/>
                </a:lnTo>
                <a:lnTo>
                  <a:pt x="9072" y="7272"/>
                </a:lnTo>
                <a:lnTo>
                  <a:pt x="8799" y="7543"/>
                </a:lnTo>
                <a:lnTo>
                  <a:pt x="8575" y="7850"/>
                </a:lnTo>
                <a:lnTo>
                  <a:pt x="8451" y="8156"/>
                </a:lnTo>
                <a:lnTo>
                  <a:pt x="8451" y="8427"/>
                </a:lnTo>
                <a:lnTo>
                  <a:pt x="8625" y="8752"/>
                </a:lnTo>
                <a:lnTo>
                  <a:pt x="8277" y="8842"/>
                </a:lnTo>
                <a:lnTo>
                  <a:pt x="8029" y="8986"/>
                </a:lnTo>
                <a:lnTo>
                  <a:pt x="7830" y="9149"/>
                </a:lnTo>
                <a:lnTo>
                  <a:pt x="7705" y="9329"/>
                </a:lnTo>
                <a:lnTo>
                  <a:pt x="7705" y="9582"/>
                </a:lnTo>
                <a:lnTo>
                  <a:pt x="7805" y="9871"/>
                </a:lnTo>
                <a:lnTo>
                  <a:pt x="8053" y="10214"/>
                </a:lnTo>
                <a:lnTo>
                  <a:pt x="7805" y="10376"/>
                </a:lnTo>
                <a:lnTo>
                  <a:pt x="7581" y="10502"/>
                </a:lnTo>
                <a:lnTo>
                  <a:pt x="7357" y="10665"/>
                </a:lnTo>
                <a:lnTo>
                  <a:pt x="7233" y="10809"/>
                </a:lnTo>
                <a:lnTo>
                  <a:pt x="7233" y="10953"/>
                </a:lnTo>
                <a:lnTo>
                  <a:pt x="7382" y="11134"/>
                </a:lnTo>
                <a:lnTo>
                  <a:pt x="6985" y="11314"/>
                </a:lnTo>
                <a:lnTo>
                  <a:pt x="6537" y="11549"/>
                </a:lnTo>
                <a:lnTo>
                  <a:pt x="6115" y="11820"/>
                </a:lnTo>
                <a:lnTo>
                  <a:pt x="5717" y="12108"/>
                </a:lnTo>
                <a:lnTo>
                  <a:pt x="5419" y="12415"/>
                </a:lnTo>
                <a:lnTo>
                  <a:pt x="5270" y="12722"/>
                </a:lnTo>
                <a:lnTo>
                  <a:pt x="5270" y="13029"/>
                </a:lnTo>
                <a:lnTo>
                  <a:pt x="5394" y="12956"/>
                </a:lnTo>
                <a:lnTo>
                  <a:pt x="5543" y="12848"/>
                </a:lnTo>
                <a:lnTo>
                  <a:pt x="5717" y="12704"/>
                </a:lnTo>
                <a:lnTo>
                  <a:pt x="5941" y="12559"/>
                </a:lnTo>
                <a:lnTo>
                  <a:pt x="6115" y="12451"/>
                </a:lnTo>
                <a:lnTo>
                  <a:pt x="6338" y="12343"/>
                </a:lnTo>
                <a:lnTo>
                  <a:pt x="6537" y="12271"/>
                </a:lnTo>
                <a:lnTo>
                  <a:pt x="6686" y="12271"/>
                </a:lnTo>
                <a:lnTo>
                  <a:pt x="6860" y="12307"/>
                </a:lnTo>
                <a:lnTo>
                  <a:pt x="6910" y="12433"/>
                </a:lnTo>
                <a:lnTo>
                  <a:pt x="6960" y="12632"/>
                </a:lnTo>
                <a:lnTo>
                  <a:pt x="6686" y="12938"/>
                </a:lnTo>
                <a:lnTo>
                  <a:pt x="6413" y="13155"/>
                </a:lnTo>
                <a:lnTo>
                  <a:pt x="6115" y="13299"/>
                </a:lnTo>
                <a:lnTo>
                  <a:pt x="5791" y="13371"/>
                </a:lnTo>
                <a:lnTo>
                  <a:pt x="5443" y="13371"/>
                </a:lnTo>
                <a:lnTo>
                  <a:pt x="4971" y="13263"/>
                </a:lnTo>
                <a:lnTo>
                  <a:pt x="4250" y="13498"/>
                </a:lnTo>
                <a:lnTo>
                  <a:pt x="3455" y="13786"/>
                </a:lnTo>
                <a:lnTo>
                  <a:pt x="2684" y="14165"/>
                </a:lnTo>
                <a:lnTo>
                  <a:pt x="1889" y="14598"/>
                </a:lnTo>
                <a:lnTo>
                  <a:pt x="348" y="15501"/>
                </a:lnTo>
                <a:lnTo>
                  <a:pt x="522" y="15789"/>
                </a:lnTo>
                <a:lnTo>
                  <a:pt x="572" y="16042"/>
                </a:lnTo>
                <a:lnTo>
                  <a:pt x="522" y="16295"/>
                </a:lnTo>
                <a:lnTo>
                  <a:pt x="348" y="16547"/>
                </a:lnTo>
                <a:lnTo>
                  <a:pt x="25" y="16818"/>
                </a:lnTo>
                <a:lnTo>
                  <a:pt x="99" y="17071"/>
                </a:lnTo>
                <a:lnTo>
                  <a:pt x="75" y="17377"/>
                </a:lnTo>
                <a:lnTo>
                  <a:pt x="25" y="17648"/>
                </a:lnTo>
                <a:lnTo>
                  <a:pt x="0" y="17937"/>
                </a:lnTo>
                <a:lnTo>
                  <a:pt x="25" y="18135"/>
                </a:lnTo>
                <a:lnTo>
                  <a:pt x="522" y="18171"/>
                </a:lnTo>
                <a:lnTo>
                  <a:pt x="820" y="18208"/>
                </a:lnTo>
                <a:lnTo>
                  <a:pt x="994" y="18298"/>
                </a:lnTo>
                <a:lnTo>
                  <a:pt x="1019" y="18424"/>
                </a:lnTo>
                <a:lnTo>
                  <a:pt x="969" y="18532"/>
                </a:lnTo>
                <a:lnTo>
                  <a:pt x="820" y="18695"/>
                </a:lnTo>
                <a:lnTo>
                  <a:pt x="646" y="18857"/>
                </a:lnTo>
                <a:lnTo>
                  <a:pt x="423" y="19020"/>
                </a:lnTo>
                <a:lnTo>
                  <a:pt x="224" y="19182"/>
                </a:lnTo>
                <a:lnTo>
                  <a:pt x="25" y="19362"/>
                </a:lnTo>
                <a:lnTo>
                  <a:pt x="249" y="19507"/>
                </a:lnTo>
                <a:lnTo>
                  <a:pt x="398" y="19543"/>
                </a:lnTo>
                <a:lnTo>
                  <a:pt x="547" y="19543"/>
                </a:lnTo>
                <a:lnTo>
                  <a:pt x="746" y="19489"/>
                </a:lnTo>
                <a:lnTo>
                  <a:pt x="1019" y="19362"/>
                </a:lnTo>
                <a:lnTo>
                  <a:pt x="1119" y="19615"/>
                </a:lnTo>
                <a:lnTo>
                  <a:pt x="1094" y="19795"/>
                </a:lnTo>
                <a:lnTo>
                  <a:pt x="994" y="19958"/>
                </a:lnTo>
                <a:lnTo>
                  <a:pt x="870" y="20102"/>
                </a:lnTo>
                <a:lnTo>
                  <a:pt x="472" y="20391"/>
                </a:lnTo>
                <a:lnTo>
                  <a:pt x="522" y="20734"/>
                </a:lnTo>
                <a:lnTo>
                  <a:pt x="621" y="20968"/>
                </a:lnTo>
                <a:lnTo>
                  <a:pt x="746" y="21113"/>
                </a:lnTo>
                <a:lnTo>
                  <a:pt x="920" y="21221"/>
                </a:lnTo>
                <a:lnTo>
                  <a:pt x="1119" y="21275"/>
                </a:lnTo>
                <a:lnTo>
                  <a:pt x="1342" y="21329"/>
                </a:lnTo>
                <a:lnTo>
                  <a:pt x="1790" y="21474"/>
                </a:lnTo>
                <a:lnTo>
                  <a:pt x="2013" y="21600"/>
                </a:lnTo>
                <a:lnTo>
                  <a:pt x="2461" y="21546"/>
                </a:lnTo>
                <a:lnTo>
                  <a:pt x="2933" y="21402"/>
                </a:lnTo>
                <a:lnTo>
                  <a:pt x="3405" y="21185"/>
                </a:lnTo>
                <a:lnTo>
                  <a:pt x="3853" y="20932"/>
                </a:lnTo>
                <a:lnTo>
                  <a:pt x="4325" y="20644"/>
                </a:lnTo>
                <a:lnTo>
                  <a:pt x="4748" y="20355"/>
                </a:lnTo>
                <a:lnTo>
                  <a:pt x="5419" y="19868"/>
                </a:lnTo>
                <a:lnTo>
                  <a:pt x="5841" y="18947"/>
                </a:lnTo>
                <a:lnTo>
                  <a:pt x="6239" y="19597"/>
                </a:lnTo>
                <a:lnTo>
                  <a:pt x="6910" y="19904"/>
                </a:lnTo>
                <a:lnTo>
                  <a:pt x="6985" y="19507"/>
                </a:lnTo>
                <a:lnTo>
                  <a:pt x="7034" y="19254"/>
                </a:lnTo>
                <a:lnTo>
                  <a:pt x="7084" y="19056"/>
                </a:lnTo>
                <a:lnTo>
                  <a:pt x="7109" y="18965"/>
                </a:lnTo>
                <a:lnTo>
                  <a:pt x="7084" y="18947"/>
                </a:lnTo>
                <a:lnTo>
                  <a:pt x="7034" y="18965"/>
                </a:lnTo>
                <a:lnTo>
                  <a:pt x="7034" y="19020"/>
                </a:lnTo>
                <a:lnTo>
                  <a:pt x="7009" y="19020"/>
                </a:lnTo>
                <a:lnTo>
                  <a:pt x="6985" y="19002"/>
                </a:lnTo>
                <a:lnTo>
                  <a:pt x="6985" y="18911"/>
                </a:lnTo>
                <a:lnTo>
                  <a:pt x="6960" y="18767"/>
                </a:lnTo>
                <a:lnTo>
                  <a:pt x="7084" y="18713"/>
                </a:lnTo>
                <a:lnTo>
                  <a:pt x="7258" y="18641"/>
                </a:lnTo>
                <a:lnTo>
                  <a:pt x="7482" y="18550"/>
                </a:lnTo>
                <a:lnTo>
                  <a:pt x="7681" y="18478"/>
                </a:lnTo>
                <a:lnTo>
                  <a:pt x="7805" y="18442"/>
                </a:lnTo>
                <a:lnTo>
                  <a:pt x="7531" y="17161"/>
                </a:lnTo>
                <a:lnTo>
                  <a:pt x="7705" y="16998"/>
                </a:lnTo>
                <a:lnTo>
                  <a:pt x="7904" y="16944"/>
                </a:lnTo>
                <a:lnTo>
                  <a:pt x="8153" y="16872"/>
                </a:lnTo>
                <a:lnTo>
                  <a:pt x="8252" y="16782"/>
                </a:lnTo>
                <a:lnTo>
                  <a:pt x="8327" y="16583"/>
                </a:lnTo>
                <a:lnTo>
                  <a:pt x="7830" y="16006"/>
                </a:lnTo>
                <a:lnTo>
                  <a:pt x="7556" y="15465"/>
                </a:lnTo>
                <a:lnTo>
                  <a:pt x="7382" y="14887"/>
                </a:lnTo>
                <a:lnTo>
                  <a:pt x="7382" y="14310"/>
                </a:lnTo>
                <a:lnTo>
                  <a:pt x="7457" y="13696"/>
                </a:lnTo>
                <a:lnTo>
                  <a:pt x="7606" y="13047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1" name="Shape 7806"/>
          <p:cNvSpPr/>
          <p:nvPr/>
        </p:nvSpPr>
        <p:spPr>
          <a:xfrm>
            <a:off x="10792941" y="3058699"/>
            <a:ext cx="518795" cy="427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5211"/>
                </a:moveTo>
                <a:lnTo>
                  <a:pt x="21600" y="6442"/>
                </a:lnTo>
                <a:lnTo>
                  <a:pt x="21210" y="7579"/>
                </a:lnTo>
                <a:lnTo>
                  <a:pt x="20820" y="8526"/>
                </a:lnTo>
                <a:lnTo>
                  <a:pt x="20274" y="9663"/>
                </a:lnTo>
                <a:lnTo>
                  <a:pt x="20118" y="10800"/>
                </a:lnTo>
                <a:lnTo>
                  <a:pt x="19729" y="11274"/>
                </a:lnTo>
                <a:lnTo>
                  <a:pt x="19495" y="11463"/>
                </a:lnTo>
                <a:lnTo>
                  <a:pt x="19261" y="11463"/>
                </a:lnTo>
                <a:lnTo>
                  <a:pt x="19027" y="11558"/>
                </a:lnTo>
                <a:lnTo>
                  <a:pt x="18715" y="11842"/>
                </a:lnTo>
                <a:lnTo>
                  <a:pt x="18481" y="12032"/>
                </a:lnTo>
                <a:lnTo>
                  <a:pt x="18403" y="12316"/>
                </a:lnTo>
                <a:lnTo>
                  <a:pt x="18325" y="14021"/>
                </a:lnTo>
                <a:lnTo>
                  <a:pt x="18871" y="15726"/>
                </a:lnTo>
                <a:lnTo>
                  <a:pt x="18793" y="15916"/>
                </a:lnTo>
                <a:lnTo>
                  <a:pt x="18793" y="16011"/>
                </a:lnTo>
                <a:lnTo>
                  <a:pt x="18715" y="16295"/>
                </a:lnTo>
                <a:lnTo>
                  <a:pt x="18481" y="16579"/>
                </a:lnTo>
                <a:lnTo>
                  <a:pt x="18403" y="16768"/>
                </a:lnTo>
                <a:lnTo>
                  <a:pt x="18091" y="17053"/>
                </a:lnTo>
                <a:lnTo>
                  <a:pt x="17935" y="17147"/>
                </a:lnTo>
                <a:lnTo>
                  <a:pt x="17623" y="17053"/>
                </a:lnTo>
                <a:lnTo>
                  <a:pt x="17389" y="17053"/>
                </a:lnTo>
                <a:lnTo>
                  <a:pt x="17311" y="16768"/>
                </a:lnTo>
                <a:lnTo>
                  <a:pt x="17077" y="16674"/>
                </a:lnTo>
                <a:lnTo>
                  <a:pt x="16999" y="16389"/>
                </a:lnTo>
                <a:lnTo>
                  <a:pt x="16765" y="16295"/>
                </a:lnTo>
                <a:lnTo>
                  <a:pt x="16531" y="16579"/>
                </a:lnTo>
                <a:lnTo>
                  <a:pt x="16219" y="16863"/>
                </a:lnTo>
                <a:lnTo>
                  <a:pt x="15986" y="17242"/>
                </a:lnTo>
                <a:lnTo>
                  <a:pt x="15830" y="17621"/>
                </a:lnTo>
                <a:lnTo>
                  <a:pt x="15674" y="18095"/>
                </a:lnTo>
                <a:lnTo>
                  <a:pt x="14972" y="18947"/>
                </a:lnTo>
                <a:lnTo>
                  <a:pt x="14426" y="20084"/>
                </a:lnTo>
                <a:lnTo>
                  <a:pt x="13802" y="21032"/>
                </a:lnTo>
                <a:lnTo>
                  <a:pt x="13100" y="21600"/>
                </a:lnTo>
                <a:lnTo>
                  <a:pt x="12788" y="20653"/>
                </a:lnTo>
                <a:lnTo>
                  <a:pt x="12321" y="19800"/>
                </a:lnTo>
                <a:lnTo>
                  <a:pt x="11619" y="19232"/>
                </a:lnTo>
                <a:lnTo>
                  <a:pt x="6082" y="21316"/>
                </a:lnTo>
                <a:lnTo>
                  <a:pt x="6004" y="21126"/>
                </a:lnTo>
                <a:lnTo>
                  <a:pt x="5926" y="20558"/>
                </a:lnTo>
                <a:lnTo>
                  <a:pt x="5770" y="19705"/>
                </a:lnTo>
                <a:lnTo>
                  <a:pt x="5692" y="18758"/>
                </a:lnTo>
                <a:lnTo>
                  <a:pt x="5692" y="18000"/>
                </a:lnTo>
                <a:lnTo>
                  <a:pt x="6394" y="15537"/>
                </a:lnTo>
                <a:lnTo>
                  <a:pt x="6394" y="13737"/>
                </a:lnTo>
                <a:lnTo>
                  <a:pt x="6238" y="12884"/>
                </a:lnTo>
                <a:lnTo>
                  <a:pt x="5770" y="12316"/>
                </a:lnTo>
                <a:lnTo>
                  <a:pt x="5069" y="12126"/>
                </a:lnTo>
                <a:lnTo>
                  <a:pt x="4289" y="12411"/>
                </a:lnTo>
                <a:lnTo>
                  <a:pt x="3587" y="12505"/>
                </a:lnTo>
                <a:lnTo>
                  <a:pt x="3041" y="12411"/>
                </a:lnTo>
                <a:lnTo>
                  <a:pt x="2339" y="12032"/>
                </a:lnTo>
                <a:lnTo>
                  <a:pt x="1716" y="11179"/>
                </a:lnTo>
                <a:lnTo>
                  <a:pt x="1638" y="9853"/>
                </a:lnTo>
                <a:lnTo>
                  <a:pt x="1326" y="8147"/>
                </a:lnTo>
                <a:lnTo>
                  <a:pt x="936" y="6347"/>
                </a:lnTo>
                <a:lnTo>
                  <a:pt x="546" y="4737"/>
                </a:lnTo>
                <a:lnTo>
                  <a:pt x="0" y="3789"/>
                </a:lnTo>
                <a:lnTo>
                  <a:pt x="1092" y="3221"/>
                </a:lnTo>
                <a:lnTo>
                  <a:pt x="1794" y="2653"/>
                </a:lnTo>
                <a:lnTo>
                  <a:pt x="2183" y="2368"/>
                </a:lnTo>
                <a:lnTo>
                  <a:pt x="2729" y="1705"/>
                </a:lnTo>
                <a:lnTo>
                  <a:pt x="4133" y="1042"/>
                </a:lnTo>
                <a:lnTo>
                  <a:pt x="5614" y="758"/>
                </a:lnTo>
                <a:lnTo>
                  <a:pt x="7174" y="853"/>
                </a:lnTo>
                <a:lnTo>
                  <a:pt x="8734" y="1232"/>
                </a:lnTo>
                <a:lnTo>
                  <a:pt x="9435" y="1137"/>
                </a:lnTo>
                <a:lnTo>
                  <a:pt x="10215" y="1042"/>
                </a:lnTo>
                <a:lnTo>
                  <a:pt x="10995" y="1232"/>
                </a:lnTo>
                <a:lnTo>
                  <a:pt x="11541" y="1232"/>
                </a:lnTo>
                <a:lnTo>
                  <a:pt x="12009" y="853"/>
                </a:lnTo>
                <a:lnTo>
                  <a:pt x="12399" y="474"/>
                </a:lnTo>
                <a:lnTo>
                  <a:pt x="12788" y="0"/>
                </a:lnTo>
                <a:lnTo>
                  <a:pt x="13880" y="379"/>
                </a:lnTo>
                <a:lnTo>
                  <a:pt x="14504" y="663"/>
                </a:lnTo>
                <a:lnTo>
                  <a:pt x="14894" y="758"/>
                </a:lnTo>
                <a:lnTo>
                  <a:pt x="15362" y="758"/>
                </a:lnTo>
                <a:lnTo>
                  <a:pt x="15830" y="663"/>
                </a:lnTo>
                <a:lnTo>
                  <a:pt x="16219" y="663"/>
                </a:lnTo>
                <a:lnTo>
                  <a:pt x="16999" y="1326"/>
                </a:lnTo>
                <a:lnTo>
                  <a:pt x="17701" y="2179"/>
                </a:lnTo>
                <a:lnTo>
                  <a:pt x="18325" y="3221"/>
                </a:lnTo>
                <a:lnTo>
                  <a:pt x="18793" y="3789"/>
                </a:lnTo>
                <a:lnTo>
                  <a:pt x="19417" y="4263"/>
                </a:lnTo>
                <a:lnTo>
                  <a:pt x="20196" y="4926"/>
                </a:lnTo>
                <a:lnTo>
                  <a:pt x="20898" y="5211"/>
                </a:lnTo>
                <a:lnTo>
                  <a:pt x="21600" y="5211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2" name="Shape 7807"/>
          <p:cNvSpPr/>
          <p:nvPr/>
        </p:nvSpPr>
        <p:spPr>
          <a:xfrm>
            <a:off x="10792942" y="2758988"/>
            <a:ext cx="631169" cy="402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4" y="19792"/>
                </a:moveTo>
                <a:lnTo>
                  <a:pt x="897" y="19289"/>
                </a:lnTo>
                <a:lnTo>
                  <a:pt x="1474" y="18887"/>
                </a:lnTo>
                <a:lnTo>
                  <a:pt x="1795" y="18586"/>
                </a:lnTo>
                <a:lnTo>
                  <a:pt x="2051" y="18285"/>
                </a:lnTo>
                <a:lnTo>
                  <a:pt x="2307" y="17883"/>
                </a:lnTo>
                <a:lnTo>
                  <a:pt x="3461" y="17180"/>
                </a:lnTo>
                <a:lnTo>
                  <a:pt x="4679" y="16878"/>
                </a:lnTo>
                <a:lnTo>
                  <a:pt x="6025" y="16979"/>
                </a:lnTo>
                <a:lnTo>
                  <a:pt x="7243" y="17380"/>
                </a:lnTo>
                <a:lnTo>
                  <a:pt x="7820" y="17280"/>
                </a:lnTo>
                <a:lnTo>
                  <a:pt x="8461" y="17280"/>
                </a:lnTo>
                <a:lnTo>
                  <a:pt x="9101" y="17380"/>
                </a:lnTo>
                <a:lnTo>
                  <a:pt x="9550" y="17380"/>
                </a:lnTo>
                <a:lnTo>
                  <a:pt x="9935" y="17180"/>
                </a:lnTo>
                <a:lnTo>
                  <a:pt x="10255" y="16577"/>
                </a:lnTo>
                <a:lnTo>
                  <a:pt x="10576" y="16275"/>
                </a:lnTo>
                <a:lnTo>
                  <a:pt x="11024" y="16376"/>
                </a:lnTo>
                <a:lnTo>
                  <a:pt x="11537" y="16476"/>
                </a:lnTo>
                <a:lnTo>
                  <a:pt x="11986" y="16778"/>
                </a:lnTo>
                <a:lnTo>
                  <a:pt x="12306" y="16979"/>
                </a:lnTo>
                <a:lnTo>
                  <a:pt x="12755" y="16878"/>
                </a:lnTo>
                <a:lnTo>
                  <a:pt x="13396" y="16878"/>
                </a:lnTo>
                <a:lnTo>
                  <a:pt x="14037" y="17481"/>
                </a:lnTo>
                <a:lnTo>
                  <a:pt x="14614" y="18385"/>
                </a:lnTo>
                <a:lnTo>
                  <a:pt x="15126" y="19490"/>
                </a:lnTo>
                <a:lnTo>
                  <a:pt x="15511" y="20093"/>
                </a:lnTo>
                <a:lnTo>
                  <a:pt x="16024" y="20696"/>
                </a:lnTo>
                <a:lnTo>
                  <a:pt x="16665" y="21299"/>
                </a:lnTo>
                <a:lnTo>
                  <a:pt x="17242" y="21600"/>
                </a:lnTo>
                <a:lnTo>
                  <a:pt x="17818" y="21600"/>
                </a:lnTo>
                <a:lnTo>
                  <a:pt x="18652" y="20696"/>
                </a:lnTo>
                <a:lnTo>
                  <a:pt x="19293" y="19289"/>
                </a:lnTo>
                <a:lnTo>
                  <a:pt x="19998" y="17883"/>
                </a:lnTo>
                <a:lnTo>
                  <a:pt x="20639" y="16476"/>
                </a:lnTo>
                <a:lnTo>
                  <a:pt x="21280" y="12458"/>
                </a:lnTo>
                <a:lnTo>
                  <a:pt x="21536" y="10649"/>
                </a:lnTo>
                <a:lnTo>
                  <a:pt x="21600" y="9142"/>
                </a:lnTo>
                <a:lnTo>
                  <a:pt x="21536" y="7836"/>
                </a:lnTo>
                <a:lnTo>
                  <a:pt x="21215" y="6832"/>
                </a:lnTo>
                <a:lnTo>
                  <a:pt x="20703" y="5927"/>
                </a:lnTo>
                <a:lnTo>
                  <a:pt x="19805" y="5124"/>
                </a:lnTo>
                <a:lnTo>
                  <a:pt x="18588" y="4621"/>
                </a:lnTo>
                <a:lnTo>
                  <a:pt x="16921" y="4420"/>
                </a:lnTo>
                <a:lnTo>
                  <a:pt x="16024" y="3617"/>
                </a:lnTo>
                <a:lnTo>
                  <a:pt x="15383" y="3014"/>
                </a:lnTo>
                <a:lnTo>
                  <a:pt x="14934" y="2210"/>
                </a:lnTo>
                <a:lnTo>
                  <a:pt x="14614" y="1407"/>
                </a:lnTo>
                <a:lnTo>
                  <a:pt x="14357" y="804"/>
                </a:lnTo>
                <a:lnTo>
                  <a:pt x="14037" y="301"/>
                </a:lnTo>
                <a:lnTo>
                  <a:pt x="13716" y="0"/>
                </a:lnTo>
                <a:lnTo>
                  <a:pt x="13204" y="100"/>
                </a:lnTo>
                <a:lnTo>
                  <a:pt x="12499" y="402"/>
                </a:lnTo>
                <a:lnTo>
                  <a:pt x="12178" y="502"/>
                </a:lnTo>
                <a:lnTo>
                  <a:pt x="11729" y="804"/>
                </a:lnTo>
                <a:lnTo>
                  <a:pt x="11153" y="1306"/>
                </a:lnTo>
                <a:lnTo>
                  <a:pt x="9999" y="2210"/>
                </a:lnTo>
                <a:lnTo>
                  <a:pt x="9807" y="2512"/>
                </a:lnTo>
                <a:lnTo>
                  <a:pt x="9358" y="3918"/>
                </a:lnTo>
                <a:lnTo>
                  <a:pt x="9294" y="5425"/>
                </a:lnTo>
                <a:lnTo>
                  <a:pt x="9358" y="6932"/>
                </a:lnTo>
                <a:lnTo>
                  <a:pt x="9550" y="8540"/>
                </a:lnTo>
                <a:lnTo>
                  <a:pt x="9678" y="9946"/>
                </a:lnTo>
                <a:lnTo>
                  <a:pt x="9807" y="11051"/>
                </a:lnTo>
                <a:lnTo>
                  <a:pt x="9678" y="12257"/>
                </a:lnTo>
                <a:lnTo>
                  <a:pt x="9486" y="13060"/>
                </a:lnTo>
                <a:lnTo>
                  <a:pt x="8909" y="13663"/>
                </a:lnTo>
                <a:lnTo>
                  <a:pt x="7948" y="13663"/>
                </a:lnTo>
                <a:lnTo>
                  <a:pt x="7243" y="13161"/>
                </a:lnTo>
                <a:lnTo>
                  <a:pt x="6666" y="12357"/>
                </a:lnTo>
                <a:lnTo>
                  <a:pt x="6153" y="11353"/>
                </a:lnTo>
                <a:lnTo>
                  <a:pt x="5704" y="10348"/>
                </a:lnTo>
                <a:lnTo>
                  <a:pt x="5256" y="9243"/>
                </a:lnTo>
                <a:lnTo>
                  <a:pt x="4615" y="9243"/>
                </a:lnTo>
                <a:lnTo>
                  <a:pt x="3782" y="9142"/>
                </a:lnTo>
                <a:lnTo>
                  <a:pt x="3141" y="9042"/>
                </a:lnTo>
                <a:lnTo>
                  <a:pt x="2628" y="8640"/>
                </a:lnTo>
                <a:lnTo>
                  <a:pt x="1987" y="10147"/>
                </a:lnTo>
                <a:lnTo>
                  <a:pt x="1538" y="11453"/>
                </a:lnTo>
                <a:lnTo>
                  <a:pt x="897" y="14065"/>
                </a:lnTo>
                <a:lnTo>
                  <a:pt x="641" y="15472"/>
                </a:lnTo>
                <a:lnTo>
                  <a:pt x="320" y="17180"/>
                </a:lnTo>
                <a:lnTo>
                  <a:pt x="192" y="18084"/>
                </a:lnTo>
                <a:lnTo>
                  <a:pt x="0" y="18787"/>
                </a:lnTo>
                <a:lnTo>
                  <a:pt x="64" y="19792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3" name="Shape 7808"/>
          <p:cNvSpPr/>
          <p:nvPr/>
        </p:nvSpPr>
        <p:spPr>
          <a:xfrm>
            <a:off x="10955885" y="2564177"/>
            <a:ext cx="346488" cy="2360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30" y="0"/>
                </a:moveTo>
                <a:lnTo>
                  <a:pt x="18681" y="514"/>
                </a:lnTo>
                <a:lnTo>
                  <a:pt x="19965" y="1029"/>
                </a:lnTo>
                <a:lnTo>
                  <a:pt x="20432" y="1543"/>
                </a:lnTo>
                <a:lnTo>
                  <a:pt x="20549" y="2229"/>
                </a:lnTo>
                <a:lnTo>
                  <a:pt x="20432" y="3429"/>
                </a:lnTo>
                <a:lnTo>
                  <a:pt x="19965" y="4457"/>
                </a:lnTo>
                <a:lnTo>
                  <a:pt x="19732" y="5829"/>
                </a:lnTo>
                <a:lnTo>
                  <a:pt x="19615" y="7371"/>
                </a:lnTo>
                <a:lnTo>
                  <a:pt x="18915" y="8229"/>
                </a:lnTo>
                <a:lnTo>
                  <a:pt x="18448" y="9257"/>
                </a:lnTo>
                <a:lnTo>
                  <a:pt x="18448" y="10629"/>
                </a:lnTo>
                <a:lnTo>
                  <a:pt x="18681" y="11657"/>
                </a:lnTo>
                <a:lnTo>
                  <a:pt x="19382" y="12171"/>
                </a:lnTo>
                <a:lnTo>
                  <a:pt x="20783" y="14400"/>
                </a:lnTo>
                <a:lnTo>
                  <a:pt x="21483" y="14571"/>
                </a:lnTo>
                <a:lnTo>
                  <a:pt x="21600" y="15257"/>
                </a:lnTo>
                <a:lnTo>
                  <a:pt x="21250" y="16286"/>
                </a:lnTo>
                <a:lnTo>
                  <a:pt x="20666" y="17486"/>
                </a:lnTo>
                <a:lnTo>
                  <a:pt x="18448" y="20743"/>
                </a:lnTo>
                <a:lnTo>
                  <a:pt x="17864" y="21429"/>
                </a:lnTo>
                <a:lnTo>
                  <a:pt x="17630" y="21600"/>
                </a:lnTo>
                <a:lnTo>
                  <a:pt x="17280" y="21429"/>
                </a:lnTo>
                <a:lnTo>
                  <a:pt x="16930" y="20914"/>
                </a:lnTo>
                <a:lnTo>
                  <a:pt x="16696" y="20057"/>
                </a:lnTo>
                <a:lnTo>
                  <a:pt x="16229" y="19200"/>
                </a:lnTo>
                <a:lnTo>
                  <a:pt x="15645" y="18514"/>
                </a:lnTo>
                <a:lnTo>
                  <a:pt x="14711" y="18000"/>
                </a:lnTo>
                <a:lnTo>
                  <a:pt x="13661" y="18000"/>
                </a:lnTo>
                <a:lnTo>
                  <a:pt x="12026" y="18514"/>
                </a:lnTo>
                <a:lnTo>
                  <a:pt x="11209" y="19200"/>
                </a:lnTo>
                <a:lnTo>
                  <a:pt x="10508" y="19886"/>
                </a:lnTo>
                <a:lnTo>
                  <a:pt x="9808" y="20743"/>
                </a:lnTo>
                <a:lnTo>
                  <a:pt x="8757" y="21429"/>
                </a:lnTo>
                <a:lnTo>
                  <a:pt x="7356" y="21600"/>
                </a:lnTo>
                <a:lnTo>
                  <a:pt x="7239" y="21086"/>
                </a:lnTo>
                <a:lnTo>
                  <a:pt x="7122" y="20743"/>
                </a:lnTo>
                <a:lnTo>
                  <a:pt x="6772" y="20057"/>
                </a:lnTo>
                <a:lnTo>
                  <a:pt x="6422" y="19543"/>
                </a:lnTo>
                <a:lnTo>
                  <a:pt x="6188" y="19029"/>
                </a:lnTo>
                <a:lnTo>
                  <a:pt x="6071" y="19200"/>
                </a:lnTo>
                <a:lnTo>
                  <a:pt x="5371" y="19543"/>
                </a:lnTo>
                <a:lnTo>
                  <a:pt x="4787" y="20229"/>
                </a:lnTo>
                <a:lnTo>
                  <a:pt x="4086" y="20914"/>
                </a:lnTo>
                <a:lnTo>
                  <a:pt x="3503" y="21429"/>
                </a:lnTo>
                <a:lnTo>
                  <a:pt x="2919" y="21429"/>
                </a:lnTo>
                <a:lnTo>
                  <a:pt x="2685" y="20914"/>
                </a:lnTo>
                <a:lnTo>
                  <a:pt x="2452" y="20229"/>
                </a:lnTo>
                <a:lnTo>
                  <a:pt x="2335" y="19029"/>
                </a:lnTo>
                <a:lnTo>
                  <a:pt x="2452" y="17143"/>
                </a:lnTo>
                <a:lnTo>
                  <a:pt x="2569" y="15600"/>
                </a:lnTo>
                <a:lnTo>
                  <a:pt x="2569" y="14743"/>
                </a:lnTo>
                <a:lnTo>
                  <a:pt x="1518" y="13543"/>
                </a:lnTo>
                <a:lnTo>
                  <a:pt x="817" y="12343"/>
                </a:lnTo>
                <a:lnTo>
                  <a:pt x="234" y="10971"/>
                </a:lnTo>
                <a:lnTo>
                  <a:pt x="0" y="9086"/>
                </a:lnTo>
                <a:lnTo>
                  <a:pt x="934" y="8229"/>
                </a:lnTo>
                <a:lnTo>
                  <a:pt x="1635" y="7029"/>
                </a:lnTo>
                <a:lnTo>
                  <a:pt x="2569" y="6171"/>
                </a:lnTo>
                <a:lnTo>
                  <a:pt x="3503" y="5143"/>
                </a:lnTo>
                <a:lnTo>
                  <a:pt x="4787" y="3943"/>
                </a:lnTo>
                <a:lnTo>
                  <a:pt x="6772" y="2743"/>
                </a:lnTo>
                <a:lnTo>
                  <a:pt x="9341" y="1543"/>
                </a:lnTo>
                <a:lnTo>
                  <a:pt x="10391" y="1200"/>
                </a:lnTo>
                <a:lnTo>
                  <a:pt x="11909" y="686"/>
                </a:lnTo>
                <a:lnTo>
                  <a:pt x="15412" y="0"/>
                </a:lnTo>
                <a:lnTo>
                  <a:pt x="16930" y="0"/>
                </a:lnTo>
              </a:path>
            </a:pathLst>
          </a:custGeom>
          <a:solidFill>
            <a:schemeClr val="bg1">
              <a:lumMod val="75000"/>
            </a:schemeClr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4" name="Shape 7809"/>
          <p:cNvSpPr/>
          <p:nvPr/>
        </p:nvSpPr>
        <p:spPr>
          <a:xfrm>
            <a:off x="11107589" y="3030602"/>
            <a:ext cx="741671" cy="945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27" y="0"/>
                </a:moveTo>
                <a:lnTo>
                  <a:pt x="8891" y="214"/>
                </a:lnTo>
                <a:lnTo>
                  <a:pt x="9164" y="599"/>
                </a:lnTo>
                <a:lnTo>
                  <a:pt x="9655" y="1112"/>
                </a:lnTo>
                <a:lnTo>
                  <a:pt x="10200" y="1625"/>
                </a:lnTo>
                <a:lnTo>
                  <a:pt x="10745" y="2224"/>
                </a:lnTo>
                <a:lnTo>
                  <a:pt x="11400" y="2780"/>
                </a:lnTo>
                <a:lnTo>
                  <a:pt x="11945" y="3336"/>
                </a:lnTo>
                <a:lnTo>
                  <a:pt x="12382" y="3764"/>
                </a:lnTo>
                <a:lnTo>
                  <a:pt x="12655" y="4063"/>
                </a:lnTo>
                <a:lnTo>
                  <a:pt x="12764" y="4149"/>
                </a:lnTo>
                <a:lnTo>
                  <a:pt x="13364" y="4534"/>
                </a:lnTo>
                <a:lnTo>
                  <a:pt x="14127" y="4919"/>
                </a:lnTo>
                <a:lnTo>
                  <a:pt x="15873" y="5603"/>
                </a:lnTo>
                <a:lnTo>
                  <a:pt x="16636" y="5988"/>
                </a:lnTo>
                <a:lnTo>
                  <a:pt x="17236" y="6373"/>
                </a:lnTo>
                <a:lnTo>
                  <a:pt x="17618" y="6886"/>
                </a:lnTo>
                <a:lnTo>
                  <a:pt x="17727" y="7400"/>
                </a:lnTo>
                <a:lnTo>
                  <a:pt x="17727" y="7998"/>
                </a:lnTo>
                <a:lnTo>
                  <a:pt x="17673" y="8640"/>
                </a:lnTo>
                <a:lnTo>
                  <a:pt x="17673" y="9966"/>
                </a:lnTo>
                <a:lnTo>
                  <a:pt x="17945" y="10479"/>
                </a:lnTo>
                <a:lnTo>
                  <a:pt x="18545" y="11078"/>
                </a:lnTo>
                <a:lnTo>
                  <a:pt x="19145" y="11549"/>
                </a:lnTo>
                <a:lnTo>
                  <a:pt x="19855" y="12019"/>
                </a:lnTo>
                <a:lnTo>
                  <a:pt x="20455" y="12447"/>
                </a:lnTo>
                <a:lnTo>
                  <a:pt x="21055" y="12917"/>
                </a:lnTo>
                <a:lnTo>
                  <a:pt x="21436" y="13473"/>
                </a:lnTo>
                <a:lnTo>
                  <a:pt x="21600" y="14200"/>
                </a:lnTo>
                <a:lnTo>
                  <a:pt x="21164" y="14243"/>
                </a:lnTo>
                <a:lnTo>
                  <a:pt x="20945" y="14457"/>
                </a:lnTo>
                <a:lnTo>
                  <a:pt x="20836" y="14671"/>
                </a:lnTo>
                <a:lnTo>
                  <a:pt x="20673" y="14842"/>
                </a:lnTo>
                <a:lnTo>
                  <a:pt x="20564" y="14885"/>
                </a:lnTo>
                <a:lnTo>
                  <a:pt x="20345" y="14756"/>
                </a:lnTo>
                <a:lnTo>
                  <a:pt x="18545" y="13687"/>
                </a:lnTo>
                <a:lnTo>
                  <a:pt x="18436" y="14115"/>
                </a:lnTo>
                <a:lnTo>
                  <a:pt x="18436" y="14671"/>
                </a:lnTo>
                <a:lnTo>
                  <a:pt x="18545" y="15270"/>
                </a:lnTo>
                <a:lnTo>
                  <a:pt x="18600" y="15869"/>
                </a:lnTo>
                <a:lnTo>
                  <a:pt x="18655" y="16382"/>
                </a:lnTo>
                <a:lnTo>
                  <a:pt x="19418" y="16767"/>
                </a:lnTo>
                <a:lnTo>
                  <a:pt x="19855" y="17023"/>
                </a:lnTo>
                <a:lnTo>
                  <a:pt x="20073" y="17366"/>
                </a:lnTo>
                <a:lnTo>
                  <a:pt x="20182" y="17622"/>
                </a:lnTo>
                <a:lnTo>
                  <a:pt x="20291" y="17964"/>
                </a:lnTo>
                <a:lnTo>
                  <a:pt x="20345" y="18307"/>
                </a:lnTo>
                <a:lnTo>
                  <a:pt x="20618" y="18691"/>
                </a:lnTo>
                <a:lnTo>
                  <a:pt x="21164" y="19162"/>
                </a:lnTo>
                <a:lnTo>
                  <a:pt x="21055" y="20103"/>
                </a:lnTo>
                <a:lnTo>
                  <a:pt x="21055" y="20445"/>
                </a:lnTo>
                <a:lnTo>
                  <a:pt x="20182" y="20488"/>
                </a:lnTo>
                <a:lnTo>
                  <a:pt x="19636" y="20616"/>
                </a:lnTo>
                <a:lnTo>
                  <a:pt x="19200" y="20702"/>
                </a:lnTo>
                <a:lnTo>
                  <a:pt x="18818" y="20745"/>
                </a:lnTo>
                <a:lnTo>
                  <a:pt x="18327" y="20745"/>
                </a:lnTo>
                <a:lnTo>
                  <a:pt x="17618" y="20659"/>
                </a:lnTo>
                <a:lnTo>
                  <a:pt x="16473" y="20488"/>
                </a:lnTo>
                <a:lnTo>
                  <a:pt x="15218" y="20659"/>
                </a:lnTo>
                <a:lnTo>
                  <a:pt x="14073" y="20873"/>
                </a:lnTo>
                <a:lnTo>
                  <a:pt x="12873" y="21215"/>
                </a:lnTo>
                <a:lnTo>
                  <a:pt x="11673" y="21472"/>
                </a:lnTo>
                <a:lnTo>
                  <a:pt x="10473" y="21600"/>
                </a:lnTo>
                <a:lnTo>
                  <a:pt x="10255" y="21301"/>
                </a:lnTo>
                <a:lnTo>
                  <a:pt x="9873" y="21215"/>
                </a:lnTo>
                <a:lnTo>
                  <a:pt x="9164" y="21087"/>
                </a:lnTo>
                <a:lnTo>
                  <a:pt x="6436" y="21087"/>
                </a:lnTo>
                <a:lnTo>
                  <a:pt x="5509" y="21130"/>
                </a:lnTo>
                <a:lnTo>
                  <a:pt x="4745" y="21215"/>
                </a:lnTo>
                <a:lnTo>
                  <a:pt x="4200" y="21258"/>
                </a:lnTo>
                <a:lnTo>
                  <a:pt x="3818" y="21258"/>
                </a:lnTo>
                <a:lnTo>
                  <a:pt x="3491" y="20659"/>
                </a:lnTo>
                <a:lnTo>
                  <a:pt x="3273" y="20231"/>
                </a:lnTo>
                <a:lnTo>
                  <a:pt x="3055" y="19889"/>
                </a:lnTo>
                <a:lnTo>
                  <a:pt x="2782" y="19547"/>
                </a:lnTo>
                <a:lnTo>
                  <a:pt x="2509" y="19248"/>
                </a:lnTo>
                <a:lnTo>
                  <a:pt x="2018" y="18863"/>
                </a:lnTo>
                <a:lnTo>
                  <a:pt x="1418" y="18349"/>
                </a:lnTo>
                <a:lnTo>
                  <a:pt x="1309" y="18307"/>
                </a:lnTo>
                <a:lnTo>
                  <a:pt x="1200" y="18307"/>
                </a:lnTo>
                <a:lnTo>
                  <a:pt x="1255" y="18135"/>
                </a:lnTo>
                <a:lnTo>
                  <a:pt x="1309" y="17922"/>
                </a:lnTo>
                <a:lnTo>
                  <a:pt x="1418" y="17750"/>
                </a:lnTo>
                <a:lnTo>
                  <a:pt x="1418" y="17494"/>
                </a:lnTo>
                <a:lnTo>
                  <a:pt x="1036" y="17237"/>
                </a:lnTo>
                <a:lnTo>
                  <a:pt x="491" y="16981"/>
                </a:lnTo>
                <a:lnTo>
                  <a:pt x="0" y="16810"/>
                </a:lnTo>
                <a:lnTo>
                  <a:pt x="55" y="16339"/>
                </a:lnTo>
                <a:lnTo>
                  <a:pt x="436" y="15954"/>
                </a:lnTo>
                <a:lnTo>
                  <a:pt x="764" y="15612"/>
                </a:lnTo>
                <a:lnTo>
                  <a:pt x="1145" y="15270"/>
                </a:lnTo>
                <a:lnTo>
                  <a:pt x="1255" y="14970"/>
                </a:lnTo>
                <a:lnTo>
                  <a:pt x="1255" y="14243"/>
                </a:lnTo>
                <a:lnTo>
                  <a:pt x="1200" y="13430"/>
                </a:lnTo>
                <a:lnTo>
                  <a:pt x="927" y="12532"/>
                </a:lnTo>
                <a:lnTo>
                  <a:pt x="709" y="11720"/>
                </a:lnTo>
                <a:lnTo>
                  <a:pt x="327" y="10992"/>
                </a:lnTo>
                <a:lnTo>
                  <a:pt x="164" y="10522"/>
                </a:lnTo>
                <a:lnTo>
                  <a:pt x="545" y="10009"/>
                </a:lnTo>
                <a:lnTo>
                  <a:pt x="1145" y="9495"/>
                </a:lnTo>
                <a:lnTo>
                  <a:pt x="1800" y="8768"/>
                </a:lnTo>
                <a:lnTo>
                  <a:pt x="1909" y="8597"/>
                </a:lnTo>
                <a:lnTo>
                  <a:pt x="2018" y="8383"/>
                </a:lnTo>
                <a:lnTo>
                  <a:pt x="2236" y="8212"/>
                </a:lnTo>
                <a:lnTo>
                  <a:pt x="2509" y="8041"/>
                </a:lnTo>
                <a:lnTo>
                  <a:pt x="3000" y="8341"/>
                </a:lnTo>
                <a:lnTo>
                  <a:pt x="3382" y="8383"/>
                </a:lnTo>
                <a:lnTo>
                  <a:pt x="3709" y="8255"/>
                </a:lnTo>
                <a:lnTo>
                  <a:pt x="3927" y="8127"/>
                </a:lnTo>
                <a:lnTo>
                  <a:pt x="4200" y="7785"/>
                </a:lnTo>
                <a:lnTo>
                  <a:pt x="4036" y="7613"/>
                </a:lnTo>
                <a:lnTo>
                  <a:pt x="3927" y="7400"/>
                </a:lnTo>
                <a:lnTo>
                  <a:pt x="3709" y="7100"/>
                </a:lnTo>
                <a:lnTo>
                  <a:pt x="3709" y="6672"/>
                </a:lnTo>
                <a:lnTo>
                  <a:pt x="3764" y="6116"/>
                </a:lnTo>
                <a:lnTo>
                  <a:pt x="4473" y="5860"/>
                </a:lnTo>
                <a:lnTo>
                  <a:pt x="4909" y="5518"/>
                </a:lnTo>
                <a:lnTo>
                  <a:pt x="5182" y="5133"/>
                </a:lnTo>
                <a:lnTo>
                  <a:pt x="5400" y="4619"/>
                </a:lnTo>
                <a:lnTo>
                  <a:pt x="5618" y="3935"/>
                </a:lnTo>
                <a:lnTo>
                  <a:pt x="6000" y="3080"/>
                </a:lnTo>
                <a:lnTo>
                  <a:pt x="6273" y="2951"/>
                </a:lnTo>
                <a:lnTo>
                  <a:pt x="6709" y="2695"/>
                </a:lnTo>
                <a:lnTo>
                  <a:pt x="7145" y="2224"/>
                </a:lnTo>
                <a:lnTo>
                  <a:pt x="7636" y="1754"/>
                </a:lnTo>
                <a:lnTo>
                  <a:pt x="8018" y="1240"/>
                </a:lnTo>
                <a:lnTo>
                  <a:pt x="8400" y="770"/>
                </a:lnTo>
                <a:lnTo>
                  <a:pt x="8673" y="342"/>
                </a:lnTo>
                <a:lnTo>
                  <a:pt x="8727" y="0"/>
                </a:lnTo>
              </a:path>
            </a:pathLst>
          </a:custGeom>
          <a:solidFill>
            <a:schemeClr val="bg1">
              <a:lumMod val="75000"/>
            </a:schemeClr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5" name="Shape 7810"/>
          <p:cNvSpPr/>
          <p:nvPr/>
        </p:nvSpPr>
        <p:spPr>
          <a:xfrm>
            <a:off x="11088861" y="3927860"/>
            <a:ext cx="1101269" cy="7961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53" y="13722"/>
                </a:moveTo>
                <a:lnTo>
                  <a:pt x="21600" y="1372"/>
                </a:lnTo>
                <a:lnTo>
                  <a:pt x="21453" y="1525"/>
                </a:lnTo>
                <a:lnTo>
                  <a:pt x="21159" y="1576"/>
                </a:lnTo>
                <a:lnTo>
                  <a:pt x="20792" y="1576"/>
                </a:lnTo>
                <a:lnTo>
                  <a:pt x="20314" y="1423"/>
                </a:lnTo>
                <a:lnTo>
                  <a:pt x="19947" y="1321"/>
                </a:lnTo>
                <a:lnTo>
                  <a:pt x="19139" y="966"/>
                </a:lnTo>
                <a:lnTo>
                  <a:pt x="18478" y="712"/>
                </a:lnTo>
                <a:lnTo>
                  <a:pt x="18000" y="508"/>
                </a:lnTo>
                <a:lnTo>
                  <a:pt x="17633" y="457"/>
                </a:lnTo>
                <a:lnTo>
                  <a:pt x="17376" y="457"/>
                </a:lnTo>
                <a:lnTo>
                  <a:pt x="17118" y="508"/>
                </a:lnTo>
                <a:lnTo>
                  <a:pt x="16898" y="661"/>
                </a:lnTo>
                <a:lnTo>
                  <a:pt x="16641" y="762"/>
                </a:lnTo>
                <a:lnTo>
                  <a:pt x="16310" y="966"/>
                </a:lnTo>
                <a:lnTo>
                  <a:pt x="16090" y="864"/>
                </a:lnTo>
                <a:lnTo>
                  <a:pt x="15796" y="661"/>
                </a:lnTo>
                <a:lnTo>
                  <a:pt x="15539" y="407"/>
                </a:lnTo>
                <a:lnTo>
                  <a:pt x="15135" y="203"/>
                </a:lnTo>
                <a:lnTo>
                  <a:pt x="14767" y="0"/>
                </a:lnTo>
                <a:lnTo>
                  <a:pt x="14253" y="0"/>
                </a:lnTo>
                <a:lnTo>
                  <a:pt x="13592" y="152"/>
                </a:lnTo>
                <a:lnTo>
                  <a:pt x="12857" y="457"/>
                </a:lnTo>
                <a:lnTo>
                  <a:pt x="12086" y="152"/>
                </a:lnTo>
                <a:lnTo>
                  <a:pt x="11388" y="51"/>
                </a:lnTo>
                <a:lnTo>
                  <a:pt x="10690" y="203"/>
                </a:lnTo>
                <a:lnTo>
                  <a:pt x="9918" y="508"/>
                </a:lnTo>
                <a:lnTo>
                  <a:pt x="8963" y="915"/>
                </a:lnTo>
                <a:lnTo>
                  <a:pt x="8853" y="966"/>
                </a:lnTo>
                <a:lnTo>
                  <a:pt x="8596" y="1067"/>
                </a:lnTo>
                <a:lnTo>
                  <a:pt x="8229" y="1118"/>
                </a:lnTo>
                <a:lnTo>
                  <a:pt x="7861" y="1220"/>
                </a:lnTo>
                <a:lnTo>
                  <a:pt x="7531" y="1372"/>
                </a:lnTo>
                <a:lnTo>
                  <a:pt x="7347" y="1525"/>
                </a:lnTo>
                <a:lnTo>
                  <a:pt x="7200" y="1067"/>
                </a:lnTo>
                <a:lnTo>
                  <a:pt x="6906" y="762"/>
                </a:lnTo>
                <a:lnTo>
                  <a:pt x="6502" y="661"/>
                </a:lnTo>
                <a:lnTo>
                  <a:pt x="5951" y="610"/>
                </a:lnTo>
                <a:lnTo>
                  <a:pt x="5400" y="661"/>
                </a:lnTo>
                <a:lnTo>
                  <a:pt x="4776" y="712"/>
                </a:lnTo>
                <a:lnTo>
                  <a:pt x="4224" y="762"/>
                </a:lnTo>
                <a:lnTo>
                  <a:pt x="3673" y="864"/>
                </a:lnTo>
                <a:lnTo>
                  <a:pt x="3196" y="915"/>
                </a:lnTo>
                <a:lnTo>
                  <a:pt x="2865" y="864"/>
                </a:lnTo>
                <a:lnTo>
                  <a:pt x="3049" y="1423"/>
                </a:lnTo>
                <a:lnTo>
                  <a:pt x="3196" y="2033"/>
                </a:lnTo>
                <a:lnTo>
                  <a:pt x="2645" y="3253"/>
                </a:lnTo>
                <a:lnTo>
                  <a:pt x="2020" y="4472"/>
                </a:lnTo>
                <a:lnTo>
                  <a:pt x="1396" y="5743"/>
                </a:lnTo>
                <a:lnTo>
                  <a:pt x="918" y="7115"/>
                </a:lnTo>
                <a:lnTo>
                  <a:pt x="918" y="7471"/>
                </a:lnTo>
                <a:lnTo>
                  <a:pt x="992" y="7776"/>
                </a:lnTo>
                <a:lnTo>
                  <a:pt x="1029" y="8081"/>
                </a:lnTo>
                <a:lnTo>
                  <a:pt x="1029" y="8538"/>
                </a:lnTo>
                <a:lnTo>
                  <a:pt x="992" y="8742"/>
                </a:lnTo>
                <a:lnTo>
                  <a:pt x="845" y="9199"/>
                </a:lnTo>
                <a:lnTo>
                  <a:pt x="661" y="9758"/>
                </a:lnTo>
                <a:lnTo>
                  <a:pt x="478" y="10470"/>
                </a:lnTo>
                <a:lnTo>
                  <a:pt x="257" y="11181"/>
                </a:lnTo>
                <a:lnTo>
                  <a:pt x="73" y="11842"/>
                </a:lnTo>
                <a:lnTo>
                  <a:pt x="0" y="12299"/>
                </a:lnTo>
                <a:lnTo>
                  <a:pt x="0" y="12503"/>
                </a:lnTo>
                <a:lnTo>
                  <a:pt x="257" y="12757"/>
                </a:lnTo>
                <a:lnTo>
                  <a:pt x="698" y="13112"/>
                </a:lnTo>
                <a:lnTo>
                  <a:pt x="1727" y="13824"/>
                </a:lnTo>
                <a:lnTo>
                  <a:pt x="2241" y="14078"/>
                </a:lnTo>
                <a:lnTo>
                  <a:pt x="2682" y="14281"/>
                </a:lnTo>
                <a:lnTo>
                  <a:pt x="3049" y="14281"/>
                </a:lnTo>
                <a:lnTo>
                  <a:pt x="3894" y="13875"/>
                </a:lnTo>
                <a:lnTo>
                  <a:pt x="4665" y="13265"/>
                </a:lnTo>
                <a:lnTo>
                  <a:pt x="5253" y="12452"/>
                </a:lnTo>
                <a:lnTo>
                  <a:pt x="5400" y="12503"/>
                </a:lnTo>
                <a:lnTo>
                  <a:pt x="5584" y="12706"/>
                </a:lnTo>
                <a:lnTo>
                  <a:pt x="5878" y="12960"/>
                </a:lnTo>
                <a:lnTo>
                  <a:pt x="6171" y="13265"/>
                </a:lnTo>
                <a:lnTo>
                  <a:pt x="6429" y="13570"/>
                </a:lnTo>
                <a:lnTo>
                  <a:pt x="6686" y="13722"/>
                </a:lnTo>
                <a:lnTo>
                  <a:pt x="6833" y="13824"/>
                </a:lnTo>
                <a:lnTo>
                  <a:pt x="6906" y="13722"/>
                </a:lnTo>
                <a:lnTo>
                  <a:pt x="7016" y="13417"/>
                </a:lnTo>
                <a:lnTo>
                  <a:pt x="7273" y="12960"/>
                </a:lnTo>
                <a:lnTo>
                  <a:pt x="7604" y="12503"/>
                </a:lnTo>
                <a:lnTo>
                  <a:pt x="8082" y="12045"/>
                </a:lnTo>
                <a:lnTo>
                  <a:pt x="8522" y="11588"/>
                </a:lnTo>
                <a:lnTo>
                  <a:pt x="8890" y="11181"/>
                </a:lnTo>
                <a:lnTo>
                  <a:pt x="9110" y="10927"/>
                </a:lnTo>
                <a:lnTo>
                  <a:pt x="9257" y="10724"/>
                </a:lnTo>
                <a:lnTo>
                  <a:pt x="9294" y="10876"/>
                </a:lnTo>
                <a:lnTo>
                  <a:pt x="9551" y="11181"/>
                </a:lnTo>
                <a:lnTo>
                  <a:pt x="9882" y="11740"/>
                </a:lnTo>
                <a:lnTo>
                  <a:pt x="10286" y="12248"/>
                </a:lnTo>
                <a:lnTo>
                  <a:pt x="10763" y="12757"/>
                </a:lnTo>
                <a:lnTo>
                  <a:pt x="11241" y="13214"/>
                </a:lnTo>
                <a:lnTo>
                  <a:pt x="11792" y="13621"/>
                </a:lnTo>
                <a:lnTo>
                  <a:pt x="12122" y="14027"/>
                </a:lnTo>
                <a:lnTo>
                  <a:pt x="12563" y="14383"/>
                </a:lnTo>
                <a:lnTo>
                  <a:pt x="13078" y="14840"/>
                </a:lnTo>
                <a:lnTo>
                  <a:pt x="13629" y="15349"/>
                </a:lnTo>
                <a:lnTo>
                  <a:pt x="14106" y="16009"/>
                </a:lnTo>
                <a:lnTo>
                  <a:pt x="14290" y="16721"/>
                </a:lnTo>
                <a:lnTo>
                  <a:pt x="14363" y="17534"/>
                </a:lnTo>
                <a:lnTo>
                  <a:pt x="14437" y="18296"/>
                </a:lnTo>
                <a:lnTo>
                  <a:pt x="14547" y="19059"/>
                </a:lnTo>
                <a:lnTo>
                  <a:pt x="14547" y="19872"/>
                </a:lnTo>
                <a:lnTo>
                  <a:pt x="14731" y="20584"/>
                </a:lnTo>
                <a:lnTo>
                  <a:pt x="14988" y="21143"/>
                </a:lnTo>
                <a:lnTo>
                  <a:pt x="15429" y="21549"/>
                </a:lnTo>
                <a:lnTo>
                  <a:pt x="15943" y="21600"/>
                </a:lnTo>
                <a:lnTo>
                  <a:pt x="16494" y="21448"/>
                </a:lnTo>
                <a:lnTo>
                  <a:pt x="16641" y="21143"/>
                </a:lnTo>
                <a:lnTo>
                  <a:pt x="16824" y="20838"/>
                </a:lnTo>
                <a:lnTo>
                  <a:pt x="16971" y="20533"/>
                </a:lnTo>
                <a:lnTo>
                  <a:pt x="17118" y="20279"/>
                </a:lnTo>
                <a:lnTo>
                  <a:pt x="17155" y="20075"/>
                </a:lnTo>
                <a:lnTo>
                  <a:pt x="16751" y="18601"/>
                </a:lnTo>
                <a:lnTo>
                  <a:pt x="17486" y="18805"/>
                </a:lnTo>
                <a:lnTo>
                  <a:pt x="17816" y="18805"/>
                </a:lnTo>
                <a:lnTo>
                  <a:pt x="17890" y="17839"/>
                </a:lnTo>
                <a:lnTo>
                  <a:pt x="18000" y="16873"/>
                </a:lnTo>
                <a:lnTo>
                  <a:pt x="18220" y="16009"/>
                </a:lnTo>
                <a:lnTo>
                  <a:pt x="18478" y="15247"/>
                </a:lnTo>
                <a:lnTo>
                  <a:pt x="18882" y="14586"/>
                </a:lnTo>
                <a:lnTo>
                  <a:pt x="19322" y="14078"/>
                </a:lnTo>
                <a:lnTo>
                  <a:pt x="19947" y="13722"/>
                </a:lnTo>
                <a:lnTo>
                  <a:pt x="20645" y="13621"/>
                </a:lnTo>
                <a:lnTo>
                  <a:pt x="21453" y="13722"/>
                </a:lnTo>
              </a:path>
            </a:pathLst>
          </a:custGeom>
          <a:solidFill>
            <a:schemeClr val="bg1">
              <a:lumMod val="75000"/>
            </a:schemeClr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6" name="Shape 7811"/>
          <p:cNvSpPr/>
          <p:nvPr/>
        </p:nvSpPr>
        <p:spPr>
          <a:xfrm>
            <a:off x="11558958" y="4323104"/>
            <a:ext cx="338997" cy="147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564" y="547"/>
                </a:moveTo>
                <a:lnTo>
                  <a:pt x="8354" y="2187"/>
                </a:lnTo>
                <a:lnTo>
                  <a:pt x="10024" y="3554"/>
                </a:lnTo>
                <a:lnTo>
                  <a:pt x="11814" y="5468"/>
                </a:lnTo>
                <a:lnTo>
                  <a:pt x="14678" y="8203"/>
                </a:lnTo>
                <a:lnTo>
                  <a:pt x="15633" y="8749"/>
                </a:lnTo>
                <a:lnTo>
                  <a:pt x="16469" y="9570"/>
                </a:lnTo>
                <a:lnTo>
                  <a:pt x="17543" y="11757"/>
                </a:lnTo>
                <a:lnTo>
                  <a:pt x="18975" y="14218"/>
                </a:lnTo>
                <a:lnTo>
                  <a:pt x="20049" y="16678"/>
                </a:lnTo>
                <a:lnTo>
                  <a:pt x="20884" y="19139"/>
                </a:lnTo>
                <a:lnTo>
                  <a:pt x="21600" y="21053"/>
                </a:lnTo>
                <a:lnTo>
                  <a:pt x="21242" y="21600"/>
                </a:lnTo>
                <a:lnTo>
                  <a:pt x="20645" y="21053"/>
                </a:lnTo>
                <a:lnTo>
                  <a:pt x="19810" y="20506"/>
                </a:lnTo>
                <a:lnTo>
                  <a:pt x="18736" y="19686"/>
                </a:lnTo>
                <a:lnTo>
                  <a:pt x="17901" y="19413"/>
                </a:lnTo>
                <a:lnTo>
                  <a:pt x="17065" y="19413"/>
                </a:lnTo>
                <a:lnTo>
                  <a:pt x="16707" y="19959"/>
                </a:lnTo>
                <a:lnTo>
                  <a:pt x="14559" y="20506"/>
                </a:lnTo>
                <a:lnTo>
                  <a:pt x="13127" y="20780"/>
                </a:lnTo>
                <a:lnTo>
                  <a:pt x="12172" y="20506"/>
                </a:lnTo>
                <a:lnTo>
                  <a:pt x="11337" y="19413"/>
                </a:lnTo>
                <a:lnTo>
                  <a:pt x="10024" y="18046"/>
                </a:lnTo>
                <a:lnTo>
                  <a:pt x="8592" y="15858"/>
                </a:lnTo>
                <a:lnTo>
                  <a:pt x="7041" y="13671"/>
                </a:lnTo>
                <a:lnTo>
                  <a:pt x="5131" y="11210"/>
                </a:lnTo>
                <a:lnTo>
                  <a:pt x="3461" y="8476"/>
                </a:lnTo>
                <a:lnTo>
                  <a:pt x="2148" y="6015"/>
                </a:lnTo>
                <a:lnTo>
                  <a:pt x="1790" y="5468"/>
                </a:lnTo>
                <a:lnTo>
                  <a:pt x="1313" y="4101"/>
                </a:lnTo>
                <a:lnTo>
                  <a:pt x="716" y="2187"/>
                </a:lnTo>
                <a:lnTo>
                  <a:pt x="119" y="547"/>
                </a:lnTo>
                <a:lnTo>
                  <a:pt x="0" y="0"/>
                </a:lnTo>
                <a:lnTo>
                  <a:pt x="2148" y="0"/>
                </a:lnTo>
                <a:lnTo>
                  <a:pt x="4415" y="547"/>
                </a:lnTo>
                <a:lnTo>
                  <a:pt x="6564" y="547"/>
                </a:lnTo>
              </a:path>
            </a:pathLst>
          </a:custGeom>
          <a:solidFill>
            <a:schemeClr val="bg1">
              <a:lumMod val="75000"/>
            </a:schemeClr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7" name="Shape 7812"/>
          <p:cNvSpPr/>
          <p:nvPr/>
        </p:nvSpPr>
        <p:spPr>
          <a:xfrm>
            <a:off x="11079496" y="5336500"/>
            <a:ext cx="280936" cy="226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984" y="0"/>
                </a:moveTo>
                <a:lnTo>
                  <a:pt x="0" y="10711"/>
                </a:lnTo>
                <a:lnTo>
                  <a:pt x="144" y="13210"/>
                </a:lnTo>
                <a:lnTo>
                  <a:pt x="720" y="15888"/>
                </a:lnTo>
                <a:lnTo>
                  <a:pt x="2016" y="18744"/>
                </a:lnTo>
                <a:lnTo>
                  <a:pt x="3456" y="21600"/>
                </a:lnTo>
                <a:lnTo>
                  <a:pt x="6192" y="21600"/>
                </a:lnTo>
                <a:lnTo>
                  <a:pt x="8208" y="21064"/>
                </a:lnTo>
                <a:lnTo>
                  <a:pt x="9936" y="20350"/>
                </a:lnTo>
                <a:lnTo>
                  <a:pt x="11376" y="19279"/>
                </a:lnTo>
                <a:lnTo>
                  <a:pt x="13104" y="17673"/>
                </a:lnTo>
                <a:lnTo>
                  <a:pt x="15264" y="15531"/>
                </a:lnTo>
                <a:lnTo>
                  <a:pt x="18144" y="15174"/>
                </a:lnTo>
                <a:lnTo>
                  <a:pt x="21312" y="12674"/>
                </a:lnTo>
                <a:lnTo>
                  <a:pt x="20736" y="8569"/>
                </a:lnTo>
                <a:lnTo>
                  <a:pt x="21600" y="5355"/>
                </a:lnTo>
                <a:lnTo>
                  <a:pt x="19872" y="1250"/>
                </a:lnTo>
                <a:lnTo>
                  <a:pt x="15984" y="0"/>
                </a:lnTo>
              </a:path>
            </a:pathLst>
          </a:custGeom>
          <a:solidFill>
            <a:schemeClr val="bg1">
              <a:lumMod val="75000"/>
            </a:schemeClr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8" name="Shape 7813"/>
          <p:cNvSpPr/>
          <p:nvPr/>
        </p:nvSpPr>
        <p:spPr>
          <a:xfrm>
            <a:off x="10219834" y="4695867"/>
            <a:ext cx="1086283" cy="696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18" y="19742"/>
                </a:moveTo>
                <a:lnTo>
                  <a:pt x="20743" y="16665"/>
                </a:lnTo>
                <a:lnTo>
                  <a:pt x="21600" y="15329"/>
                </a:lnTo>
                <a:lnTo>
                  <a:pt x="20073" y="12077"/>
                </a:lnTo>
                <a:lnTo>
                  <a:pt x="20892" y="10045"/>
                </a:lnTo>
                <a:lnTo>
                  <a:pt x="20073" y="7897"/>
                </a:lnTo>
                <a:lnTo>
                  <a:pt x="19291" y="9174"/>
                </a:lnTo>
                <a:lnTo>
                  <a:pt x="17131" y="7665"/>
                </a:lnTo>
                <a:lnTo>
                  <a:pt x="17280" y="6968"/>
                </a:lnTo>
                <a:lnTo>
                  <a:pt x="17206" y="6503"/>
                </a:lnTo>
                <a:lnTo>
                  <a:pt x="17131" y="6097"/>
                </a:lnTo>
                <a:lnTo>
                  <a:pt x="16908" y="5806"/>
                </a:lnTo>
                <a:lnTo>
                  <a:pt x="16610" y="5574"/>
                </a:lnTo>
                <a:lnTo>
                  <a:pt x="16274" y="5342"/>
                </a:lnTo>
                <a:lnTo>
                  <a:pt x="15939" y="5052"/>
                </a:lnTo>
                <a:lnTo>
                  <a:pt x="15157" y="2381"/>
                </a:lnTo>
                <a:lnTo>
                  <a:pt x="11545" y="2845"/>
                </a:lnTo>
                <a:lnTo>
                  <a:pt x="8379" y="4819"/>
                </a:lnTo>
                <a:lnTo>
                  <a:pt x="5772" y="0"/>
                </a:lnTo>
                <a:lnTo>
                  <a:pt x="5214" y="348"/>
                </a:lnTo>
                <a:lnTo>
                  <a:pt x="4618" y="697"/>
                </a:lnTo>
                <a:lnTo>
                  <a:pt x="4022" y="871"/>
                </a:lnTo>
                <a:lnTo>
                  <a:pt x="3426" y="1219"/>
                </a:lnTo>
                <a:lnTo>
                  <a:pt x="2942" y="1626"/>
                </a:lnTo>
                <a:lnTo>
                  <a:pt x="2570" y="2323"/>
                </a:lnTo>
                <a:lnTo>
                  <a:pt x="0" y="2439"/>
                </a:lnTo>
                <a:lnTo>
                  <a:pt x="819" y="5748"/>
                </a:lnTo>
                <a:lnTo>
                  <a:pt x="670" y="6097"/>
                </a:lnTo>
                <a:lnTo>
                  <a:pt x="372" y="7142"/>
                </a:lnTo>
                <a:lnTo>
                  <a:pt x="223" y="7490"/>
                </a:lnTo>
                <a:lnTo>
                  <a:pt x="410" y="7955"/>
                </a:lnTo>
                <a:lnTo>
                  <a:pt x="670" y="8535"/>
                </a:lnTo>
                <a:lnTo>
                  <a:pt x="819" y="9232"/>
                </a:lnTo>
                <a:lnTo>
                  <a:pt x="894" y="9813"/>
                </a:lnTo>
                <a:lnTo>
                  <a:pt x="1192" y="9232"/>
                </a:lnTo>
                <a:lnTo>
                  <a:pt x="1341" y="8768"/>
                </a:lnTo>
                <a:lnTo>
                  <a:pt x="1341" y="8361"/>
                </a:lnTo>
                <a:lnTo>
                  <a:pt x="1378" y="8013"/>
                </a:lnTo>
                <a:lnTo>
                  <a:pt x="1564" y="7665"/>
                </a:lnTo>
                <a:lnTo>
                  <a:pt x="1937" y="7200"/>
                </a:lnTo>
                <a:lnTo>
                  <a:pt x="2272" y="7665"/>
                </a:lnTo>
                <a:lnTo>
                  <a:pt x="2532" y="8187"/>
                </a:lnTo>
                <a:lnTo>
                  <a:pt x="2756" y="8652"/>
                </a:lnTo>
                <a:lnTo>
                  <a:pt x="3054" y="9000"/>
                </a:lnTo>
                <a:lnTo>
                  <a:pt x="3277" y="9348"/>
                </a:lnTo>
                <a:lnTo>
                  <a:pt x="3389" y="9871"/>
                </a:lnTo>
                <a:lnTo>
                  <a:pt x="3463" y="10510"/>
                </a:lnTo>
                <a:lnTo>
                  <a:pt x="3463" y="11032"/>
                </a:lnTo>
                <a:lnTo>
                  <a:pt x="3426" y="11555"/>
                </a:lnTo>
                <a:lnTo>
                  <a:pt x="3538" y="11903"/>
                </a:lnTo>
                <a:lnTo>
                  <a:pt x="3761" y="12252"/>
                </a:lnTo>
                <a:lnTo>
                  <a:pt x="4059" y="12658"/>
                </a:lnTo>
                <a:lnTo>
                  <a:pt x="4357" y="13006"/>
                </a:lnTo>
                <a:lnTo>
                  <a:pt x="4469" y="13471"/>
                </a:lnTo>
                <a:lnTo>
                  <a:pt x="4618" y="13935"/>
                </a:lnTo>
                <a:lnTo>
                  <a:pt x="4953" y="14342"/>
                </a:lnTo>
                <a:lnTo>
                  <a:pt x="5326" y="14748"/>
                </a:lnTo>
                <a:lnTo>
                  <a:pt x="5772" y="15039"/>
                </a:lnTo>
                <a:lnTo>
                  <a:pt x="5884" y="15097"/>
                </a:lnTo>
                <a:lnTo>
                  <a:pt x="5959" y="15155"/>
                </a:lnTo>
                <a:lnTo>
                  <a:pt x="6070" y="15387"/>
                </a:lnTo>
                <a:lnTo>
                  <a:pt x="6145" y="15852"/>
                </a:lnTo>
                <a:lnTo>
                  <a:pt x="6145" y="16084"/>
                </a:lnTo>
                <a:lnTo>
                  <a:pt x="6852" y="15968"/>
                </a:lnTo>
                <a:lnTo>
                  <a:pt x="7523" y="16316"/>
                </a:lnTo>
                <a:lnTo>
                  <a:pt x="8156" y="16723"/>
                </a:lnTo>
                <a:lnTo>
                  <a:pt x="8677" y="17419"/>
                </a:lnTo>
                <a:lnTo>
                  <a:pt x="9236" y="18174"/>
                </a:lnTo>
                <a:lnTo>
                  <a:pt x="9794" y="18987"/>
                </a:lnTo>
                <a:lnTo>
                  <a:pt x="10018" y="18987"/>
                </a:lnTo>
                <a:lnTo>
                  <a:pt x="10390" y="19103"/>
                </a:lnTo>
                <a:lnTo>
                  <a:pt x="10837" y="19510"/>
                </a:lnTo>
                <a:lnTo>
                  <a:pt x="11321" y="19858"/>
                </a:lnTo>
                <a:lnTo>
                  <a:pt x="11843" y="20381"/>
                </a:lnTo>
                <a:lnTo>
                  <a:pt x="12215" y="20845"/>
                </a:lnTo>
                <a:lnTo>
                  <a:pt x="12550" y="21252"/>
                </a:lnTo>
                <a:lnTo>
                  <a:pt x="12737" y="21600"/>
                </a:lnTo>
                <a:lnTo>
                  <a:pt x="12960" y="21484"/>
                </a:lnTo>
                <a:lnTo>
                  <a:pt x="13295" y="21368"/>
                </a:lnTo>
                <a:lnTo>
                  <a:pt x="13556" y="21194"/>
                </a:lnTo>
                <a:lnTo>
                  <a:pt x="13593" y="20323"/>
                </a:lnTo>
                <a:lnTo>
                  <a:pt x="13779" y="19626"/>
                </a:lnTo>
                <a:lnTo>
                  <a:pt x="14077" y="19219"/>
                </a:lnTo>
                <a:lnTo>
                  <a:pt x="14487" y="19103"/>
                </a:lnTo>
                <a:lnTo>
                  <a:pt x="15046" y="19277"/>
                </a:lnTo>
                <a:lnTo>
                  <a:pt x="15828" y="19742"/>
                </a:lnTo>
                <a:lnTo>
                  <a:pt x="16498" y="20323"/>
                </a:lnTo>
                <a:lnTo>
                  <a:pt x="17019" y="21135"/>
                </a:lnTo>
                <a:lnTo>
                  <a:pt x="20818" y="19742"/>
                </a:lnTo>
              </a:path>
            </a:pathLst>
          </a:custGeom>
          <a:solidFill>
            <a:schemeClr val="bg1">
              <a:lumMod val="75000"/>
            </a:schemeClr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9" name="Shape 7814"/>
          <p:cNvSpPr/>
          <p:nvPr/>
        </p:nvSpPr>
        <p:spPr>
          <a:xfrm>
            <a:off x="10219834" y="4695867"/>
            <a:ext cx="368963" cy="316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030"/>
                </a:moveTo>
                <a:lnTo>
                  <a:pt x="16995" y="0"/>
                </a:lnTo>
                <a:lnTo>
                  <a:pt x="15350" y="767"/>
                </a:lnTo>
                <a:lnTo>
                  <a:pt x="13596" y="1534"/>
                </a:lnTo>
                <a:lnTo>
                  <a:pt x="11842" y="1917"/>
                </a:lnTo>
                <a:lnTo>
                  <a:pt x="10087" y="2684"/>
                </a:lnTo>
                <a:lnTo>
                  <a:pt x="8662" y="3579"/>
                </a:lnTo>
                <a:lnTo>
                  <a:pt x="7565" y="5112"/>
                </a:lnTo>
                <a:lnTo>
                  <a:pt x="0" y="5368"/>
                </a:lnTo>
                <a:lnTo>
                  <a:pt x="2412" y="12653"/>
                </a:lnTo>
                <a:lnTo>
                  <a:pt x="1974" y="13420"/>
                </a:lnTo>
                <a:lnTo>
                  <a:pt x="1096" y="15721"/>
                </a:lnTo>
                <a:lnTo>
                  <a:pt x="658" y="16488"/>
                </a:lnTo>
                <a:lnTo>
                  <a:pt x="1206" y="17510"/>
                </a:lnTo>
                <a:lnTo>
                  <a:pt x="1974" y="18788"/>
                </a:lnTo>
                <a:lnTo>
                  <a:pt x="2412" y="20322"/>
                </a:lnTo>
                <a:lnTo>
                  <a:pt x="2631" y="21600"/>
                </a:lnTo>
                <a:lnTo>
                  <a:pt x="3509" y="20322"/>
                </a:lnTo>
                <a:lnTo>
                  <a:pt x="3947" y="19299"/>
                </a:lnTo>
                <a:lnTo>
                  <a:pt x="3947" y="18405"/>
                </a:lnTo>
                <a:lnTo>
                  <a:pt x="4057" y="17638"/>
                </a:lnTo>
                <a:lnTo>
                  <a:pt x="4605" y="16871"/>
                </a:lnTo>
                <a:lnTo>
                  <a:pt x="5702" y="15849"/>
                </a:lnTo>
                <a:lnTo>
                  <a:pt x="6908" y="17382"/>
                </a:lnTo>
                <a:lnTo>
                  <a:pt x="7565" y="18533"/>
                </a:lnTo>
                <a:lnTo>
                  <a:pt x="8004" y="19044"/>
                </a:lnTo>
                <a:lnTo>
                  <a:pt x="8443" y="18788"/>
                </a:lnTo>
                <a:lnTo>
                  <a:pt x="21600" y="7030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50" name="Shape 7815"/>
          <p:cNvSpPr/>
          <p:nvPr/>
        </p:nvSpPr>
        <p:spPr>
          <a:xfrm>
            <a:off x="10558829" y="4900046"/>
            <a:ext cx="515049" cy="408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24" y="1883"/>
                </a:moveTo>
                <a:lnTo>
                  <a:pt x="8954" y="99"/>
                </a:lnTo>
                <a:lnTo>
                  <a:pt x="7383" y="0"/>
                </a:lnTo>
                <a:lnTo>
                  <a:pt x="5969" y="495"/>
                </a:lnTo>
                <a:lnTo>
                  <a:pt x="4477" y="1486"/>
                </a:lnTo>
                <a:lnTo>
                  <a:pt x="3063" y="2873"/>
                </a:lnTo>
                <a:lnTo>
                  <a:pt x="1807" y="4657"/>
                </a:lnTo>
                <a:lnTo>
                  <a:pt x="864" y="6738"/>
                </a:lnTo>
                <a:lnTo>
                  <a:pt x="157" y="8719"/>
                </a:lnTo>
                <a:lnTo>
                  <a:pt x="0" y="10899"/>
                </a:lnTo>
                <a:lnTo>
                  <a:pt x="1414" y="11890"/>
                </a:lnTo>
                <a:lnTo>
                  <a:pt x="2985" y="13178"/>
                </a:lnTo>
                <a:lnTo>
                  <a:pt x="4634" y="14565"/>
                </a:lnTo>
                <a:lnTo>
                  <a:pt x="6205" y="15853"/>
                </a:lnTo>
                <a:lnTo>
                  <a:pt x="8012" y="16448"/>
                </a:lnTo>
                <a:lnTo>
                  <a:pt x="8404" y="17141"/>
                </a:lnTo>
                <a:lnTo>
                  <a:pt x="9111" y="17934"/>
                </a:lnTo>
                <a:lnTo>
                  <a:pt x="10132" y="18628"/>
                </a:lnTo>
                <a:lnTo>
                  <a:pt x="11311" y="19519"/>
                </a:lnTo>
                <a:lnTo>
                  <a:pt x="12567" y="20312"/>
                </a:lnTo>
                <a:lnTo>
                  <a:pt x="13745" y="20807"/>
                </a:lnTo>
                <a:lnTo>
                  <a:pt x="14845" y="21303"/>
                </a:lnTo>
                <a:lnTo>
                  <a:pt x="15788" y="21600"/>
                </a:lnTo>
                <a:lnTo>
                  <a:pt x="16337" y="21402"/>
                </a:lnTo>
                <a:lnTo>
                  <a:pt x="18065" y="20411"/>
                </a:lnTo>
                <a:lnTo>
                  <a:pt x="19165" y="19420"/>
                </a:lnTo>
                <a:lnTo>
                  <a:pt x="20108" y="18429"/>
                </a:lnTo>
                <a:lnTo>
                  <a:pt x="20815" y="17240"/>
                </a:lnTo>
                <a:lnTo>
                  <a:pt x="21600" y="15754"/>
                </a:lnTo>
                <a:lnTo>
                  <a:pt x="21521" y="14763"/>
                </a:lnTo>
                <a:lnTo>
                  <a:pt x="21521" y="13673"/>
                </a:lnTo>
                <a:lnTo>
                  <a:pt x="21443" y="12683"/>
                </a:lnTo>
                <a:lnTo>
                  <a:pt x="21286" y="11692"/>
                </a:lnTo>
                <a:lnTo>
                  <a:pt x="20972" y="10404"/>
                </a:lnTo>
                <a:lnTo>
                  <a:pt x="20579" y="8917"/>
                </a:lnTo>
                <a:lnTo>
                  <a:pt x="20029" y="6936"/>
                </a:lnTo>
                <a:lnTo>
                  <a:pt x="19087" y="4657"/>
                </a:lnTo>
                <a:lnTo>
                  <a:pt x="18772" y="4459"/>
                </a:lnTo>
                <a:lnTo>
                  <a:pt x="18065" y="3963"/>
                </a:lnTo>
                <a:lnTo>
                  <a:pt x="17201" y="3468"/>
                </a:lnTo>
                <a:lnTo>
                  <a:pt x="16180" y="2873"/>
                </a:lnTo>
                <a:lnTo>
                  <a:pt x="15159" y="2378"/>
                </a:lnTo>
                <a:lnTo>
                  <a:pt x="14374" y="1982"/>
                </a:lnTo>
                <a:lnTo>
                  <a:pt x="13824" y="1883"/>
                </a:lnTo>
              </a:path>
            </a:pathLst>
          </a:custGeom>
          <a:solidFill>
            <a:schemeClr val="bg1">
              <a:lumMod val="75000"/>
            </a:schemeClr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51" name="Shape 7816"/>
          <p:cNvSpPr/>
          <p:nvPr/>
        </p:nvSpPr>
        <p:spPr>
          <a:xfrm>
            <a:off x="10641237" y="4772670"/>
            <a:ext cx="664880" cy="6762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222" y="17112"/>
                </a:moveTo>
                <a:lnTo>
                  <a:pt x="10952" y="17352"/>
                </a:lnTo>
                <a:lnTo>
                  <a:pt x="11743" y="17651"/>
                </a:lnTo>
                <a:lnTo>
                  <a:pt x="12595" y="18010"/>
                </a:lnTo>
                <a:lnTo>
                  <a:pt x="13447" y="18548"/>
                </a:lnTo>
                <a:lnTo>
                  <a:pt x="14055" y="19266"/>
                </a:lnTo>
                <a:lnTo>
                  <a:pt x="14116" y="19984"/>
                </a:lnTo>
                <a:lnTo>
                  <a:pt x="14116" y="21301"/>
                </a:lnTo>
                <a:lnTo>
                  <a:pt x="14299" y="21600"/>
                </a:lnTo>
                <a:lnTo>
                  <a:pt x="15211" y="21361"/>
                </a:lnTo>
                <a:lnTo>
                  <a:pt x="16306" y="20942"/>
                </a:lnTo>
                <a:lnTo>
                  <a:pt x="17402" y="20403"/>
                </a:lnTo>
                <a:lnTo>
                  <a:pt x="18558" y="19805"/>
                </a:lnTo>
                <a:lnTo>
                  <a:pt x="19653" y="19147"/>
                </a:lnTo>
                <a:lnTo>
                  <a:pt x="20626" y="18728"/>
                </a:lnTo>
                <a:lnTo>
                  <a:pt x="21478" y="18309"/>
                </a:lnTo>
                <a:lnTo>
                  <a:pt x="21417" y="18429"/>
                </a:lnTo>
                <a:lnTo>
                  <a:pt x="21174" y="18249"/>
                </a:lnTo>
                <a:lnTo>
                  <a:pt x="20870" y="18010"/>
                </a:lnTo>
                <a:lnTo>
                  <a:pt x="20444" y="17890"/>
                </a:lnTo>
                <a:lnTo>
                  <a:pt x="19957" y="17890"/>
                </a:lnTo>
                <a:lnTo>
                  <a:pt x="20140" y="17471"/>
                </a:lnTo>
                <a:lnTo>
                  <a:pt x="20201" y="16933"/>
                </a:lnTo>
                <a:lnTo>
                  <a:pt x="20201" y="16394"/>
                </a:lnTo>
                <a:lnTo>
                  <a:pt x="20140" y="15796"/>
                </a:lnTo>
                <a:lnTo>
                  <a:pt x="20079" y="15317"/>
                </a:lnTo>
                <a:lnTo>
                  <a:pt x="20140" y="15018"/>
                </a:lnTo>
                <a:lnTo>
                  <a:pt x="20322" y="14958"/>
                </a:lnTo>
                <a:lnTo>
                  <a:pt x="21600" y="13343"/>
                </a:lnTo>
                <a:lnTo>
                  <a:pt x="19105" y="9992"/>
                </a:lnTo>
                <a:lnTo>
                  <a:pt x="20444" y="7898"/>
                </a:lnTo>
                <a:lnTo>
                  <a:pt x="19105" y="5684"/>
                </a:lnTo>
                <a:lnTo>
                  <a:pt x="17828" y="7001"/>
                </a:lnTo>
                <a:lnTo>
                  <a:pt x="14299" y="5445"/>
                </a:lnTo>
                <a:lnTo>
                  <a:pt x="14542" y="4727"/>
                </a:lnTo>
                <a:lnTo>
                  <a:pt x="14420" y="4248"/>
                </a:lnTo>
                <a:lnTo>
                  <a:pt x="14299" y="3829"/>
                </a:lnTo>
                <a:lnTo>
                  <a:pt x="13934" y="3530"/>
                </a:lnTo>
                <a:lnTo>
                  <a:pt x="13447" y="3291"/>
                </a:lnTo>
                <a:lnTo>
                  <a:pt x="12899" y="3052"/>
                </a:lnTo>
                <a:lnTo>
                  <a:pt x="12352" y="2752"/>
                </a:lnTo>
                <a:lnTo>
                  <a:pt x="11074" y="0"/>
                </a:lnTo>
                <a:lnTo>
                  <a:pt x="5172" y="479"/>
                </a:lnTo>
                <a:lnTo>
                  <a:pt x="0" y="2513"/>
                </a:lnTo>
                <a:lnTo>
                  <a:pt x="1521" y="3291"/>
                </a:lnTo>
                <a:lnTo>
                  <a:pt x="3164" y="3829"/>
                </a:lnTo>
                <a:lnTo>
                  <a:pt x="4868" y="4308"/>
                </a:lnTo>
                <a:lnTo>
                  <a:pt x="6632" y="4667"/>
                </a:lnTo>
                <a:lnTo>
                  <a:pt x="8457" y="5206"/>
                </a:lnTo>
                <a:lnTo>
                  <a:pt x="10100" y="5744"/>
                </a:lnTo>
                <a:lnTo>
                  <a:pt x="11561" y="6462"/>
                </a:lnTo>
                <a:lnTo>
                  <a:pt x="11865" y="6821"/>
                </a:lnTo>
                <a:lnTo>
                  <a:pt x="12352" y="7539"/>
                </a:lnTo>
                <a:lnTo>
                  <a:pt x="12899" y="8437"/>
                </a:lnTo>
                <a:lnTo>
                  <a:pt x="13386" y="9454"/>
                </a:lnTo>
                <a:lnTo>
                  <a:pt x="13751" y="10591"/>
                </a:lnTo>
                <a:lnTo>
                  <a:pt x="14055" y="11727"/>
                </a:lnTo>
                <a:lnTo>
                  <a:pt x="14116" y="12745"/>
                </a:lnTo>
                <a:lnTo>
                  <a:pt x="14055" y="13642"/>
                </a:lnTo>
                <a:lnTo>
                  <a:pt x="13751" y="14240"/>
                </a:lnTo>
                <a:lnTo>
                  <a:pt x="13203" y="14958"/>
                </a:lnTo>
                <a:lnTo>
                  <a:pt x="12473" y="15557"/>
                </a:lnTo>
                <a:lnTo>
                  <a:pt x="11804" y="16095"/>
                </a:lnTo>
                <a:lnTo>
                  <a:pt x="11074" y="16574"/>
                </a:lnTo>
                <a:lnTo>
                  <a:pt x="10526" y="16873"/>
                </a:lnTo>
                <a:lnTo>
                  <a:pt x="10222" y="17112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13" name="Shape 7602"/>
          <p:cNvSpPr/>
          <p:nvPr/>
        </p:nvSpPr>
        <p:spPr>
          <a:xfrm>
            <a:off x="582898" y="1773524"/>
            <a:ext cx="430694" cy="430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B300"/>
          </a:solidFill>
          <a:ln w="12700" cap="flat">
            <a:noFill/>
            <a:miter lim="400000"/>
          </a:ln>
          <a:effectLst>
            <a:outerShdw dist="50800" dir="2700000" algn="tl" rotWithShape="0">
              <a:srgbClr val="FF4F00">
                <a:alpha val="50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r>
              <a:rPr lang="en-US" sz="1600" dirty="0">
                <a:solidFill>
                  <a:srgbClr val="FFFFFF"/>
                </a:solidFill>
                <a:latin typeface="+mj-lt"/>
              </a:rPr>
              <a:t>1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032320" y="1788816"/>
            <a:ext cx="1015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2"/>
                </a:solidFill>
                <a:latin typeface="+mj-lt"/>
                <a:ea typeface="Roboto Light" panose="02000000000000000000" pitchFamily="2" charset="0"/>
              </a:rPr>
              <a:t>Global</a:t>
            </a:r>
            <a:endParaRPr kumimoji="0" lang="en-US" sz="1600" i="0" u="none" strike="noStrike" kern="1200" cap="none" spc="0" normalizeH="0" baseline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Roboto Light" panose="02000000000000000000" pitchFamily="2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103811" y="1808830"/>
            <a:ext cx="5152015" cy="31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1300" noProof="0" dirty="0">
                <a:solidFill>
                  <a:schemeClr val="bg2"/>
                </a:solidFill>
              </a:rPr>
              <a:t>Gene therapy programme </a:t>
            </a:r>
            <a:r>
              <a:rPr lang="en-US" sz="1300" dirty="0">
                <a:solidFill>
                  <a:schemeClr val="bg2"/>
                </a:solidFill>
              </a:rPr>
              <a:t>for GM2 Gangliosidosis - </a:t>
            </a:r>
            <a:r>
              <a:rPr lang="en-US" sz="900" i="1" noProof="0" dirty="0">
                <a:solidFill>
                  <a:schemeClr val="bg2"/>
                </a:solidFill>
              </a:rPr>
              <a:t>The University of Cambridge</a:t>
            </a:r>
          </a:p>
        </p:txBody>
      </p:sp>
      <p:cxnSp>
        <p:nvCxnSpPr>
          <p:cNvPr id="116" name="Straight Connector 115"/>
          <p:cNvCxnSpPr/>
          <p:nvPr/>
        </p:nvCxnSpPr>
        <p:spPr>
          <a:xfrm>
            <a:off x="2047764" y="1816782"/>
            <a:ext cx="0" cy="356400"/>
          </a:xfrm>
          <a:prstGeom prst="line">
            <a:avLst/>
          </a:prstGeom>
          <a:ln w="28575">
            <a:solidFill>
              <a:srgbClr val="FF4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itle 1"/>
          <p:cNvSpPr txBox="1">
            <a:spLocks/>
          </p:cNvSpPr>
          <p:nvPr/>
        </p:nvSpPr>
        <p:spPr>
          <a:xfrm>
            <a:off x="666344" y="487698"/>
            <a:ext cx="7532126" cy="7186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3200" b="1" dirty="0">
                <a:latin typeface="Montserrat SemiBold" panose="00000700000000000000" pitchFamily="2" charset="0"/>
                <a:ea typeface="Roboto Light" panose="02000000000000000000" pitchFamily="2" charset="0"/>
              </a:rPr>
              <a:t>RESEARCH &amp; TRIALS – 2011 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95749" y="1036443"/>
            <a:ext cx="53716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In 2011 there was only one research project</a:t>
            </a:r>
          </a:p>
        </p:txBody>
      </p:sp>
      <p:sp>
        <p:nvSpPr>
          <p:cNvPr id="82" name="Shape 7794"/>
          <p:cNvSpPr/>
          <p:nvPr/>
        </p:nvSpPr>
        <p:spPr>
          <a:xfrm>
            <a:off x="7380515" y="5147308"/>
            <a:ext cx="530033" cy="803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15" y="11681"/>
                </a:moveTo>
                <a:lnTo>
                  <a:pt x="16715" y="11429"/>
                </a:lnTo>
                <a:lnTo>
                  <a:pt x="16868" y="10876"/>
                </a:lnTo>
                <a:lnTo>
                  <a:pt x="17020" y="10120"/>
                </a:lnTo>
                <a:lnTo>
                  <a:pt x="17478" y="8308"/>
                </a:lnTo>
                <a:lnTo>
                  <a:pt x="17936" y="6697"/>
                </a:lnTo>
                <a:lnTo>
                  <a:pt x="18013" y="6143"/>
                </a:lnTo>
                <a:lnTo>
                  <a:pt x="18089" y="5841"/>
                </a:lnTo>
                <a:lnTo>
                  <a:pt x="21600" y="4531"/>
                </a:lnTo>
                <a:lnTo>
                  <a:pt x="21218" y="3273"/>
                </a:lnTo>
                <a:lnTo>
                  <a:pt x="14273" y="1208"/>
                </a:lnTo>
                <a:lnTo>
                  <a:pt x="14349" y="1208"/>
                </a:lnTo>
                <a:lnTo>
                  <a:pt x="14502" y="1108"/>
                </a:lnTo>
                <a:lnTo>
                  <a:pt x="14578" y="957"/>
                </a:lnTo>
                <a:lnTo>
                  <a:pt x="15036" y="554"/>
                </a:lnTo>
                <a:lnTo>
                  <a:pt x="11525" y="0"/>
                </a:lnTo>
                <a:lnTo>
                  <a:pt x="11449" y="302"/>
                </a:lnTo>
                <a:lnTo>
                  <a:pt x="11067" y="705"/>
                </a:lnTo>
                <a:lnTo>
                  <a:pt x="10380" y="1158"/>
                </a:lnTo>
                <a:lnTo>
                  <a:pt x="9464" y="1662"/>
                </a:lnTo>
                <a:lnTo>
                  <a:pt x="8701" y="2115"/>
                </a:lnTo>
                <a:lnTo>
                  <a:pt x="8014" y="2517"/>
                </a:lnTo>
                <a:lnTo>
                  <a:pt x="7709" y="2820"/>
                </a:lnTo>
                <a:lnTo>
                  <a:pt x="8396" y="3373"/>
                </a:lnTo>
                <a:lnTo>
                  <a:pt x="8625" y="3776"/>
                </a:lnTo>
                <a:lnTo>
                  <a:pt x="8548" y="4179"/>
                </a:lnTo>
                <a:lnTo>
                  <a:pt x="8243" y="4531"/>
                </a:lnTo>
                <a:lnTo>
                  <a:pt x="7709" y="4834"/>
                </a:lnTo>
                <a:lnTo>
                  <a:pt x="7251" y="5136"/>
                </a:lnTo>
                <a:lnTo>
                  <a:pt x="6793" y="5488"/>
                </a:lnTo>
                <a:lnTo>
                  <a:pt x="6488" y="5841"/>
                </a:lnTo>
                <a:lnTo>
                  <a:pt x="6335" y="6294"/>
                </a:lnTo>
                <a:lnTo>
                  <a:pt x="6640" y="6898"/>
                </a:lnTo>
                <a:lnTo>
                  <a:pt x="4961" y="8257"/>
                </a:lnTo>
                <a:lnTo>
                  <a:pt x="3358" y="9717"/>
                </a:lnTo>
                <a:lnTo>
                  <a:pt x="1679" y="11228"/>
                </a:lnTo>
                <a:lnTo>
                  <a:pt x="0" y="12487"/>
                </a:lnTo>
                <a:lnTo>
                  <a:pt x="382" y="13292"/>
                </a:lnTo>
                <a:lnTo>
                  <a:pt x="1069" y="14098"/>
                </a:lnTo>
                <a:lnTo>
                  <a:pt x="1832" y="14853"/>
                </a:lnTo>
                <a:lnTo>
                  <a:pt x="2824" y="15407"/>
                </a:lnTo>
                <a:lnTo>
                  <a:pt x="2824" y="16011"/>
                </a:lnTo>
                <a:lnTo>
                  <a:pt x="2442" y="16464"/>
                </a:lnTo>
                <a:lnTo>
                  <a:pt x="2061" y="16716"/>
                </a:lnTo>
                <a:lnTo>
                  <a:pt x="1603" y="16968"/>
                </a:lnTo>
                <a:lnTo>
                  <a:pt x="1298" y="17169"/>
                </a:lnTo>
                <a:lnTo>
                  <a:pt x="1221" y="17421"/>
                </a:lnTo>
                <a:lnTo>
                  <a:pt x="1603" y="17673"/>
                </a:lnTo>
                <a:lnTo>
                  <a:pt x="1984" y="18176"/>
                </a:lnTo>
                <a:lnTo>
                  <a:pt x="1984" y="18780"/>
                </a:lnTo>
                <a:lnTo>
                  <a:pt x="1679" y="19334"/>
                </a:lnTo>
                <a:lnTo>
                  <a:pt x="1069" y="19838"/>
                </a:lnTo>
                <a:lnTo>
                  <a:pt x="534" y="20392"/>
                </a:lnTo>
                <a:lnTo>
                  <a:pt x="0" y="20744"/>
                </a:lnTo>
                <a:lnTo>
                  <a:pt x="8014" y="21600"/>
                </a:lnTo>
                <a:lnTo>
                  <a:pt x="11754" y="18327"/>
                </a:lnTo>
                <a:lnTo>
                  <a:pt x="13128" y="18327"/>
                </a:lnTo>
                <a:lnTo>
                  <a:pt x="13586" y="18227"/>
                </a:lnTo>
                <a:lnTo>
                  <a:pt x="13967" y="18227"/>
                </a:lnTo>
                <a:lnTo>
                  <a:pt x="14196" y="18176"/>
                </a:lnTo>
                <a:lnTo>
                  <a:pt x="14273" y="18126"/>
                </a:lnTo>
                <a:lnTo>
                  <a:pt x="14273" y="18076"/>
                </a:lnTo>
                <a:lnTo>
                  <a:pt x="14196" y="17924"/>
                </a:lnTo>
                <a:lnTo>
                  <a:pt x="13891" y="17874"/>
                </a:lnTo>
                <a:lnTo>
                  <a:pt x="13433" y="17723"/>
                </a:lnTo>
                <a:lnTo>
                  <a:pt x="12899" y="17522"/>
                </a:lnTo>
                <a:lnTo>
                  <a:pt x="12136" y="17421"/>
                </a:lnTo>
                <a:lnTo>
                  <a:pt x="14120" y="14551"/>
                </a:lnTo>
                <a:lnTo>
                  <a:pt x="14196" y="14299"/>
                </a:lnTo>
                <a:lnTo>
                  <a:pt x="13891" y="13947"/>
                </a:lnTo>
                <a:lnTo>
                  <a:pt x="13586" y="13393"/>
                </a:lnTo>
                <a:lnTo>
                  <a:pt x="13204" y="12890"/>
                </a:lnTo>
                <a:lnTo>
                  <a:pt x="13052" y="12235"/>
                </a:lnTo>
                <a:lnTo>
                  <a:pt x="13128" y="11530"/>
                </a:lnTo>
                <a:lnTo>
                  <a:pt x="14196" y="12487"/>
                </a:lnTo>
                <a:lnTo>
                  <a:pt x="16715" y="11681"/>
                </a:lnTo>
              </a:path>
            </a:pathLst>
          </a:custGeom>
          <a:solidFill>
            <a:schemeClr val="bg1">
              <a:lumMod val="75000"/>
            </a:schemeClr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87" name="Shape 7798"/>
          <p:cNvSpPr/>
          <p:nvPr/>
        </p:nvSpPr>
        <p:spPr>
          <a:xfrm>
            <a:off x="8257970" y="2721226"/>
            <a:ext cx="820332" cy="1337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86" y="11163"/>
                </a:moveTo>
                <a:lnTo>
                  <a:pt x="15386" y="10467"/>
                </a:lnTo>
                <a:lnTo>
                  <a:pt x="15337" y="10346"/>
                </a:lnTo>
                <a:lnTo>
                  <a:pt x="15288" y="10407"/>
                </a:lnTo>
                <a:lnTo>
                  <a:pt x="15140" y="10437"/>
                </a:lnTo>
                <a:lnTo>
                  <a:pt x="14647" y="10497"/>
                </a:lnTo>
                <a:lnTo>
                  <a:pt x="14351" y="10437"/>
                </a:lnTo>
                <a:lnTo>
                  <a:pt x="13956" y="10195"/>
                </a:lnTo>
                <a:lnTo>
                  <a:pt x="13956" y="9953"/>
                </a:lnTo>
                <a:lnTo>
                  <a:pt x="14104" y="9650"/>
                </a:lnTo>
                <a:lnTo>
                  <a:pt x="14203" y="9318"/>
                </a:lnTo>
                <a:lnTo>
                  <a:pt x="14351" y="8955"/>
                </a:lnTo>
                <a:lnTo>
                  <a:pt x="14449" y="8561"/>
                </a:lnTo>
                <a:lnTo>
                  <a:pt x="14449" y="8259"/>
                </a:lnTo>
                <a:lnTo>
                  <a:pt x="14400" y="7956"/>
                </a:lnTo>
                <a:lnTo>
                  <a:pt x="14153" y="7684"/>
                </a:lnTo>
                <a:lnTo>
                  <a:pt x="13710" y="7533"/>
                </a:lnTo>
                <a:lnTo>
                  <a:pt x="13068" y="7472"/>
                </a:lnTo>
                <a:lnTo>
                  <a:pt x="12871" y="7321"/>
                </a:lnTo>
                <a:lnTo>
                  <a:pt x="12526" y="7139"/>
                </a:lnTo>
                <a:lnTo>
                  <a:pt x="12082" y="7018"/>
                </a:lnTo>
                <a:lnTo>
                  <a:pt x="11737" y="6988"/>
                </a:lnTo>
                <a:lnTo>
                  <a:pt x="11786" y="6504"/>
                </a:lnTo>
                <a:lnTo>
                  <a:pt x="11984" y="6081"/>
                </a:lnTo>
                <a:lnTo>
                  <a:pt x="12378" y="5657"/>
                </a:lnTo>
                <a:lnTo>
                  <a:pt x="12773" y="5264"/>
                </a:lnTo>
                <a:lnTo>
                  <a:pt x="13216" y="4901"/>
                </a:lnTo>
                <a:lnTo>
                  <a:pt x="13710" y="4508"/>
                </a:lnTo>
                <a:lnTo>
                  <a:pt x="14153" y="4145"/>
                </a:lnTo>
                <a:lnTo>
                  <a:pt x="14597" y="3842"/>
                </a:lnTo>
                <a:lnTo>
                  <a:pt x="14893" y="3539"/>
                </a:lnTo>
                <a:lnTo>
                  <a:pt x="15140" y="3297"/>
                </a:lnTo>
                <a:lnTo>
                  <a:pt x="15288" y="3055"/>
                </a:lnTo>
                <a:lnTo>
                  <a:pt x="15238" y="2874"/>
                </a:lnTo>
                <a:lnTo>
                  <a:pt x="14942" y="2753"/>
                </a:lnTo>
                <a:lnTo>
                  <a:pt x="14548" y="2692"/>
                </a:lnTo>
                <a:lnTo>
                  <a:pt x="13808" y="2632"/>
                </a:lnTo>
                <a:lnTo>
                  <a:pt x="12822" y="2692"/>
                </a:lnTo>
                <a:lnTo>
                  <a:pt x="11490" y="2753"/>
                </a:lnTo>
                <a:lnTo>
                  <a:pt x="9863" y="2904"/>
                </a:lnTo>
                <a:lnTo>
                  <a:pt x="10603" y="2178"/>
                </a:lnTo>
                <a:lnTo>
                  <a:pt x="11540" y="1482"/>
                </a:lnTo>
                <a:lnTo>
                  <a:pt x="12625" y="817"/>
                </a:lnTo>
                <a:lnTo>
                  <a:pt x="13710" y="212"/>
                </a:lnTo>
                <a:lnTo>
                  <a:pt x="13364" y="91"/>
                </a:lnTo>
                <a:lnTo>
                  <a:pt x="12822" y="61"/>
                </a:lnTo>
                <a:lnTo>
                  <a:pt x="12132" y="0"/>
                </a:lnTo>
                <a:lnTo>
                  <a:pt x="11244" y="61"/>
                </a:lnTo>
                <a:lnTo>
                  <a:pt x="10405" y="61"/>
                </a:lnTo>
                <a:lnTo>
                  <a:pt x="9715" y="91"/>
                </a:lnTo>
                <a:lnTo>
                  <a:pt x="9222" y="91"/>
                </a:lnTo>
                <a:lnTo>
                  <a:pt x="7595" y="1240"/>
                </a:lnTo>
                <a:lnTo>
                  <a:pt x="6164" y="2481"/>
                </a:lnTo>
                <a:lnTo>
                  <a:pt x="6016" y="2420"/>
                </a:lnTo>
                <a:lnTo>
                  <a:pt x="5819" y="2299"/>
                </a:lnTo>
                <a:lnTo>
                  <a:pt x="5573" y="2057"/>
                </a:lnTo>
                <a:lnTo>
                  <a:pt x="5178" y="1876"/>
                </a:lnTo>
                <a:lnTo>
                  <a:pt x="4784" y="1755"/>
                </a:lnTo>
                <a:lnTo>
                  <a:pt x="4340" y="1724"/>
                </a:lnTo>
                <a:lnTo>
                  <a:pt x="3847" y="1815"/>
                </a:lnTo>
                <a:lnTo>
                  <a:pt x="4981" y="2965"/>
                </a:lnTo>
                <a:lnTo>
                  <a:pt x="6164" y="3509"/>
                </a:lnTo>
                <a:lnTo>
                  <a:pt x="5622" y="3721"/>
                </a:lnTo>
                <a:lnTo>
                  <a:pt x="4981" y="3933"/>
                </a:lnTo>
                <a:lnTo>
                  <a:pt x="4389" y="4205"/>
                </a:lnTo>
                <a:lnTo>
                  <a:pt x="3847" y="4477"/>
                </a:lnTo>
                <a:lnTo>
                  <a:pt x="3403" y="4780"/>
                </a:lnTo>
                <a:lnTo>
                  <a:pt x="3156" y="5203"/>
                </a:lnTo>
                <a:lnTo>
                  <a:pt x="3156" y="5718"/>
                </a:lnTo>
                <a:lnTo>
                  <a:pt x="4241" y="5718"/>
                </a:lnTo>
                <a:lnTo>
                  <a:pt x="4981" y="5778"/>
                </a:lnTo>
                <a:lnTo>
                  <a:pt x="5425" y="5869"/>
                </a:lnTo>
                <a:lnTo>
                  <a:pt x="5622" y="6020"/>
                </a:lnTo>
                <a:lnTo>
                  <a:pt x="5622" y="6323"/>
                </a:lnTo>
                <a:lnTo>
                  <a:pt x="5375" y="6716"/>
                </a:lnTo>
                <a:lnTo>
                  <a:pt x="4932" y="7321"/>
                </a:lnTo>
                <a:lnTo>
                  <a:pt x="4340" y="8108"/>
                </a:lnTo>
                <a:lnTo>
                  <a:pt x="5129" y="7866"/>
                </a:lnTo>
                <a:lnTo>
                  <a:pt x="5721" y="7805"/>
                </a:lnTo>
                <a:lnTo>
                  <a:pt x="6115" y="7835"/>
                </a:lnTo>
                <a:lnTo>
                  <a:pt x="6362" y="7926"/>
                </a:lnTo>
                <a:lnTo>
                  <a:pt x="6411" y="8108"/>
                </a:lnTo>
                <a:lnTo>
                  <a:pt x="6362" y="8289"/>
                </a:lnTo>
                <a:lnTo>
                  <a:pt x="6164" y="8561"/>
                </a:lnTo>
                <a:lnTo>
                  <a:pt x="5819" y="8803"/>
                </a:lnTo>
                <a:lnTo>
                  <a:pt x="5375" y="9076"/>
                </a:lnTo>
                <a:lnTo>
                  <a:pt x="5868" y="9439"/>
                </a:lnTo>
                <a:lnTo>
                  <a:pt x="6312" y="9590"/>
                </a:lnTo>
                <a:lnTo>
                  <a:pt x="6805" y="9620"/>
                </a:lnTo>
                <a:lnTo>
                  <a:pt x="7397" y="9529"/>
                </a:lnTo>
                <a:lnTo>
                  <a:pt x="7940" y="9469"/>
                </a:lnTo>
                <a:lnTo>
                  <a:pt x="8532" y="9348"/>
                </a:lnTo>
                <a:lnTo>
                  <a:pt x="9222" y="9318"/>
                </a:lnTo>
                <a:lnTo>
                  <a:pt x="9666" y="9620"/>
                </a:lnTo>
                <a:lnTo>
                  <a:pt x="9764" y="9923"/>
                </a:lnTo>
                <a:lnTo>
                  <a:pt x="9764" y="10225"/>
                </a:lnTo>
                <a:lnTo>
                  <a:pt x="9616" y="10588"/>
                </a:lnTo>
                <a:lnTo>
                  <a:pt x="9222" y="11012"/>
                </a:lnTo>
                <a:lnTo>
                  <a:pt x="9666" y="11587"/>
                </a:lnTo>
                <a:lnTo>
                  <a:pt x="9912" y="12071"/>
                </a:lnTo>
                <a:lnTo>
                  <a:pt x="9962" y="12434"/>
                </a:lnTo>
                <a:lnTo>
                  <a:pt x="9863" y="12827"/>
                </a:lnTo>
                <a:lnTo>
                  <a:pt x="9419" y="13250"/>
                </a:lnTo>
                <a:lnTo>
                  <a:pt x="8630" y="13734"/>
                </a:lnTo>
                <a:lnTo>
                  <a:pt x="7742" y="13613"/>
                </a:lnTo>
                <a:lnTo>
                  <a:pt x="7299" y="13492"/>
                </a:lnTo>
                <a:lnTo>
                  <a:pt x="6953" y="13341"/>
                </a:lnTo>
                <a:lnTo>
                  <a:pt x="6164" y="13099"/>
                </a:lnTo>
                <a:lnTo>
                  <a:pt x="5918" y="13069"/>
                </a:lnTo>
                <a:lnTo>
                  <a:pt x="5819" y="13099"/>
                </a:lnTo>
                <a:lnTo>
                  <a:pt x="5721" y="13190"/>
                </a:lnTo>
                <a:lnTo>
                  <a:pt x="5819" y="13432"/>
                </a:lnTo>
                <a:lnTo>
                  <a:pt x="6066" y="13765"/>
                </a:lnTo>
                <a:lnTo>
                  <a:pt x="6411" y="14218"/>
                </a:lnTo>
                <a:lnTo>
                  <a:pt x="5819" y="14279"/>
                </a:lnTo>
                <a:lnTo>
                  <a:pt x="5474" y="14309"/>
                </a:lnTo>
                <a:lnTo>
                  <a:pt x="5425" y="14339"/>
                </a:lnTo>
                <a:lnTo>
                  <a:pt x="5573" y="14430"/>
                </a:lnTo>
                <a:lnTo>
                  <a:pt x="5868" y="14582"/>
                </a:lnTo>
                <a:lnTo>
                  <a:pt x="6263" y="14733"/>
                </a:lnTo>
                <a:lnTo>
                  <a:pt x="6707" y="14914"/>
                </a:lnTo>
                <a:lnTo>
                  <a:pt x="6608" y="15398"/>
                </a:lnTo>
                <a:lnTo>
                  <a:pt x="6362" y="15701"/>
                </a:lnTo>
                <a:lnTo>
                  <a:pt x="6016" y="15973"/>
                </a:lnTo>
                <a:lnTo>
                  <a:pt x="5573" y="16155"/>
                </a:lnTo>
                <a:lnTo>
                  <a:pt x="4488" y="16397"/>
                </a:lnTo>
                <a:lnTo>
                  <a:pt x="3896" y="16518"/>
                </a:lnTo>
                <a:lnTo>
                  <a:pt x="3353" y="16639"/>
                </a:lnTo>
                <a:lnTo>
                  <a:pt x="3353" y="16820"/>
                </a:lnTo>
                <a:lnTo>
                  <a:pt x="3255" y="17092"/>
                </a:lnTo>
                <a:lnTo>
                  <a:pt x="3205" y="17365"/>
                </a:lnTo>
                <a:lnTo>
                  <a:pt x="3156" y="17576"/>
                </a:lnTo>
                <a:lnTo>
                  <a:pt x="4537" y="17576"/>
                </a:lnTo>
                <a:lnTo>
                  <a:pt x="4932" y="17607"/>
                </a:lnTo>
                <a:lnTo>
                  <a:pt x="5227" y="17607"/>
                </a:lnTo>
                <a:lnTo>
                  <a:pt x="5573" y="17637"/>
                </a:lnTo>
                <a:lnTo>
                  <a:pt x="6707" y="17637"/>
                </a:lnTo>
                <a:lnTo>
                  <a:pt x="6805" y="17909"/>
                </a:lnTo>
                <a:lnTo>
                  <a:pt x="7052" y="18061"/>
                </a:lnTo>
                <a:lnTo>
                  <a:pt x="7447" y="18151"/>
                </a:lnTo>
                <a:lnTo>
                  <a:pt x="7841" y="18182"/>
                </a:lnTo>
                <a:lnTo>
                  <a:pt x="8975" y="18182"/>
                </a:lnTo>
                <a:lnTo>
                  <a:pt x="8581" y="18605"/>
                </a:lnTo>
                <a:lnTo>
                  <a:pt x="8088" y="18968"/>
                </a:lnTo>
                <a:lnTo>
                  <a:pt x="7595" y="19180"/>
                </a:lnTo>
                <a:lnTo>
                  <a:pt x="7052" y="19150"/>
                </a:lnTo>
                <a:lnTo>
                  <a:pt x="6411" y="18998"/>
                </a:lnTo>
                <a:lnTo>
                  <a:pt x="5819" y="18877"/>
                </a:lnTo>
                <a:lnTo>
                  <a:pt x="5277" y="18847"/>
                </a:lnTo>
                <a:lnTo>
                  <a:pt x="4833" y="19150"/>
                </a:lnTo>
                <a:lnTo>
                  <a:pt x="4586" y="19392"/>
                </a:lnTo>
                <a:lnTo>
                  <a:pt x="4488" y="19543"/>
                </a:lnTo>
                <a:lnTo>
                  <a:pt x="4340" y="19664"/>
                </a:lnTo>
                <a:lnTo>
                  <a:pt x="4340" y="19724"/>
                </a:lnTo>
                <a:lnTo>
                  <a:pt x="4290" y="19815"/>
                </a:lnTo>
                <a:lnTo>
                  <a:pt x="4142" y="19876"/>
                </a:lnTo>
                <a:lnTo>
                  <a:pt x="3995" y="19966"/>
                </a:lnTo>
                <a:lnTo>
                  <a:pt x="3600" y="20057"/>
                </a:lnTo>
                <a:lnTo>
                  <a:pt x="3107" y="20148"/>
                </a:lnTo>
                <a:lnTo>
                  <a:pt x="2318" y="20360"/>
                </a:lnTo>
                <a:lnTo>
                  <a:pt x="1332" y="20602"/>
                </a:lnTo>
                <a:lnTo>
                  <a:pt x="0" y="20904"/>
                </a:lnTo>
                <a:lnTo>
                  <a:pt x="641" y="21116"/>
                </a:lnTo>
                <a:lnTo>
                  <a:pt x="1233" y="21237"/>
                </a:lnTo>
                <a:lnTo>
                  <a:pt x="2022" y="21237"/>
                </a:lnTo>
                <a:lnTo>
                  <a:pt x="2712" y="21176"/>
                </a:lnTo>
                <a:lnTo>
                  <a:pt x="3403" y="21055"/>
                </a:lnTo>
                <a:lnTo>
                  <a:pt x="4044" y="20934"/>
                </a:lnTo>
                <a:lnTo>
                  <a:pt x="4685" y="20844"/>
                </a:lnTo>
                <a:lnTo>
                  <a:pt x="5129" y="20844"/>
                </a:lnTo>
                <a:lnTo>
                  <a:pt x="5474" y="20965"/>
                </a:lnTo>
                <a:lnTo>
                  <a:pt x="5721" y="21237"/>
                </a:lnTo>
                <a:lnTo>
                  <a:pt x="6263" y="20934"/>
                </a:lnTo>
                <a:lnTo>
                  <a:pt x="6756" y="20692"/>
                </a:lnTo>
                <a:lnTo>
                  <a:pt x="7249" y="20602"/>
                </a:lnTo>
                <a:lnTo>
                  <a:pt x="7841" y="20541"/>
                </a:lnTo>
                <a:lnTo>
                  <a:pt x="8384" y="20692"/>
                </a:lnTo>
                <a:lnTo>
                  <a:pt x="9025" y="21025"/>
                </a:lnTo>
                <a:lnTo>
                  <a:pt x="9715" y="20934"/>
                </a:lnTo>
                <a:lnTo>
                  <a:pt x="10405" y="20783"/>
                </a:lnTo>
                <a:lnTo>
                  <a:pt x="11047" y="20632"/>
                </a:lnTo>
                <a:lnTo>
                  <a:pt x="11737" y="20541"/>
                </a:lnTo>
                <a:lnTo>
                  <a:pt x="11737" y="20602"/>
                </a:lnTo>
                <a:lnTo>
                  <a:pt x="11885" y="20662"/>
                </a:lnTo>
                <a:lnTo>
                  <a:pt x="12132" y="20813"/>
                </a:lnTo>
                <a:lnTo>
                  <a:pt x="12378" y="21025"/>
                </a:lnTo>
                <a:lnTo>
                  <a:pt x="12674" y="21237"/>
                </a:lnTo>
                <a:lnTo>
                  <a:pt x="12921" y="21388"/>
                </a:lnTo>
                <a:lnTo>
                  <a:pt x="13266" y="21509"/>
                </a:lnTo>
                <a:lnTo>
                  <a:pt x="13512" y="21600"/>
                </a:lnTo>
                <a:lnTo>
                  <a:pt x="13710" y="21570"/>
                </a:lnTo>
                <a:lnTo>
                  <a:pt x="13808" y="21358"/>
                </a:lnTo>
                <a:lnTo>
                  <a:pt x="13808" y="21055"/>
                </a:lnTo>
                <a:lnTo>
                  <a:pt x="13710" y="20541"/>
                </a:lnTo>
                <a:lnTo>
                  <a:pt x="14449" y="20753"/>
                </a:lnTo>
                <a:lnTo>
                  <a:pt x="15337" y="20844"/>
                </a:lnTo>
                <a:lnTo>
                  <a:pt x="16274" y="20844"/>
                </a:lnTo>
                <a:lnTo>
                  <a:pt x="17162" y="20783"/>
                </a:lnTo>
                <a:lnTo>
                  <a:pt x="18049" y="20632"/>
                </a:lnTo>
                <a:lnTo>
                  <a:pt x="18888" y="20360"/>
                </a:lnTo>
                <a:lnTo>
                  <a:pt x="19578" y="19936"/>
                </a:lnTo>
                <a:lnTo>
                  <a:pt x="19282" y="19785"/>
                </a:lnTo>
                <a:lnTo>
                  <a:pt x="18838" y="19603"/>
                </a:lnTo>
                <a:lnTo>
                  <a:pt x="18247" y="19513"/>
                </a:lnTo>
                <a:lnTo>
                  <a:pt x="17753" y="19392"/>
                </a:lnTo>
                <a:lnTo>
                  <a:pt x="17310" y="19180"/>
                </a:lnTo>
                <a:lnTo>
                  <a:pt x="17605" y="18998"/>
                </a:lnTo>
                <a:lnTo>
                  <a:pt x="18049" y="18756"/>
                </a:lnTo>
                <a:lnTo>
                  <a:pt x="18444" y="18545"/>
                </a:lnTo>
                <a:lnTo>
                  <a:pt x="18740" y="18272"/>
                </a:lnTo>
                <a:lnTo>
                  <a:pt x="19430" y="18151"/>
                </a:lnTo>
                <a:lnTo>
                  <a:pt x="20170" y="17939"/>
                </a:lnTo>
                <a:lnTo>
                  <a:pt x="20762" y="17637"/>
                </a:lnTo>
                <a:lnTo>
                  <a:pt x="21304" y="17304"/>
                </a:lnTo>
                <a:lnTo>
                  <a:pt x="21600" y="16941"/>
                </a:lnTo>
                <a:lnTo>
                  <a:pt x="21107" y="16487"/>
                </a:lnTo>
                <a:lnTo>
                  <a:pt x="20515" y="16155"/>
                </a:lnTo>
                <a:lnTo>
                  <a:pt x="19874" y="16003"/>
                </a:lnTo>
                <a:lnTo>
                  <a:pt x="19282" y="15973"/>
                </a:lnTo>
                <a:lnTo>
                  <a:pt x="17803" y="15973"/>
                </a:lnTo>
                <a:lnTo>
                  <a:pt x="16964" y="15943"/>
                </a:lnTo>
                <a:lnTo>
                  <a:pt x="17112" y="15368"/>
                </a:lnTo>
                <a:lnTo>
                  <a:pt x="17359" y="14763"/>
                </a:lnTo>
                <a:lnTo>
                  <a:pt x="17556" y="14188"/>
                </a:lnTo>
                <a:lnTo>
                  <a:pt x="17704" y="13674"/>
                </a:lnTo>
                <a:lnTo>
                  <a:pt x="17753" y="13160"/>
                </a:lnTo>
                <a:lnTo>
                  <a:pt x="17556" y="12645"/>
                </a:lnTo>
                <a:lnTo>
                  <a:pt x="17162" y="12131"/>
                </a:lnTo>
                <a:lnTo>
                  <a:pt x="16422" y="11647"/>
                </a:lnTo>
                <a:lnTo>
                  <a:pt x="15386" y="11163"/>
                </a:lnTo>
              </a:path>
            </a:pathLst>
          </a:custGeom>
          <a:solidFill>
            <a:srgbClr val="FFB300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88" name="Shape 7797"/>
          <p:cNvSpPr/>
          <p:nvPr/>
        </p:nvSpPr>
        <p:spPr>
          <a:xfrm>
            <a:off x="8198470" y="3218195"/>
            <a:ext cx="209766" cy="222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36" y="8713"/>
                </a:moveTo>
                <a:lnTo>
                  <a:pt x="20250" y="5808"/>
                </a:lnTo>
                <a:lnTo>
                  <a:pt x="18900" y="3267"/>
                </a:lnTo>
                <a:lnTo>
                  <a:pt x="17743" y="1271"/>
                </a:lnTo>
                <a:lnTo>
                  <a:pt x="16393" y="908"/>
                </a:lnTo>
                <a:lnTo>
                  <a:pt x="15814" y="1271"/>
                </a:lnTo>
                <a:lnTo>
                  <a:pt x="14271" y="1634"/>
                </a:lnTo>
                <a:lnTo>
                  <a:pt x="13500" y="1452"/>
                </a:lnTo>
                <a:lnTo>
                  <a:pt x="10993" y="363"/>
                </a:lnTo>
                <a:lnTo>
                  <a:pt x="9064" y="0"/>
                </a:lnTo>
                <a:lnTo>
                  <a:pt x="1736" y="7079"/>
                </a:lnTo>
                <a:lnTo>
                  <a:pt x="2121" y="7079"/>
                </a:lnTo>
                <a:lnTo>
                  <a:pt x="2700" y="7261"/>
                </a:lnTo>
                <a:lnTo>
                  <a:pt x="3086" y="7261"/>
                </a:lnTo>
                <a:lnTo>
                  <a:pt x="3664" y="7442"/>
                </a:lnTo>
                <a:lnTo>
                  <a:pt x="3857" y="7442"/>
                </a:lnTo>
                <a:lnTo>
                  <a:pt x="3857" y="8350"/>
                </a:lnTo>
                <a:lnTo>
                  <a:pt x="3664" y="8713"/>
                </a:lnTo>
                <a:lnTo>
                  <a:pt x="3664" y="8894"/>
                </a:lnTo>
                <a:lnTo>
                  <a:pt x="3086" y="9076"/>
                </a:lnTo>
                <a:lnTo>
                  <a:pt x="2893" y="9076"/>
                </a:lnTo>
                <a:lnTo>
                  <a:pt x="1350" y="8713"/>
                </a:lnTo>
                <a:lnTo>
                  <a:pt x="579" y="8350"/>
                </a:lnTo>
                <a:lnTo>
                  <a:pt x="193" y="8350"/>
                </a:lnTo>
                <a:lnTo>
                  <a:pt x="0" y="8713"/>
                </a:lnTo>
                <a:lnTo>
                  <a:pt x="0" y="9076"/>
                </a:lnTo>
                <a:lnTo>
                  <a:pt x="193" y="9620"/>
                </a:lnTo>
                <a:lnTo>
                  <a:pt x="579" y="10346"/>
                </a:lnTo>
                <a:lnTo>
                  <a:pt x="579" y="10709"/>
                </a:lnTo>
                <a:lnTo>
                  <a:pt x="964" y="11072"/>
                </a:lnTo>
                <a:lnTo>
                  <a:pt x="964" y="11980"/>
                </a:lnTo>
                <a:lnTo>
                  <a:pt x="2121" y="12887"/>
                </a:lnTo>
                <a:lnTo>
                  <a:pt x="3664" y="13613"/>
                </a:lnTo>
                <a:lnTo>
                  <a:pt x="5400" y="14158"/>
                </a:lnTo>
                <a:lnTo>
                  <a:pt x="6557" y="14158"/>
                </a:lnTo>
                <a:lnTo>
                  <a:pt x="7136" y="13976"/>
                </a:lnTo>
                <a:lnTo>
                  <a:pt x="7521" y="13795"/>
                </a:lnTo>
                <a:lnTo>
                  <a:pt x="10029" y="16336"/>
                </a:lnTo>
                <a:lnTo>
                  <a:pt x="11957" y="18877"/>
                </a:lnTo>
                <a:lnTo>
                  <a:pt x="14079" y="21600"/>
                </a:lnTo>
                <a:lnTo>
                  <a:pt x="21600" y="15610"/>
                </a:lnTo>
                <a:lnTo>
                  <a:pt x="21407" y="13976"/>
                </a:lnTo>
                <a:lnTo>
                  <a:pt x="21021" y="12524"/>
                </a:lnTo>
                <a:lnTo>
                  <a:pt x="20636" y="11435"/>
                </a:lnTo>
                <a:lnTo>
                  <a:pt x="20443" y="10346"/>
                </a:lnTo>
                <a:lnTo>
                  <a:pt x="20636" y="8713"/>
                </a:lnTo>
              </a:path>
            </a:pathLst>
          </a:custGeom>
          <a:solidFill>
            <a:srgbClr val="FFB300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89" name="Shape 7790"/>
          <p:cNvSpPr/>
          <p:nvPr/>
        </p:nvSpPr>
        <p:spPr>
          <a:xfrm>
            <a:off x="8294144" y="4002346"/>
            <a:ext cx="1372839" cy="1380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98" y="17849"/>
                </a:moveTo>
                <a:lnTo>
                  <a:pt x="2829" y="17350"/>
                </a:lnTo>
                <a:lnTo>
                  <a:pt x="3359" y="16823"/>
                </a:lnTo>
                <a:lnTo>
                  <a:pt x="3831" y="16295"/>
                </a:lnTo>
                <a:lnTo>
                  <a:pt x="4184" y="15768"/>
                </a:lnTo>
                <a:lnTo>
                  <a:pt x="4184" y="15621"/>
                </a:lnTo>
                <a:lnTo>
                  <a:pt x="4273" y="15328"/>
                </a:lnTo>
                <a:lnTo>
                  <a:pt x="4361" y="14918"/>
                </a:lnTo>
                <a:lnTo>
                  <a:pt x="4479" y="14420"/>
                </a:lnTo>
                <a:lnTo>
                  <a:pt x="4626" y="13921"/>
                </a:lnTo>
                <a:lnTo>
                  <a:pt x="4744" y="13452"/>
                </a:lnTo>
                <a:lnTo>
                  <a:pt x="4892" y="12983"/>
                </a:lnTo>
                <a:lnTo>
                  <a:pt x="5039" y="12661"/>
                </a:lnTo>
                <a:lnTo>
                  <a:pt x="5157" y="12456"/>
                </a:lnTo>
                <a:lnTo>
                  <a:pt x="4951" y="11870"/>
                </a:lnTo>
                <a:lnTo>
                  <a:pt x="4744" y="11372"/>
                </a:lnTo>
                <a:lnTo>
                  <a:pt x="4626" y="10932"/>
                </a:lnTo>
                <a:lnTo>
                  <a:pt x="4538" y="10492"/>
                </a:lnTo>
                <a:lnTo>
                  <a:pt x="4420" y="10053"/>
                </a:lnTo>
                <a:lnTo>
                  <a:pt x="4184" y="9642"/>
                </a:lnTo>
                <a:lnTo>
                  <a:pt x="3831" y="9173"/>
                </a:lnTo>
                <a:lnTo>
                  <a:pt x="4037" y="8822"/>
                </a:lnTo>
                <a:lnTo>
                  <a:pt x="4096" y="8646"/>
                </a:lnTo>
                <a:lnTo>
                  <a:pt x="4155" y="8529"/>
                </a:lnTo>
                <a:lnTo>
                  <a:pt x="4067" y="8499"/>
                </a:lnTo>
                <a:lnTo>
                  <a:pt x="3949" y="8411"/>
                </a:lnTo>
                <a:lnTo>
                  <a:pt x="3772" y="8323"/>
                </a:lnTo>
                <a:lnTo>
                  <a:pt x="3507" y="8177"/>
                </a:lnTo>
                <a:lnTo>
                  <a:pt x="3300" y="7855"/>
                </a:lnTo>
                <a:lnTo>
                  <a:pt x="3065" y="7386"/>
                </a:lnTo>
                <a:lnTo>
                  <a:pt x="2682" y="6946"/>
                </a:lnTo>
                <a:lnTo>
                  <a:pt x="2269" y="6565"/>
                </a:lnTo>
                <a:lnTo>
                  <a:pt x="1798" y="6243"/>
                </a:lnTo>
                <a:lnTo>
                  <a:pt x="1326" y="6125"/>
                </a:lnTo>
                <a:lnTo>
                  <a:pt x="825" y="6184"/>
                </a:lnTo>
                <a:lnTo>
                  <a:pt x="530" y="5979"/>
                </a:lnTo>
                <a:lnTo>
                  <a:pt x="206" y="5686"/>
                </a:lnTo>
                <a:lnTo>
                  <a:pt x="0" y="5363"/>
                </a:lnTo>
                <a:lnTo>
                  <a:pt x="177" y="5305"/>
                </a:lnTo>
                <a:lnTo>
                  <a:pt x="413" y="5188"/>
                </a:lnTo>
                <a:lnTo>
                  <a:pt x="678" y="5100"/>
                </a:lnTo>
                <a:lnTo>
                  <a:pt x="825" y="5041"/>
                </a:lnTo>
                <a:lnTo>
                  <a:pt x="678" y="4777"/>
                </a:lnTo>
                <a:lnTo>
                  <a:pt x="471" y="4660"/>
                </a:lnTo>
                <a:lnTo>
                  <a:pt x="177" y="4543"/>
                </a:lnTo>
                <a:lnTo>
                  <a:pt x="177" y="4484"/>
                </a:lnTo>
                <a:lnTo>
                  <a:pt x="206" y="4396"/>
                </a:lnTo>
                <a:lnTo>
                  <a:pt x="295" y="4308"/>
                </a:lnTo>
                <a:lnTo>
                  <a:pt x="383" y="4250"/>
                </a:lnTo>
                <a:lnTo>
                  <a:pt x="413" y="4162"/>
                </a:lnTo>
                <a:lnTo>
                  <a:pt x="530" y="4045"/>
                </a:lnTo>
                <a:lnTo>
                  <a:pt x="855" y="4103"/>
                </a:lnTo>
                <a:lnTo>
                  <a:pt x="2357" y="4103"/>
                </a:lnTo>
                <a:lnTo>
                  <a:pt x="2888" y="4045"/>
                </a:lnTo>
                <a:lnTo>
                  <a:pt x="3359" y="4045"/>
                </a:lnTo>
                <a:lnTo>
                  <a:pt x="3507" y="4250"/>
                </a:lnTo>
                <a:lnTo>
                  <a:pt x="3683" y="4484"/>
                </a:lnTo>
                <a:lnTo>
                  <a:pt x="3831" y="4689"/>
                </a:lnTo>
                <a:lnTo>
                  <a:pt x="4273" y="4689"/>
                </a:lnTo>
                <a:lnTo>
                  <a:pt x="4685" y="4777"/>
                </a:lnTo>
                <a:lnTo>
                  <a:pt x="5039" y="4836"/>
                </a:lnTo>
                <a:lnTo>
                  <a:pt x="5363" y="4894"/>
                </a:lnTo>
                <a:lnTo>
                  <a:pt x="5540" y="4631"/>
                </a:lnTo>
                <a:lnTo>
                  <a:pt x="5628" y="4396"/>
                </a:lnTo>
                <a:lnTo>
                  <a:pt x="5628" y="3986"/>
                </a:lnTo>
                <a:lnTo>
                  <a:pt x="5687" y="3693"/>
                </a:lnTo>
                <a:lnTo>
                  <a:pt x="5422" y="3370"/>
                </a:lnTo>
                <a:lnTo>
                  <a:pt x="5275" y="3048"/>
                </a:lnTo>
                <a:lnTo>
                  <a:pt x="5216" y="2696"/>
                </a:lnTo>
                <a:lnTo>
                  <a:pt x="5275" y="2374"/>
                </a:lnTo>
                <a:lnTo>
                  <a:pt x="5540" y="2081"/>
                </a:lnTo>
                <a:lnTo>
                  <a:pt x="5805" y="2227"/>
                </a:lnTo>
                <a:lnTo>
                  <a:pt x="5953" y="2345"/>
                </a:lnTo>
                <a:lnTo>
                  <a:pt x="6070" y="2374"/>
                </a:lnTo>
                <a:lnTo>
                  <a:pt x="6188" y="2374"/>
                </a:lnTo>
                <a:lnTo>
                  <a:pt x="6365" y="2345"/>
                </a:lnTo>
                <a:lnTo>
                  <a:pt x="6689" y="2227"/>
                </a:lnTo>
                <a:lnTo>
                  <a:pt x="6748" y="2667"/>
                </a:lnTo>
                <a:lnTo>
                  <a:pt x="6895" y="3048"/>
                </a:lnTo>
                <a:lnTo>
                  <a:pt x="7190" y="3312"/>
                </a:lnTo>
                <a:lnTo>
                  <a:pt x="7544" y="3488"/>
                </a:lnTo>
                <a:lnTo>
                  <a:pt x="8045" y="3546"/>
                </a:lnTo>
                <a:lnTo>
                  <a:pt x="8192" y="3282"/>
                </a:lnTo>
                <a:lnTo>
                  <a:pt x="8339" y="2960"/>
                </a:lnTo>
                <a:lnTo>
                  <a:pt x="8487" y="2755"/>
                </a:lnTo>
                <a:lnTo>
                  <a:pt x="8634" y="2579"/>
                </a:lnTo>
                <a:lnTo>
                  <a:pt x="8781" y="2550"/>
                </a:lnTo>
                <a:lnTo>
                  <a:pt x="9017" y="2696"/>
                </a:lnTo>
                <a:lnTo>
                  <a:pt x="9577" y="2550"/>
                </a:lnTo>
                <a:lnTo>
                  <a:pt x="9960" y="2374"/>
                </a:lnTo>
                <a:lnTo>
                  <a:pt x="10225" y="2110"/>
                </a:lnTo>
                <a:lnTo>
                  <a:pt x="10402" y="1817"/>
                </a:lnTo>
                <a:lnTo>
                  <a:pt x="10520" y="1465"/>
                </a:lnTo>
                <a:lnTo>
                  <a:pt x="10608" y="1026"/>
                </a:lnTo>
                <a:lnTo>
                  <a:pt x="10726" y="498"/>
                </a:lnTo>
                <a:lnTo>
                  <a:pt x="10874" y="264"/>
                </a:lnTo>
                <a:lnTo>
                  <a:pt x="11080" y="147"/>
                </a:lnTo>
                <a:lnTo>
                  <a:pt x="11345" y="117"/>
                </a:lnTo>
                <a:lnTo>
                  <a:pt x="11846" y="117"/>
                </a:lnTo>
                <a:lnTo>
                  <a:pt x="12111" y="29"/>
                </a:lnTo>
                <a:lnTo>
                  <a:pt x="12259" y="88"/>
                </a:lnTo>
                <a:lnTo>
                  <a:pt x="12288" y="117"/>
                </a:lnTo>
                <a:lnTo>
                  <a:pt x="12288" y="264"/>
                </a:lnTo>
                <a:lnTo>
                  <a:pt x="12259" y="293"/>
                </a:lnTo>
                <a:lnTo>
                  <a:pt x="12288" y="293"/>
                </a:lnTo>
                <a:lnTo>
                  <a:pt x="12406" y="234"/>
                </a:lnTo>
                <a:lnTo>
                  <a:pt x="12642" y="0"/>
                </a:lnTo>
                <a:lnTo>
                  <a:pt x="12760" y="176"/>
                </a:lnTo>
                <a:lnTo>
                  <a:pt x="12936" y="352"/>
                </a:lnTo>
                <a:lnTo>
                  <a:pt x="13202" y="498"/>
                </a:lnTo>
                <a:lnTo>
                  <a:pt x="13467" y="557"/>
                </a:lnTo>
                <a:lnTo>
                  <a:pt x="13614" y="645"/>
                </a:lnTo>
                <a:lnTo>
                  <a:pt x="13703" y="703"/>
                </a:lnTo>
                <a:lnTo>
                  <a:pt x="13820" y="879"/>
                </a:lnTo>
                <a:lnTo>
                  <a:pt x="13968" y="1026"/>
                </a:lnTo>
                <a:lnTo>
                  <a:pt x="14086" y="1172"/>
                </a:lnTo>
                <a:lnTo>
                  <a:pt x="14115" y="1231"/>
                </a:lnTo>
                <a:lnTo>
                  <a:pt x="14351" y="1495"/>
                </a:lnTo>
                <a:lnTo>
                  <a:pt x="14528" y="1700"/>
                </a:lnTo>
                <a:lnTo>
                  <a:pt x="14675" y="1846"/>
                </a:lnTo>
                <a:lnTo>
                  <a:pt x="14881" y="1993"/>
                </a:lnTo>
                <a:lnTo>
                  <a:pt x="15176" y="2169"/>
                </a:lnTo>
                <a:lnTo>
                  <a:pt x="15205" y="2286"/>
                </a:lnTo>
                <a:lnTo>
                  <a:pt x="15205" y="2696"/>
                </a:lnTo>
                <a:lnTo>
                  <a:pt x="15235" y="2814"/>
                </a:lnTo>
                <a:lnTo>
                  <a:pt x="15471" y="2960"/>
                </a:lnTo>
                <a:lnTo>
                  <a:pt x="15706" y="3224"/>
                </a:lnTo>
                <a:lnTo>
                  <a:pt x="15913" y="3488"/>
                </a:lnTo>
                <a:lnTo>
                  <a:pt x="16148" y="3693"/>
                </a:lnTo>
                <a:lnTo>
                  <a:pt x="16620" y="3986"/>
                </a:lnTo>
                <a:lnTo>
                  <a:pt x="16915" y="4220"/>
                </a:lnTo>
                <a:lnTo>
                  <a:pt x="17091" y="4396"/>
                </a:lnTo>
                <a:lnTo>
                  <a:pt x="17121" y="4572"/>
                </a:lnTo>
                <a:lnTo>
                  <a:pt x="17180" y="4689"/>
                </a:lnTo>
                <a:lnTo>
                  <a:pt x="17121" y="4807"/>
                </a:lnTo>
                <a:lnTo>
                  <a:pt x="17180" y="4836"/>
                </a:lnTo>
                <a:lnTo>
                  <a:pt x="17239" y="4894"/>
                </a:lnTo>
                <a:lnTo>
                  <a:pt x="17445" y="4836"/>
                </a:lnTo>
                <a:lnTo>
                  <a:pt x="17740" y="4777"/>
                </a:lnTo>
                <a:lnTo>
                  <a:pt x="18270" y="4660"/>
                </a:lnTo>
                <a:lnTo>
                  <a:pt x="18447" y="4660"/>
                </a:lnTo>
                <a:lnTo>
                  <a:pt x="18712" y="4719"/>
                </a:lnTo>
                <a:lnTo>
                  <a:pt x="19036" y="4777"/>
                </a:lnTo>
                <a:lnTo>
                  <a:pt x="19272" y="4777"/>
                </a:lnTo>
                <a:lnTo>
                  <a:pt x="19714" y="4894"/>
                </a:lnTo>
                <a:lnTo>
                  <a:pt x="20127" y="4924"/>
                </a:lnTo>
                <a:lnTo>
                  <a:pt x="20539" y="4982"/>
                </a:lnTo>
                <a:lnTo>
                  <a:pt x="20863" y="5070"/>
                </a:lnTo>
                <a:lnTo>
                  <a:pt x="21217" y="5217"/>
                </a:lnTo>
                <a:lnTo>
                  <a:pt x="21453" y="5510"/>
                </a:lnTo>
                <a:lnTo>
                  <a:pt x="21600" y="5862"/>
                </a:lnTo>
                <a:lnTo>
                  <a:pt x="21512" y="6184"/>
                </a:lnTo>
                <a:lnTo>
                  <a:pt x="21335" y="6624"/>
                </a:lnTo>
                <a:lnTo>
                  <a:pt x="21011" y="7063"/>
                </a:lnTo>
                <a:lnTo>
                  <a:pt x="20716" y="7649"/>
                </a:lnTo>
                <a:lnTo>
                  <a:pt x="20451" y="8411"/>
                </a:lnTo>
                <a:lnTo>
                  <a:pt x="20333" y="8441"/>
                </a:lnTo>
                <a:lnTo>
                  <a:pt x="20127" y="8441"/>
                </a:lnTo>
                <a:lnTo>
                  <a:pt x="19802" y="8499"/>
                </a:lnTo>
                <a:lnTo>
                  <a:pt x="19537" y="8499"/>
                </a:lnTo>
                <a:lnTo>
                  <a:pt x="19449" y="8529"/>
                </a:lnTo>
                <a:lnTo>
                  <a:pt x="19360" y="8587"/>
                </a:lnTo>
                <a:lnTo>
                  <a:pt x="19360" y="8763"/>
                </a:lnTo>
                <a:lnTo>
                  <a:pt x="19390" y="8910"/>
                </a:lnTo>
                <a:lnTo>
                  <a:pt x="19390" y="9056"/>
                </a:lnTo>
                <a:lnTo>
                  <a:pt x="19331" y="9115"/>
                </a:lnTo>
                <a:lnTo>
                  <a:pt x="19125" y="9173"/>
                </a:lnTo>
                <a:lnTo>
                  <a:pt x="18801" y="9232"/>
                </a:lnTo>
                <a:lnTo>
                  <a:pt x="18417" y="9349"/>
                </a:lnTo>
                <a:lnTo>
                  <a:pt x="18005" y="9466"/>
                </a:lnTo>
                <a:lnTo>
                  <a:pt x="17592" y="9613"/>
                </a:lnTo>
                <a:lnTo>
                  <a:pt x="17298" y="9789"/>
                </a:lnTo>
                <a:lnTo>
                  <a:pt x="17091" y="9994"/>
                </a:lnTo>
                <a:lnTo>
                  <a:pt x="17091" y="10141"/>
                </a:lnTo>
                <a:lnTo>
                  <a:pt x="17209" y="10228"/>
                </a:lnTo>
                <a:lnTo>
                  <a:pt x="17622" y="10228"/>
                </a:lnTo>
                <a:lnTo>
                  <a:pt x="17858" y="10141"/>
                </a:lnTo>
                <a:lnTo>
                  <a:pt x="18152" y="10141"/>
                </a:lnTo>
                <a:lnTo>
                  <a:pt x="18123" y="10228"/>
                </a:lnTo>
                <a:lnTo>
                  <a:pt x="17474" y="10961"/>
                </a:lnTo>
                <a:lnTo>
                  <a:pt x="17445" y="11108"/>
                </a:lnTo>
                <a:lnTo>
                  <a:pt x="17445" y="11518"/>
                </a:lnTo>
                <a:lnTo>
                  <a:pt x="17504" y="11723"/>
                </a:lnTo>
                <a:lnTo>
                  <a:pt x="17563" y="12046"/>
                </a:lnTo>
                <a:lnTo>
                  <a:pt x="17740" y="12397"/>
                </a:lnTo>
                <a:lnTo>
                  <a:pt x="17975" y="12661"/>
                </a:lnTo>
                <a:lnTo>
                  <a:pt x="18182" y="12896"/>
                </a:lnTo>
                <a:lnTo>
                  <a:pt x="18329" y="13071"/>
                </a:lnTo>
                <a:lnTo>
                  <a:pt x="19508" y="14771"/>
                </a:lnTo>
                <a:lnTo>
                  <a:pt x="18565" y="15299"/>
                </a:lnTo>
                <a:lnTo>
                  <a:pt x="18594" y="15357"/>
                </a:lnTo>
                <a:lnTo>
                  <a:pt x="18771" y="15504"/>
                </a:lnTo>
                <a:lnTo>
                  <a:pt x="18948" y="15709"/>
                </a:lnTo>
                <a:lnTo>
                  <a:pt x="19095" y="15856"/>
                </a:lnTo>
                <a:lnTo>
                  <a:pt x="19213" y="15914"/>
                </a:lnTo>
                <a:lnTo>
                  <a:pt x="19066" y="15914"/>
                </a:lnTo>
                <a:lnTo>
                  <a:pt x="18771" y="15973"/>
                </a:lnTo>
                <a:lnTo>
                  <a:pt x="18417" y="16031"/>
                </a:lnTo>
                <a:lnTo>
                  <a:pt x="18152" y="16061"/>
                </a:lnTo>
                <a:lnTo>
                  <a:pt x="18034" y="16178"/>
                </a:lnTo>
                <a:lnTo>
                  <a:pt x="18182" y="17233"/>
                </a:lnTo>
                <a:lnTo>
                  <a:pt x="19066" y="18171"/>
                </a:lnTo>
                <a:lnTo>
                  <a:pt x="19714" y="18112"/>
                </a:lnTo>
                <a:lnTo>
                  <a:pt x="19508" y="18171"/>
                </a:lnTo>
                <a:lnTo>
                  <a:pt x="19272" y="18435"/>
                </a:lnTo>
                <a:lnTo>
                  <a:pt x="18977" y="18786"/>
                </a:lnTo>
                <a:lnTo>
                  <a:pt x="18712" y="19138"/>
                </a:lnTo>
                <a:lnTo>
                  <a:pt x="18417" y="19578"/>
                </a:lnTo>
                <a:lnTo>
                  <a:pt x="18123" y="19900"/>
                </a:lnTo>
                <a:lnTo>
                  <a:pt x="17887" y="20164"/>
                </a:lnTo>
                <a:lnTo>
                  <a:pt x="17740" y="20252"/>
                </a:lnTo>
                <a:lnTo>
                  <a:pt x="17209" y="20281"/>
                </a:lnTo>
                <a:lnTo>
                  <a:pt x="16826" y="20281"/>
                </a:lnTo>
                <a:lnTo>
                  <a:pt x="16532" y="20193"/>
                </a:lnTo>
                <a:lnTo>
                  <a:pt x="16266" y="20076"/>
                </a:lnTo>
                <a:lnTo>
                  <a:pt x="16031" y="19900"/>
                </a:lnTo>
                <a:lnTo>
                  <a:pt x="15765" y="19666"/>
                </a:lnTo>
                <a:lnTo>
                  <a:pt x="15441" y="19373"/>
                </a:lnTo>
                <a:lnTo>
                  <a:pt x="14557" y="19578"/>
                </a:lnTo>
                <a:lnTo>
                  <a:pt x="12612" y="18728"/>
                </a:lnTo>
                <a:lnTo>
                  <a:pt x="12111" y="19050"/>
                </a:lnTo>
                <a:lnTo>
                  <a:pt x="11817" y="19402"/>
                </a:lnTo>
                <a:lnTo>
                  <a:pt x="11610" y="19871"/>
                </a:lnTo>
                <a:lnTo>
                  <a:pt x="11581" y="20310"/>
                </a:lnTo>
                <a:lnTo>
                  <a:pt x="11581" y="20779"/>
                </a:lnTo>
                <a:lnTo>
                  <a:pt x="11817" y="21600"/>
                </a:lnTo>
                <a:lnTo>
                  <a:pt x="11699" y="21541"/>
                </a:lnTo>
                <a:lnTo>
                  <a:pt x="11434" y="21512"/>
                </a:lnTo>
                <a:lnTo>
                  <a:pt x="11050" y="21453"/>
                </a:lnTo>
                <a:lnTo>
                  <a:pt x="10638" y="21366"/>
                </a:lnTo>
                <a:lnTo>
                  <a:pt x="10225" y="21336"/>
                </a:lnTo>
                <a:lnTo>
                  <a:pt x="9842" y="21248"/>
                </a:lnTo>
                <a:lnTo>
                  <a:pt x="9577" y="21219"/>
                </a:lnTo>
                <a:lnTo>
                  <a:pt x="9282" y="21072"/>
                </a:lnTo>
                <a:lnTo>
                  <a:pt x="8516" y="20545"/>
                </a:lnTo>
                <a:lnTo>
                  <a:pt x="8192" y="20281"/>
                </a:lnTo>
                <a:lnTo>
                  <a:pt x="7927" y="20017"/>
                </a:lnTo>
                <a:lnTo>
                  <a:pt x="7691" y="19842"/>
                </a:lnTo>
                <a:lnTo>
                  <a:pt x="7632" y="19783"/>
                </a:lnTo>
                <a:lnTo>
                  <a:pt x="7455" y="19842"/>
                </a:lnTo>
                <a:lnTo>
                  <a:pt x="7249" y="19929"/>
                </a:lnTo>
                <a:lnTo>
                  <a:pt x="7013" y="20076"/>
                </a:lnTo>
                <a:lnTo>
                  <a:pt x="6778" y="20193"/>
                </a:lnTo>
                <a:lnTo>
                  <a:pt x="6630" y="20281"/>
                </a:lnTo>
                <a:lnTo>
                  <a:pt x="6512" y="20252"/>
                </a:lnTo>
                <a:lnTo>
                  <a:pt x="5628" y="19373"/>
                </a:lnTo>
                <a:lnTo>
                  <a:pt x="5010" y="19607"/>
                </a:lnTo>
                <a:lnTo>
                  <a:pt x="4685" y="19343"/>
                </a:lnTo>
                <a:lnTo>
                  <a:pt x="4361" y="19109"/>
                </a:lnTo>
                <a:lnTo>
                  <a:pt x="4096" y="18962"/>
                </a:lnTo>
                <a:lnTo>
                  <a:pt x="3890" y="18786"/>
                </a:lnTo>
                <a:lnTo>
                  <a:pt x="3742" y="18581"/>
                </a:lnTo>
                <a:lnTo>
                  <a:pt x="3654" y="18288"/>
                </a:lnTo>
                <a:lnTo>
                  <a:pt x="3566" y="18171"/>
                </a:lnTo>
                <a:lnTo>
                  <a:pt x="3300" y="18054"/>
                </a:lnTo>
                <a:lnTo>
                  <a:pt x="3006" y="17936"/>
                </a:lnTo>
                <a:lnTo>
                  <a:pt x="2682" y="17878"/>
                </a:lnTo>
                <a:lnTo>
                  <a:pt x="2446" y="17849"/>
                </a:lnTo>
                <a:lnTo>
                  <a:pt x="2298" y="17849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0" name="Shape 7789"/>
          <p:cNvSpPr/>
          <p:nvPr/>
        </p:nvSpPr>
        <p:spPr>
          <a:xfrm>
            <a:off x="9647013" y="5323610"/>
            <a:ext cx="125486" cy="254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0" y="7147"/>
                </a:moveTo>
                <a:lnTo>
                  <a:pt x="3224" y="5876"/>
                </a:lnTo>
                <a:lnTo>
                  <a:pt x="6125" y="4447"/>
                </a:lnTo>
                <a:lnTo>
                  <a:pt x="9994" y="2859"/>
                </a:lnTo>
                <a:lnTo>
                  <a:pt x="13218" y="1271"/>
                </a:lnTo>
                <a:lnTo>
                  <a:pt x="16119" y="0"/>
                </a:lnTo>
                <a:lnTo>
                  <a:pt x="19021" y="2224"/>
                </a:lnTo>
                <a:lnTo>
                  <a:pt x="20633" y="4924"/>
                </a:lnTo>
                <a:lnTo>
                  <a:pt x="21600" y="8100"/>
                </a:lnTo>
                <a:lnTo>
                  <a:pt x="21278" y="11435"/>
                </a:lnTo>
                <a:lnTo>
                  <a:pt x="19988" y="14612"/>
                </a:lnTo>
                <a:lnTo>
                  <a:pt x="18376" y="17629"/>
                </a:lnTo>
                <a:lnTo>
                  <a:pt x="15797" y="19853"/>
                </a:lnTo>
                <a:lnTo>
                  <a:pt x="12573" y="21600"/>
                </a:lnTo>
                <a:lnTo>
                  <a:pt x="7093" y="20329"/>
                </a:lnTo>
                <a:lnTo>
                  <a:pt x="3224" y="18741"/>
                </a:lnTo>
                <a:lnTo>
                  <a:pt x="1290" y="16676"/>
                </a:lnTo>
                <a:lnTo>
                  <a:pt x="0" y="13976"/>
                </a:lnTo>
                <a:lnTo>
                  <a:pt x="645" y="10959"/>
                </a:lnTo>
                <a:lnTo>
                  <a:pt x="1290" y="7147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1" name="Shape 7796"/>
          <p:cNvSpPr/>
          <p:nvPr/>
        </p:nvSpPr>
        <p:spPr>
          <a:xfrm>
            <a:off x="7581883" y="4940478"/>
            <a:ext cx="1481467" cy="121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39" y="11116"/>
                </a:moveTo>
                <a:lnTo>
                  <a:pt x="16985" y="10883"/>
                </a:lnTo>
                <a:lnTo>
                  <a:pt x="17258" y="10750"/>
                </a:lnTo>
                <a:lnTo>
                  <a:pt x="17531" y="10717"/>
                </a:lnTo>
                <a:lnTo>
                  <a:pt x="17804" y="10717"/>
                </a:lnTo>
                <a:lnTo>
                  <a:pt x="18159" y="10550"/>
                </a:lnTo>
                <a:lnTo>
                  <a:pt x="18542" y="10284"/>
                </a:lnTo>
                <a:lnTo>
                  <a:pt x="18979" y="9985"/>
                </a:lnTo>
                <a:lnTo>
                  <a:pt x="19388" y="9685"/>
                </a:lnTo>
                <a:lnTo>
                  <a:pt x="19770" y="9485"/>
                </a:lnTo>
                <a:lnTo>
                  <a:pt x="20125" y="9386"/>
                </a:lnTo>
                <a:lnTo>
                  <a:pt x="20508" y="9452"/>
                </a:lnTo>
                <a:lnTo>
                  <a:pt x="20753" y="9519"/>
                </a:lnTo>
                <a:lnTo>
                  <a:pt x="20890" y="9485"/>
                </a:lnTo>
                <a:lnTo>
                  <a:pt x="20972" y="9352"/>
                </a:lnTo>
                <a:lnTo>
                  <a:pt x="21027" y="9086"/>
                </a:lnTo>
                <a:lnTo>
                  <a:pt x="21081" y="8687"/>
                </a:lnTo>
                <a:lnTo>
                  <a:pt x="21245" y="8620"/>
                </a:lnTo>
                <a:lnTo>
                  <a:pt x="21354" y="8620"/>
                </a:lnTo>
                <a:lnTo>
                  <a:pt x="21463" y="8587"/>
                </a:lnTo>
                <a:lnTo>
                  <a:pt x="21518" y="8587"/>
                </a:lnTo>
                <a:lnTo>
                  <a:pt x="21600" y="8487"/>
                </a:lnTo>
                <a:lnTo>
                  <a:pt x="21600" y="8320"/>
                </a:lnTo>
                <a:lnTo>
                  <a:pt x="21545" y="8187"/>
                </a:lnTo>
                <a:lnTo>
                  <a:pt x="21545" y="7988"/>
                </a:lnTo>
                <a:lnTo>
                  <a:pt x="19361" y="7522"/>
                </a:lnTo>
                <a:lnTo>
                  <a:pt x="18979" y="7322"/>
                </a:lnTo>
                <a:lnTo>
                  <a:pt x="18542" y="7022"/>
                </a:lnTo>
                <a:lnTo>
                  <a:pt x="18159" y="6623"/>
                </a:lnTo>
                <a:lnTo>
                  <a:pt x="17804" y="6190"/>
                </a:lnTo>
                <a:lnTo>
                  <a:pt x="17504" y="5858"/>
                </a:lnTo>
                <a:lnTo>
                  <a:pt x="16494" y="6457"/>
                </a:lnTo>
                <a:lnTo>
                  <a:pt x="16166" y="6024"/>
                </a:lnTo>
                <a:lnTo>
                  <a:pt x="15947" y="5758"/>
                </a:lnTo>
                <a:lnTo>
                  <a:pt x="15811" y="5558"/>
                </a:lnTo>
                <a:lnTo>
                  <a:pt x="15674" y="5458"/>
                </a:lnTo>
                <a:lnTo>
                  <a:pt x="15538" y="5458"/>
                </a:lnTo>
                <a:lnTo>
                  <a:pt x="15319" y="5525"/>
                </a:lnTo>
                <a:lnTo>
                  <a:pt x="15046" y="5658"/>
                </a:lnTo>
                <a:lnTo>
                  <a:pt x="14773" y="5392"/>
                </a:lnTo>
                <a:lnTo>
                  <a:pt x="14446" y="5159"/>
                </a:lnTo>
                <a:lnTo>
                  <a:pt x="14172" y="4959"/>
                </a:lnTo>
                <a:lnTo>
                  <a:pt x="13927" y="4759"/>
                </a:lnTo>
                <a:lnTo>
                  <a:pt x="13790" y="4493"/>
                </a:lnTo>
                <a:lnTo>
                  <a:pt x="13790" y="4160"/>
                </a:lnTo>
                <a:lnTo>
                  <a:pt x="13408" y="3927"/>
                </a:lnTo>
                <a:lnTo>
                  <a:pt x="12944" y="3761"/>
                </a:lnTo>
                <a:lnTo>
                  <a:pt x="12534" y="3594"/>
                </a:lnTo>
                <a:lnTo>
                  <a:pt x="11660" y="3228"/>
                </a:lnTo>
                <a:lnTo>
                  <a:pt x="9913" y="2696"/>
                </a:lnTo>
                <a:lnTo>
                  <a:pt x="8984" y="2430"/>
                </a:lnTo>
                <a:lnTo>
                  <a:pt x="8684" y="2330"/>
                </a:lnTo>
                <a:lnTo>
                  <a:pt x="8301" y="2063"/>
                </a:lnTo>
                <a:lnTo>
                  <a:pt x="7837" y="1797"/>
                </a:lnTo>
                <a:lnTo>
                  <a:pt x="7400" y="1564"/>
                </a:lnTo>
                <a:lnTo>
                  <a:pt x="6936" y="1331"/>
                </a:lnTo>
                <a:lnTo>
                  <a:pt x="6526" y="1265"/>
                </a:lnTo>
                <a:lnTo>
                  <a:pt x="6199" y="1331"/>
                </a:lnTo>
                <a:lnTo>
                  <a:pt x="5816" y="1132"/>
                </a:lnTo>
                <a:lnTo>
                  <a:pt x="5243" y="899"/>
                </a:lnTo>
                <a:lnTo>
                  <a:pt x="4861" y="832"/>
                </a:lnTo>
                <a:lnTo>
                  <a:pt x="4615" y="799"/>
                </a:lnTo>
                <a:lnTo>
                  <a:pt x="4342" y="599"/>
                </a:lnTo>
                <a:lnTo>
                  <a:pt x="4041" y="399"/>
                </a:lnTo>
                <a:lnTo>
                  <a:pt x="3577" y="0"/>
                </a:lnTo>
                <a:lnTo>
                  <a:pt x="3195" y="0"/>
                </a:lnTo>
                <a:lnTo>
                  <a:pt x="3086" y="67"/>
                </a:lnTo>
                <a:lnTo>
                  <a:pt x="3004" y="200"/>
                </a:lnTo>
                <a:lnTo>
                  <a:pt x="2949" y="399"/>
                </a:lnTo>
                <a:lnTo>
                  <a:pt x="2813" y="799"/>
                </a:lnTo>
                <a:lnTo>
                  <a:pt x="1966" y="799"/>
                </a:lnTo>
                <a:lnTo>
                  <a:pt x="1638" y="899"/>
                </a:lnTo>
                <a:lnTo>
                  <a:pt x="1447" y="1065"/>
                </a:lnTo>
                <a:lnTo>
                  <a:pt x="1311" y="1431"/>
                </a:lnTo>
                <a:lnTo>
                  <a:pt x="1256" y="1897"/>
                </a:lnTo>
                <a:lnTo>
                  <a:pt x="1393" y="2197"/>
                </a:lnTo>
                <a:lnTo>
                  <a:pt x="1557" y="2396"/>
                </a:lnTo>
                <a:lnTo>
                  <a:pt x="1638" y="2563"/>
                </a:lnTo>
                <a:lnTo>
                  <a:pt x="1693" y="2696"/>
                </a:lnTo>
                <a:lnTo>
                  <a:pt x="1693" y="2829"/>
                </a:lnTo>
                <a:lnTo>
                  <a:pt x="1611" y="3029"/>
                </a:lnTo>
                <a:lnTo>
                  <a:pt x="1475" y="3328"/>
                </a:lnTo>
                <a:lnTo>
                  <a:pt x="1229" y="3761"/>
                </a:lnTo>
                <a:lnTo>
                  <a:pt x="2512" y="4060"/>
                </a:lnTo>
                <a:lnTo>
                  <a:pt x="2485" y="4194"/>
                </a:lnTo>
                <a:lnTo>
                  <a:pt x="2458" y="4293"/>
                </a:lnTo>
                <a:lnTo>
                  <a:pt x="2376" y="4360"/>
                </a:lnTo>
                <a:lnTo>
                  <a:pt x="2266" y="4493"/>
                </a:lnTo>
                <a:lnTo>
                  <a:pt x="2212" y="4626"/>
                </a:lnTo>
                <a:lnTo>
                  <a:pt x="2813" y="4859"/>
                </a:lnTo>
                <a:lnTo>
                  <a:pt x="3304" y="5092"/>
                </a:lnTo>
                <a:lnTo>
                  <a:pt x="3714" y="5292"/>
                </a:lnTo>
                <a:lnTo>
                  <a:pt x="4178" y="5558"/>
                </a:lnTo>
                <a:lnTo>
                  <a:pt x="4697" y="5957"/>
                </a:lnTo>
                <a:lnTo>
                  <a:pt x="4861" y="6723"/>
                </a:lnTo>
                <a:lnTo>
                  <a:pt x="3577" y="7688"/>
                </a:lnTo>
                <a:lnTo>
                  <a:pt x="3113" y="11449"/>
                </a:lnTo>
                <a:lnTo>
                  <a:pt x="2185" y="11982"/>
                </a:lnTo>
                <a:lnTo>
                  <a:pt x="1857" y="11316"/>
                </a:lnTo>
                <a:lnTo>
                  <a:pt x="1830" y="11349"/>
                </a:lnTo>
                <a:lnTo>
                  <a:pt x="1830" y="11449"/>
                </a:lnTo>
                <a:lnTo>
                  <a:pt x="1802" y="11582"/>
                </a:lnTo>
                <a:lnTo>
                  <a:pt x="1748" y="11649"/>
                </a:lnTo>
                <a:lnTo>
                  <a:pt x="1748" y="11782"/>
                </a:lnTo>
                <a:lnTo>
                  <a:pt x="1884" y="12115"/>
                </a:lnTo>
                <a:lnTo>
                  <a:pt x="1993" y="12481"/>
                </a:lnTo>
                <a:lnTo>
                  <a:pt x="2103" y="12814"/>
                </a:lnTo>
                <a:lnTo>
                  <a:pt x="2212" y="13113"/>
                </a:lnTo>
                <a:lnTo>
                  <a:pt x="2239" y="13280"/>
                </a:lnTo>
                <a:lnTo>
                  <a:pt x="1502" y="15210"/>
                </a:lnTo>
                <a:lnTo>
                  <a:pt x="2348" y="15576"/>
                </a:lnTo>
                <a:lnTo>
                  <a:pt x="2185" y="15709"/>
                </a:lnTo>
                <a:lnTo>
                  <a:pt x="1939" y="15742"/>
                </a:lnTo>
                <a:lnTo>
                  <a:pt x="1638" y="15776"/>
                </a:lnTo>
                <a:lnTo>
                  <a:pt x="1447" y="15842"/>
                </a:lnTo>
                <a:lnTo>
                  <a:pt x="1256" y="15975"/>
                </a:lnTo>
                <a:lnTo>
                  <a:pt x="0" y="17972"/>
                </a:lnTo>
                <a:lnTo>
                  <a:pt x="437" y="18438"/>
                </a:lnTo>
                <a:lnTo>
                  <a:pt x="928" y="18804"/>
                </a:lnTo>
                <a:lnTo>
                  <a:pt x="1393" y="19204"/>
                </a:lnTo>
                <a:lnTo>
                  <a:pt x="1884" y="19570"/>
                </a:lnTo>
                <a:lnTo>
                  <a:pt x="2321" y="20002"/>
                </a:lnTo>
                <a:lnTo>
                  <a:pt x="2703" y="20535"/>
                </a:lnTo>
                <a:lnTo>
                  <a:pt x="2949" y="21201"/>
                </a:lnTo>
                <a:lnTo>
                  <a:pt x="3058" y="21367"/>
                </a:lnTo>
                <a:lnTo>
                  <a:pt x="3222" y="21500"/>
                </a:lnTo>
                <a:lnTo>
                  <a:pt x="3495" y="21533"/>
                </a:lnTo>
                <a:lnTo>
                  <a:pt x="3741" y="21600"/>
                </a:lnTo>
                <a:lnTo>
                  <a:pt x="3878" y="21600"/>
                </a:lnTo>
                <a:lnTo>
                  <a:pt x="4751" y="21367"/>
                </a:lnTo>
                <a:lnTo>
                  <a:pt x="5571" y="21167"/>
                </a:lnTo>
                <a:lnTo>
                  <a:pt x="6363" y="21034"/>
                </a:lnTo>
                <a:lnTo>
                  <a:pt x="7182" y="21034"/>
                </a:lnTo>
                <a:lnTo>
                  <a:pt x="8056" y="21201"/>
                </a:lnTo>
                <a:lnTo>
                  <a:pt x="8356" y="21201"/>
                </a:lnTo>
                <a:lnTo>
                  <a:pt x="8547" y="21300"/>
                </a:lnTo>
                <a:lnTo>
                  <a:pt x="8711" y="21500"/>
                </a:lnTo>
                <a:lnTo>
                  <a:pt x="8766" y="21533"/>
                </a:lnTo>
                <a:lnTo>
                  <a:pt x="8820" y="21533"/>
                </a:lnTo>
                <a:lnTo>
                  <a:pt x="8929" y="21434"/>
                </a:lnTo>
                <a:lnTo>
                  <a:pt x="9148" y="21201"/>
                </a:lnTo>
                <a:lnTo>
                  <a:pt x="9558" y="21201"/>
                </a:lnTo>
                <a:lnTo>
                  <a:pt x="10049" y="21067"/>
                </a:lnTo>
                <a:lnTo>
                  <a:pt x="10541" y="20835"/>
                </a:lnTo>
                <a:lnTo>
                  <a:pt x="11524" y="20302"/>
                </a:lnTo>
                <a:lnTo>
                  <a:pt x="11961" y="20136"/>
                </a:lnTo>
                <a:lnTo>
                  <a:pt x="12397" y="20069"/>
                </a:lnTo>
                <a:lnTo>
                  <a:pt x="12643" y="19936"/>
                </a:lnTo>
                <a:lnTo>
                  <a:pt x="12698" y="19836"/>
                </a:lnTo>
                <a:lnTo>
                  <a:pt x="12698" y="19803"/>
                </a:lnTo>
                <a:lnTo>
                  <a:pt x="12643" y="19703"/>
                </a:lnTo>
                <a:lnTo>
                  <a:pt x="12561" y="19537"/>
                </a:lnTo>
                <a:lnTo>
                  <a:pt x="12534" y="19337"/>
                </a:lnTo>
                <a:lnTo>
                  <a:pt x="13080" y="18804"/>
                </a:lnTo>
                <a:lnTo>
                  <a:pt x="13544" y="18471"/>
                </a:lnTo>
                <a:lnTo>
                  <a:pt x="13899" y="18205"/>
                </a:lnTo>
                <a:lnTo>
                  <a:pt x="14145" y="18105"/>
                </a:lnTo>
                <a:lnTo>
                  <a:pt x="14364" y="17972"/>
                </a:lnTo>
                <a:lnTo>
                  <a:pt x="14527" y="17706"/>
                </a:lnTo>
                <a:lnTo>
                  <a:pt x="14555" y="17540"/>
                </a:lnTo>
                <a:lnTo>
                  <a:pt x="14555" y="16907"/>
                </a:lnTo>
                <a:lnTo>
                  <a:pt x="14418" y="16441"/>
                </a:lnTo>
                <a:lnTo>
                  <a:pt x="14200" y="15909"/>
                </a:lnTo>
                <a:lnTo>
                  <a:pt x="14063" y="15376"/>
                </a:lnTo>
                <a:lnTo>
                  <a:pt x="14118" y="14810"/>
                </a:lnTo>
                <a:lnTo>
                  <a:pt x="14282" y="14211"/>
                </a:lnTo>
                <a:lnTo>
                  <a:pt x="14609" y="13646"/>
                </a:lnTo>
                <a:lnTo>
                  <a:pt x="14992" y="13180"/>
                </a:lnTo>
                <a:lnTo>
                  <a:pt x="15401" y="12714"/>
                </a:lnTo>
                <a:lnTo>
                  <a:pt x="15865" y="12214"/>
                </a:lnTo>
                <a:lnTo>
                  <a:pt x="16302" y="11682"/>
                </a:lnTo>
                <a:lnTo>
                  <a:pt x="16739" y="11116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2" name="Shape 7795"/>
          <p:cNvSpPr/>
          <p:nvPr/>
        </p:nvSpPr>
        <p:spPr>
          <a:xfrm>
            <a:off x="8908660" y="5765683"/>
            <a:ext cx="117994" cy="103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" y="5498"/>
                </a:moveTo>
                <a:lnTo>
                  <a:pt x="4800" y="2356"/>
                </a:lnTo>
                <a:lnTo>
                  <a:pt x="7886" y="785"/>
                </a:lnTo>
                <a:lnTo>
                  <a:pt x="9600" y="0"/>
                </a:lnTo>
                <a:lnTo>
                  <a:pt x="11314" y="0"/>
                </a:lnTo>
                <a:lnTo>
                  <a:pt x="12343" y="785"/>
                </a:lnTo>
                <a:lnTo>
                  <a:pt x="13714" y="1964"/>
                </a:lnTo>
                <a:lnTo>
                  <a:pt x="15429" y="2356"/>
                </a:lnTo>
                <a:lnTo>
                  <a:pt x="17486" y="3535"/>
                </a:lnTo>
                <a:lnTo>
                  <a:pt x="21257" y="3927"/>
                </a:lnTo>
                <a:lnTo>
                  <a:pt x="21600" y="8640"/>
                </a:lnTo>
                <a:lnTo>
                  <a:pt x="20229" y="12960"/>
                </a:lnTo>
                <a:lnTo>
                  <a:pt x="17486" y="17673"/>
                </a:lnTo>
                <a:lnTo>
                  <a:pt x="14400" y="21600"/>
                </a:lnTo>
                <a:lnTo>
                  <a:pt x="9257" y="21207"/>
                </a:lnTo>
                <a:lnTo>
                  <a:pt x="4800" y="19244"/>
                </a:lnTo>
                <a:lnTo>
                  <a:pt x="2057" y="16102"/>
                </a:lnTo>
                <a:lnTo>
                  <a:pt x="343" y="12960"/>
                </a:lnTo>
                <a:lnTo>
                  <a:pt x="0" y="9033"/>
                </a:lnTo>
                <a:lnTo>
                  <a:pt x="343" y="5498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3" name="Shape 7777"/>
          <p:cNvSpPr/>
          <p:nvPr/>
        </p:nvSpPr>
        <p:spPr>
          <a:xfrm>
            <a:off x="9455984" y="3443267"/>
            <a:ext cx="867155" cy="1181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16" y="13282"/>
                </a:moveTo>
                <a:lnTo>
                  <a:pt x="15209" y="13008"/>
                </a:lnTo>
                <a:lnTo>
                  <a:pt x="16048" y="12803"/>
                </a:lnTo>
                <a:lnTo>
                  <a:pt x="16795" y="12597"/>
                </a:lnTo>
                <a:lnTo>
                  <a:pt x="17588" y="12358"/>
                </a:lnTo>
                <a:lnTo>
                  <a:pt x="18381" y="12049"/>
                </a:lnTo>
                <a:lnTo>
                  <a:pt x="19034" y="11673"/>
                </a:lnTo>
                <a:lnTo>
                  <a:pt x="19687" y="11125"/>
                </a:lnTo>
                <a:lnTo>
                  <a:pt x="20200" y="10441"/>
                </a:lnTo>
                <a:lnTo>
                  <a:pt x="21460" y="10783"/>
                </a:lnTo>
                <a:lnTo>
                  <a:pt x="21600" y="10509"/>
                </a:lnTo>
                <a:lnTo>
                  <a:pt x="21507" y="10269"/>
                </a:lnTo>
                <a:lnTo>
                  <a:pt x="21413" y="9961"/>
                </a:lnTo>
                <a:lnTo>
                  <a:pt x="21227" y="9482"/>
                </a:lnTo>
                <a:lnTo>
                  <a:pt x="20854" y="7497"/>
                </a:lnTo>
                <a:lnTo>
                  <a:pt x="19361" y="5819"/>
                </a:lnTo>
                <a:lnTo>
                  <a:pt x="19547" y="5203"/>
                </a:lnTo>
                <a:lnTo>
                  <a:pt x="19921" y="4655"/>
                </a:lnTo>
                <a:lnTo>
                  <a:pt x="19361" y="2704"/>
                </a:lnTo>
                <a:lnTo>
                  <a:pt x="19267" y="2567"/>
                </a:lnTo>
                <a:lnTo>
                  <a:pt x="18894" y="2465"/>
                </a:lnTo>
                <a:lnTo>
                  <a:pt x="18521" y="2259"/>
                </a:lnTo>
                <a:lnTo>
                  <a:pt x="18194" y="2157"/>
                </a:lnTo>
                <a:lnTo>
                  <a:pt x="17868" y="2020"/>
                </a:lnTo>
                <a:lnTo>
                  <a:pt x="17821" y="1848"/>
                </a:lnTo>
                <a:lnTo>
                  <a:pt x="18008" y="1712"/>
                </a:lnTo>
                <a:lnTo>
                  <a:pt x="18288" y="1540"/>
                </a:lnTo>
                <a:lnTo>
                  <a:pt x="18381" y="1267"/>
                </a:lnTo>
                <a:lnTo>
                  <a:pt x="18241" y="993"/>
                </a:lnTo>
                <a:lnTo>
                  <a:pt x="18054" y="685"/>
                </a:lnTo>
                <a:lnTo>
                  <a:pt x="17821" y="479"/>
                </a:lnTo>
                <a:lnTo>
                  <a:pt x="17635" y="274"/>
                </a:lnTo>
                <a:lnTo>
                  <a:pt x="17448" y="137"/>
                </a:lnTo>
                <a:lnTo>
                  <a:pt x="17261" y="34"/>
                </a:lnTo>
                <a:lnTo>
                  <a:pt x="17028" y="0"/>
                </a:lnTo>
                <a:lnTo>
                  <a:pt x="16888" y="68"/>
                </a:lnTo>
                <a:lnTo>
                  <a:pt x="16562" y="308"/>
                </a:lnTo>
                <a:lnTo>
                  <a:pt x="16515" y="479"/>
                </a:lnTo>
                <a:lnTo>
                  <a:pt x="16562" y="616"/>
                </a:lnTo>
                <a:lnTo>
                  <a:pt x="16748" y="650"/>
                </a:lnTo>
                <a:lnTo>
                  <a:pt x="16935" y="753"/>
                </a:lnTo>
                <a:lnTo>
                  <a:pt x="17121" y="822"/>
                </a:lnTo>
                <a:lnTo>
                  <a:pt x="17168" y="958"/>
                </a:lnTo>
                <a:lnTo>
                  <a:pt x="17028" y="1130"/>
                </a:lnTo>
                <a:lnTo>
                  <a:pt x="16702" y="1438"/>
                </a:lnTo>
                <a:lnTo>
                  <a:pt x="15908" y="1848"/>
                </a:lnTo>
                <a:lnTo>
                  <a:pt x="15209" y="2020"/>
                </a:lnTo>
                <a:lnTo>
                  <a:pt x="14602" y="2020"/>
                </a:lnTo>
                <a:lnTo>
                  <a:pt x="14042" y="1985"/>
                </a:lnTo>
                <a:lnTo>
                  <a:pt x="13762" y="1883"/>
                </a:lnTo>
                <a:lnTo>
                  <a:pt x="13716" y="2020"/>
                </a:lnTo>
                <a:lnTo>
                  <a:pt x="13529" y="2225"/>
                </a:lnTo>
                <a:lnTo>
                  <a:pt x="13389" y="2499"/>
                </a:lnTo>
                <a:lnTo>
                  <a:pt x="13343" y="2704"/>
                </a:lnTo>
                <a:lnTo>
                  <a:pt x="12083" y="2533"/>
                </a:lnTo>
                <a:lnTo>
                  <a:pt x="11943" y="1985"/>
                </a:lnTo>
                <a:lnTo>
                  <a:pt x="11476" y="1780"/>
                </a:lnTo>
                <a:lnTo>
                  <a:pt x="10777" y="1575"/>
                </a:lnTo>
                <a:lnTo>
                  <a:pt x="10030" y="1438"/>
                </a:lnTo>
                <a:lnTo>
                  <a:pt x="9330" y="1369"/>
                </a:lnTo>
                <a:lnTo>
                  <a:pt x="9377" y="1095"/>
                </a:lnTo>
                <a:lnTo>
                  <a:pt x="9517" y="856"/>
                </a:lnTo>
                <a:lnTo>
                  <a:pt x="9610" y="650"/>
                </a:lnTo>
                <a:lnTo>
                  <a:pt x="9610" y="445"/>
                </a:lnTo>
                <a:lnTo>
                  <a:pt x="9517" y="68"/>
                </a:lnTo>
                <a:lnTo>
                  <a:pt x="6345" y="68"/>
                </a:lnTo>
                <a:lnTo>
                  <a:pt x="6485" y="616"/>
                </a:lnTo>
                <a:lnTo>
                  <a:pt x="6765" y="1232"/>
                </a:lnTo>
                <a:lnTo>
                  <a:pt x="7138" y="1746"/>
                </a:lnTo>
                <a:lnTo>
                  <a:pt x="7558" y="2157"/>
                </a:lnTo>
                <a:lnTo>
                  <a:pt x="7464" y="2362"/>
                </a:lnTo>
                <a:lnTo>
                  <a:pt x="7371" y="2636"/>
                </a:lnTo>
                <a:lnTo>
                  <a:pt x="7278" y="2841"/>
                </a:lnTo>
                <a:lnTo>
                  <a:pt x="6905" y="2978"/>
                </a:lnTo>
                <a:lnTo>
                  <a:pt x="6811" y="3081"/>
                </a:lnTo>
                <a:lnTo>
                  <a:pt x="6718" y="3115"/>
                </a:lnTo>
                <a:lnTo>
                  <a:pt x="6345" y="2841"/>
                </a:lnTo>
                <a:lnTo>
                  <a:pt x="6345" y="3355"/>
                </a:lnTo>
                <a:lnTo>
                  <a:pt x="6298" y="3731"/>
                </a:lnTo>
                <a:lnTo>
                  <a:pt x="6158" y="3971"/>
                </a:lnTo>
                <a:lnTo>
                  <a:pt x="5925" y="4074"/>
                </a:lnTo>
                <a:lnTo>
                  <a:pt x="5365" y="4074"/>
                </a:lnTo>
                <a:lnTo>
                  <a:pt x="5132" y="4039"/>
                </a:lnTo>
                <a:lnTo>
                  <a:pt x="4572" y="3560"/>
                </a:lnTo>
                <a:lnTo>
                  <a:pt x="4292" y="3286"/>
                </a:lnTo>
                <a:lnTo>
                  <a:pt x="4059" y="3115"/>
                </a:lnTo>
                <a:lnTo>
                  <a:pt x="2986" y="3902"/>
                </a:lnTo>
                <a:lnTo>
                  <a:pt x="3546" y="5443"/>
                </a:lnTo>
                <a:lnTo>
                  <a:pt x="2239" y="6572"/>
                </a:lnTo>
                <a:lnTo>
                  <a:pt x="2752" y="7154"/>
                </a:lnTo>
                <a:lnTo>
                  <a:pt x="47" y="8729"/>
                </a:lnTo>
                <a:lnTo>
                  <a:pt x="47" y="10749"/>
                </a:lnTo>
                <a:lnTo>
                  <a:pt x="0" y="11262"/>
                </a:lnTo>
                <a:lnTo>
                  <a:pt x="0" y="11776"/>
                </a:lnTo>
                <a:lnTo>
                  <a:pt x="886" y="14309"/>
                </a:lnTo>
                <a:lnTo>
                  <a:pt x="1446" y="14719"/>
                </a:lnTo>
                <a:lnTo>
                  <a:pt x="1679" y="14959"/>
                </a:lnTo>
                <a:lnTo>
                  <a:pt x="1726" y="15165"/>
                </a:lnTo>
                <a:lnTo>
                  <a:pt x="1726" y="15473"/>
                </a:lnTo>
                <a:lnTo>
                  <a:pt x="1679" y="15575"/>
                </a:lnTo>
                <a:lnTo>
                  <a:pt x="1679" y="15644"/>
                </a:lnTo>
                <a:lnTo>
                  <a:pt x="1540" y="15746"/>
                </a:lnTo>
                <a:lnTo>
                  <a:pt x="2239" y="15883"/>
                </a:lnTo>
                <a:lnTo>
                  <a:pt x="2799" y="15952"/>
                </a:lnTo>
                <a:lnTo>
                  <a:pt x="3452" y="15986"/>
                </a:lnTo>
                <a:lnTo>
                  <a:pt x="4012" y="16089"/>
                </a:lnTo>
                <a:lnTo>
                  <a:pt x="4619" y="16294"/>
                </a:lnTo>
                <a:lnTo>
                  <a:pt x="5132" y="16705"/>
                </a:lnTo>
                <a:lnTo>
                  <a:pt x="5085" y="17184"/>
                </a:lnTo>
                <a:lnTo>
                  <a:pt x="4805" y="17766"/>
                </a:lnTo>
                <a:lnTo>
                  <a:pt x="4479" y="18280"/>
                </a:lnTo>
                <a:lnTo>
                  <a:pt x="4152" y="18725"/>
                </a:lnTo>
                <a:lnTo>
                  <a:pt x="3779" y="19170"/>
                </a:lnTo>
                <a:lnTo>
                  <a:pt x="3546" y="19683"/>
                </a:lnTo>
                <a:lnTo>
                  <a:pt x="3452" y="20265"/>
                </a:lnTo>
                <a:lnTo>
                  <a:pt x="3592" y="20915"/>
                </a:lnTo>
                <a:lnTo>
                  <a:pt x="3872" y="20915"/>
                </a:lnTo>
                <a:lnTo>
                  <a:pt x="4292" y="20881"/>
                </a:lnTo>
                <a:lnTo>
                  <a:pt x="4712" y="20813"/>
                </a:lnTo>
                <a:lnTo>
                  <a:pt x="5132" y="20778"/>
                </a:lnTo>
                <a:lnTo>
                  <a:pt x="5272" y="20642"/>
                </a:lnTo>
                <a:lnTo>
                  <a:pt x="5085" y="20265"/>
                </a:lnTo>
                <a:lnTo>
                  <a:pt x="5272" y="20025"/>
                </a:lnTo>
                <a:lnTo>
                  <a:pt x="5552" y="19991"/>
                </a:lnTo>
                <a:lnTo>
                  <a:pt x="5925" y="20025"/>
                </a:lnTo>
                <a:lnTo>
                  <a:pt x="6345" y="20128"/>
                </a:lnTo>
                <a:lnTo>
                  <a:pt x="6811" y="20299"/>
                </a:lnTo>
                <a:lnTo>
                  <a:pt x="7558" y="20642"/>
                </a:lnTo>
                <a:lnTo>
                  <a:pt x="7791" y="20778"/>
                </a:lnTo>
                <a:lnTo>
                  <a:pt x="8071" y="20744"/>
                </a:lnTo>
                <a:lnTo>
                  <a:pt x="8537" y="20710"/>
                </a:lnTo>
                <a:lnTo>
                  <a:pt x="9097" y="20710"/>
                </a:lnTo>
                <a:lnTo>
                  <a:pt x="10730" y="21600"/>
                </a:lnTo>
                <a:lnTo>
                  <a:pt x="11290" y="21258"/>
                </a:lnTo>
                <a:lnTo>
                  <a:pt x="12036" y="20950"/>
                </a:lnTo>
                <a:lnTo>
                  <a:pt x="12783" y="20778"/>
                </a:lnTo>
                <a:lnTo>
                  <a:pt x="13856" y="20573"/>
                </a:lnTo>
                <a:lnTo>
                  <a:pt x="15022" y="20436"/>
                </a:lnTo>
                <a:lnTo>
                  <a:pt x="16188" y="20402"/>
                </a:lnTo>
                <a:lnTo>
                  <a:pt x="17261" y="20265"/>
                </a:lnTo>
                <a:lnTo>
                  <a:pt x="17215" y="20162"/>
                </a:lnTo>
                <a:lnTo>
                  <a:pt x="17168" y="20094"/>
                </a:lnTo>
                <a:lnTo>
                  <a:pt x="17028" y="19957"/>
                </a:lnTo>
                <a:lnTo>
                  <a:pt x="16935" y="19854"/>
                </a:lnTo>
                <a:lnTo>
                  <a:pt x="16748" y="19786"/>
                </a:lnTo>
                <a:lnTo>
                  <a:pt x="16608" y="19717"/>
                </a:lnTo>
                <a:lnTo>
                  <a:pt x="16515" y="19683"/>
                </a:lnTo>
                <a:lnTo>
                  <a:pt x="16981" y="19306"/>
                </a:lnTo>
                <a:lnTo>
                  <a:pt x="17681" y="18861"/>
                </a:lnTo>
                <a:lnTo>
                  <a:pt x="18474" y="18451"/>
                </a:lnTo>
                <a:lnTo>
                  <a:pt x="19314" y="18108"/>
                </a:lnTo>
                <a:lnTo>
                  <a:pt x="20107" y="17835"/>
                </a:lnTo>
                <a:lnTo>
                  <a:pt x="20714" y="17698"/>
                </a:lnTo>
                <a:lnTo>
                  <a:pt x="20154" y="17184"/>
                </a:lnTo>
                <a:lnTo>
                  <a:pt x="20014" y="17081"/>
                </a:lnTo>
                <a:lnTo>
                  <a:pt x="19781" y="17013"/>
                </a:lnTo>
                <a:lnTo>
                  <a:pt x="19547" y="16910"/>
                </a:lnTo>
                <a:lnTo>
                  <a:pt x="19174" y="16808"/>
                </a:lnTo>
                <a:lnTo>
                  <a:pt x="18801" y="16568"/>
                </a:lnTo>
                <a:lnTo>
                  <a:pt x="18241" y="16191"/>
                </a:lnTo>
                <a:lnTo>
                  <a:pt x="17681" y="15644"/>
                </a:lnTo>
                <a:lnTo>
                  <a:pt x="17215" y="15130"/>
                </a:lnTo>
                <a:lnTo>
                  <a:pt x="16795" y="14651"/>
                </a:lnTo>
                <a:lnTo>
                  <a:pt x="16515" y="14240"/>
                </a:lnTo>
                <a:lnTo>
                  <a:pt x="16282" y="14001"/>
                </a:lnTo>
                <a:lnTo>
                  <a:pt x="16188" y="13898"/>
                </a:lnTo>
                <a:lnTo>
                  <a:pt x="14416" y="13282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4" name="Shape 7793"/>
          <p:cNvSpPr/>
          <p:nvPr/>
        </p:nvSpPr>
        <p:spPr>
          <a:xfrm>
            <a:off x="9435108" y="4663316"/>
            <a:ext cx="1385949" cy="1419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3" y="7580"/>
                </a:moveTo>
                <a:lnTo>
                  <a:pt x="1751" y="7665"/>
                </a:lnTo>
                <a:lnTo>
                  <a:pt x="1926" y="7637"/>
                </a:lnTo>
                <a:lnTo>
                  <a:pt x="2189" y="7580"/>
                </a:lnTo>
                <a:lnTo>
                  <a:pt x="2481" y="7380"/>
                </a:lnTo>
                <a:lnTo>
                  <a:pt x="2802" y="7209"/>
                </a:lnTo>
                <a:lnTo>
                  <a:pt x="3152" y="6982"/>
                </a:lnTo>
                <a:lnTo>
                  <a:pt x="3444" y="6754"/>
                </a:lnTo>
                <a:lnTo>
                  <a:pt x="3736" y="6583"/>
                </a:lnTo>
                <a:lnTo>
                  <a:pt x="3970" y="6469"/>
                </a:lnTo>
                <a:lnTo>
                  <a:pt x="4116" y="6412"/>
                </a:lnTo>
                <a:lnTo>
                  <a:pt x="4320" y="6497"/>
                </a:lnTo>
                <a:lnTo>
                  <a:pt x="4583" y="6668"/>
                </a:lnTo>
                <a:lnTo>
                  <a:pt x="4875" y="6754"/>
                </a:lnTo>
                <a:lnTo>
                  <a:pt x="5196" y="6839"/>
                </a:lnTo>
                <a:lnTo>
                  <a:pt x="5429" y="6868"/>
                </a:lnTo>
                <a:lnTo>
                  <a:pt x="5721" y="7323"/>
                </a:lnTo>
                <a:lnTo>
                  <a:pt x="5984" y="7665"/>
                </a:lnTo>
                <a:lnTo>
                  <a:pt x="6509" y="8292"/>
                </a:lnTo>
                <a:lnTo>
                  <a:pt x="6714" y="8634"/>
                </a:lnTo>
                <a:lnTo>
                  <a:pt x="6859" y="9062"/>
                </a:lnTo>
                <a:lnTo>
                  <a:pt x="6976" y="9603"/>
                </a:lnTo>
                <a:lnTo>
                  <a:pt x="7064" y="10059"/>
                </a:lnTo>
                <a:lnTo>
                  <a:pt x="7385" y="10458"/>
                </a:lnTo>
                <a:lnTo>
                  <a:pt x="7823" y="10857"/>
                </a:lnTo>
                <a:lnTo>
                  <a:pt x="8348" y="11256"/>
                </a:lnTo>
                <a:lnTo>
                  <a:pt x="8903" y="11626"/>
                </a:lnTo>
                <a:lnTo>
                  <a:pt x="9457" y="11940"/>
                </a:lnTo>
                <a:lnTo>
                  <a:pt x="9924" y="12253"/>
                </a:lnTo>
                <a:lnTo>
                  <a:pt x="10245" y="12510"/>
                </a:lnTo>
                <a:lnTo>
                  <a:pt x="10508" y="12795"/>
                </a:lnTo>
                <a:lnTo>
                  <a:pt x="10858" y="13108"/>
                </a:lnTo>
                <a:lnTo>
                  <a:pt x="11179" y="13450"/>
                </a:lnTo>
                <a:lnTo>
                  <a:pt x="11559" y="13735"/>
                </a:lnTo>
                <a:lnTo>
                  <a:pt x="11968" y="13849"/>
                </a:lnTo>
                <a:lnTo>
                  <a:pt x="12376" y="13821"/>
                </a:lnTo>
                <a:lnTo>
                  <a:pt x="12843" y="13935"/>
                </a:lnTo>
                <a:lnTo>
                  <a:pt x="13135" y="14134"/>
                </a:lnTo>
                <a:lnTo>
                  <a:pt x="13369" y="14391"/>
                </a:lnTo>
                <a:lnTo>
                  <a:pt x="13544" y="14732"/>
                </a:lnTo>
                <a:lnTo>
                  <a:pt x="13690" y="15103"/>
                </a:lnTo>
                <a:lnTo>
                  <a:pt x="13982" y="15274"/>
                </a:lnTo>
                <a:lnTo>
                  <a:pt x="14361" y="15388"/>
                </a:lnTo>
                <a:lnTo>
                  <a:pt x="14770" y="15445"/>
                </a:lnTo>
                <a:lnTo>
                  <a:pt x="15120" y="15530"/>
                </a:lnTo>
                <a:lnTo>
                  <a:pt x="15383" y="15559"/>
                </a:lnTo>
                <a:lnTo>
                  <a:pt x="15412" y="16015"/>
                </a:lnTo>
                <a:lnTo>
                  <a:pt x="15529" y="16357"/>
                </a:lnTo>
                <a:lnTo>
                  <a:pt x="15675" y="16699"/>
                </a:lnTo>
                <a:lnTo>
                  <a:pt x="16200" y="16756"/>
                </a:lnTo>
                <a:lnTo>
                  <a:pt x="16609" y="16955"/>
                </a:lnTo>
                <a:lnTo>
                  <a:pt x="16959" y="17269"/>
                </a:lnTo>
                <a:lnTo>
                  <a:pt x="17251" y="17639"/>
                </a:lnTo>
                <a:lnTo>
                  <a:pt x="17484" y="18123"/>
                </a:lnTo>
                <a:lnTo>
                  <a:pt x="17689" y="18551"/>
                </a:lnTo>
                <a:lnTo>
                  <a:pt x="17835" y="19035"/>
                </a:lnTo>
                <a:lnTo>
                  <a:pt x="18039" y="19520"/>
                </a:lnTo>
                <a:lnTo>
                  <a:pt x="18185" y="19919"/>
                </a:lnTo>
                <a:lnTo>
                  <a:pt x="18039" y="19976"/>
                </a:lnTo>
                <a:lnTo>
                  <a:pt x="17835" y="20090"/>
                </a:lnTo>
                <a:lnTo>
                  <a:pt x="17659" y="20175"/>
                </a:lnTo>
                <a:lnTo>
                  <a:pt x="17514" y="20232"/>
                </a:lnTo>
                <a:lnTo>
                  <a:pt x="17514" y="20517"/>
                </a:lnTo>
                <a:lnTo>
                  <a:pt x="17426" y="20888"/>
                </a:lnTo>
                <a:lnTo>
                  <a:pt x="17309" y="21230"/>
                </a:lnTo>
                <a:lnTo>
                  <a:pt x="17222" y="21515"/>
                </a:lnTo>
                <a:lnTo>
                  <a:pt x="17543" y="21600"/>
                </a:lnTo>
                <a:lnTo>
                  <a:pt x="17805" y="21515"/>
                </a:lnTo>
                <a:lnTo>
                  <a:pt x="18010" y="21287"/>
                </a:lnTo>
                <a:lnTo>
                  <a:pt x="18185" y="21002"/>
                </a:lnTo>
                <a:lnTo>
                  <a:pt x="18302" y="20631"/>
                </a:lnTo>
                <a:lnTo>
                  <a:pt x="18360" y="20261"/>
                </a:lnTo>
                <a:lnTo>
                  <a:pt x="18448" y="19976"/>
                </a:lnTo>
                <a:lnTo>
                  <a:pt x="18506" y="19719"/>
                </a:lnTo>
                <a:lnTo>
                  <a:pt x="18594" y="19548"/>
                </a:lnTo>
                <a:lnTo>
                  <a:pt x="18827" y="19349"/>
                </a:lnTo>
                <a:lnTo>
                  <a:pt x="19352" y="19064"/>
                </a:lnTo>
                <a:lnTo>
                  <a:pt x="19528" y="18921"/>
                </a:lnTo>
                <a:lnTo>
                  <a:pt x="19440" y="18636"/>
                </a:lnTo>
                <a:lnTo>
                  <a:pt x="19382" y="18294"/>
                </a:lnTo>
                <a:lnTo>
                  <a:pt x="19352" y="17981"/>
                </a:lnTo>
                <a:lnTo>
                  <a:pt x="19119" y="17924"/>
                </a:lnTo>
                <a:lnTo>
                  <a:pt x="18856" y="17782"/>
                </a:lnTo>
                <a:lnTo>
                  <a:pt x="18564" y="17639"/>
                </a:lnTo>
                <a:lnTo>
                  <a:pt x="18331" y="17468"/>
                </a:lnTo>
                <a:lnTo>
                  <a:pt x="18185" y="17354"/>
                </a:lnTo>
                <a:lnTo>
                  <a:pt x="18214" y="16984"/>
                </a:lnTo>
                <a:lnTo>
                  <a:pt x="18360" y="16556"/>
                </a:lnTo>
                <a:lnTo>
                  <a:pt x="18594" y="16072"/>
                </a:lnTo>
                <a:lnTo>
                  <a:pt x="18827" y="15673"/>
                </a:lnTo>
                <a:lnTo>
                  <a:pt x="19002" y="15416"/>
                </a:lnTo>
                <a:lnTo>
                  <a:pt x="19440" y="15502"/>
                </a:lnTo>
                <a:lnTo>
                  <a:pt x="19965" y="15644"/>
                </a:lnTo>
                <a:lnTo>
                  <a:pt x="20462" y="15901"/>
                </a:lnTo>
                <a:lnTo>
                  <a:pt x="20899" y="16186"/>
                </a:lnTo>
                <a:lnTo>
                  <a:pt x="21250" y="16499"/>
                </a:lnTo>
                <a:lnTo>
                  <a:pt x="21512" y="16870"/>
                </a:lnTo>
                <a:lnTo>
                  <a:pt x="21600" y="16471"/>
                </a:lnTo>
                <a:lnTo>
                  <a:pt x="21542" y="16100"/>
                </a:lnTo>
                <a:lnTo>
                  <a:pt x="21337" y="15815"/>
                </a:lnTo>
                <a:lnTo>
                  <a:pt x="21016" y="15530"/>
                </a:lnTo>
                <a:lnTo>
                  <a:pt x="20695" y="15274"/>
                </a:lnTo>
                <a:lnTo>
                  <a:pt x="20316" y="15103"/>
                </a:lnTo>
                <a:lnTo>
                  <a:pt x="20024" y="14932"/>
                </a:lnTo>
                <a:lnTo>
                  <a:pt x="19528" y="14732"/>
                </a:lnTo>
                <a:lnTo>
                  <a:pt x="18973" y="14476"/>
                </a:lnTo>
                <a:lnTo>
                  <a:pt x="18360" y="14163"/>
                </a:lnTo>
                <a:lnTo>
                  <a:pt x="17747" y="13878"/>
                </a:lnTo>
                <a:lnTo>
                  <a:pt x="17163" y="13593"/>
                </a:lnTo>
                <a:lnTo>
                  <a:pt x="16725" y="13336"/>
                </a:lnTo>
                <a:lnTo>
                  <a:pt x="16755" y="13165"/>
                </a:lnTo>
                <a:lnTo>
                  <a:pt x="16871" y="12937"/>
                </a:lnTo>
                <a:lnTo>
                  <a:pt x="17046" y="12681"/>
                </a:lnTo>
                <a:lnTo>
                  <a:pt x="17222" y="12510"/>
                </a:lnTo>
                <a:lnTo>
                  <a:pt x="16813" y="12396"/>
                </a:lnTo>
                <a:lnTo>
                  <a:pt x="16463" y="12339"/>
                </a:lnTo>
                <a:lnTo>
                  <a:pt x="16083" y="12396"/>
                </a:lnTo>
                <a:lnTo>
                  <a:pt x="15762" y="12424"/>
                </a:lnTo>
                <a:lnTo>
                  <a:pt x="15383" y="12339"/>
                </a:lnTo>
                <a:lnTo>
                  <a:pt x="14653" y="12139"/>
                </a:lnTo>
                <a:lnTo>
                  <a:pt x="14069" y="11769"/>
                </a:lnTo>
                <a:lnTo>
                  <a:pt x="13544" y="11256"/>
                </a:lnTo>
                <a:lnTo>
                  <a:pt x="13135" y="10715"/>
                </a:lnTo>
                <a:lnTo>
                  <a:pt x="12872" y="10088"/>
                </a:lnTo>
                <a:lnTo>
                  <a:pt x="12726" y="9461"/>
                </a:lnTo>
                <a:lnTo>
                  <a:pt x="12610" y="9062"/>
                </a:lnTo>
                <a:lnTo>
                  <a:pt x="12347" y="8691"/>
                </a:lnTo>
                <a:lnTo>
                  <a:pt x="12055" y="8378"/>
                </a:lnTo>
                <a:lnTo>
                  <a:pt x="11705" y="8121"/>
                </a:lnTo>
                <a:lnTo>
                  <a:pt x="11325" y="7836"/>
                </a:lnTo>
                <a:lnTo>
                  <a:pt x="11004" y="7580"/>
                </a:lnTo>
                <a:lnTo>
                  <a:pt x="10654" y="7323"/>
                </a:lnTo>
                <a:lnTo>
                  <a:pt x="10362" y="7010"/>
                </a:lnTo>
                <a:lnTo>
                  <a:pt x="10187" y="6697"/>
                </a:lnTo>
                <a:lnTo>
                  <a:pt x="10070" y="6355"/>
                </a:lnTo>
                <a:lnTo>
                  <a:pt x="10070" y="5927"/>
                </a:lnTo>
                <a:lnTo>
                  <a:pt x="10245" y="5443"/>
                </a:lnTo>
                <a:lnTo>
                  <a:pt x="10099" y="5186"/>
                </a:lnTo>
                <a:lnTo>
                  <a:pt x="10041" y="4930"/>
                </a:lnTo>
                <a:lnTo>
                  <a:pt x="9954" y="4616"/>
                </a:lnTo>
                <a:lnTo>
                  <a:pt x="9924" y="4160"/>
                </a:lnTo>
                <a:lnTo>
                  <a:pt x="10333" y="3847"/>
                </a:lnTo>
                <a:lnTo>
                  <a:pt x="10829" y="3505"/>
                </a:lnTo>
                <a:lnTo>
                  <a:pt x="11296" y="3220"/>
                </a:lnTo>
                <a:lnTo>
                  <a:pt x="11705" y="2907"/>
                </a:lnTo>
                <a:lnTo>
                  <a:pt x="12084" y="3106"/>
                </a:lnTo>
                <a:lnTo>
                  <a:pt x="12435" y="3220"/>
                </a:lnTo>
                <a:lnTo>
                  <a:pt x="12785" y="3249"/>
                </a:lnTo>
                <a:lnTo>
                  <a:pt x="12230" y="1681"/>
                </a:lnTo>
                <a:lnTo>
                  <a:pt x="9399" y="0"/>
                </a:lnTo>
                <a:lnTo>
                  <a:pt x="7735" y="969"/>
                </a:lnTo>
                <a:lnTo>
                  <a:pt x="6889" y="769"/>
                </a:lnTo>
                <a:lnTo>
                  <a:pt x="6538" y="969"/>
                </a:lnTo>
                <a:lnTo>
                  <a:pt x="6363" y="1111"/>
                </a:lnTo>
                <a:lnTo>
                  <a:pt x="6276" y="1225"/>
                </a:lnTo>
                <a:lnTo>
                  <a:pt x="6246" y="1339"/>
                </a:lnTo>
                <a:lnTo>
                  <a:pt x="6246" y="1425"/>
                </a:lnTo>
                <a:lnTo>
                  <a:pt x="6188" y="1539"/>
                </a:lnTo>
                <a:lnTo>
                  <a:pt x="5984" y="1653"/>
                </a:lnTo>
                <a:lnTo>
                  <a:pt x="5663" y="1767"/>
                </a:lnTo>
                <a:lnTo>
                  <a:pt x="5517" y="1510"/>
                </a:lnTo>
                <a:lnTo>
                  <a:pt x="5283" y="1368"/>
                </a:lnTo>
                <a:lnTo>
                  <a:pt x="5079" y="1282"/>
                </a:lnTo>
                <a:lnTo>
                  <a:pt x="4933" y="1254"/>
                </a:lnTo>
                <a:lnTo>
                  <a:pt x="4816" y="1254"/>
                </a:lnTo>
                <a:lnTo>
                  <a:pt x="4320" y="2536"/>
                </a:lnTo>
                <a:lnTo>
                  <a:pt x="3474" y="1282"/>
                </a:lnTo>
                <a:lnTo>
                  <a:pt x="3036" y="1539"/>
                </a:lnTo>
                <a:lnTo>
                  <a:pt x="3036" y="2280"/>
                </a:lnTo>
                <a:lnTo>
                  <a:pt x="292" y="2679"/>
                </a:lnTo>
                <a:lnTo>
                  <a:pt x="1459" y="4331"/>
                </a:lnTo>
                <a:lnTo>
                  <a:pt x="496" y="4844"/>
                </a:lnTo>
                <a:lnTo>
                  <a:pt x="1138" y="5443"/>
                </a:lnTo>
                <a:lnTo>
                  <a:pt x="613" y="5500"/>
                </a:lnTo>
                <a:lnTo>
                  <a:pt x="263" y="5528"/>
                </a:lnTo>
                <a:lnTo>
                  <a:pt x="29" y="5585"/>
                </a:lnTo>
                <a:lnTo>
                  <a:pt x="0" y="5785"/>
                </a:lnTo>
                <a:lnTo>
                  <a:pt x="204" y="6754"/>
                </a:lnTo>
                <a:lnTo>
                  <a:pt x="1022" y="7637"/>
                </a:lnTo>
                <a:lnTo>
                  <a:pt x="1693" y="7580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5" name="Shape 7792"/>
          <p:cNvSpPr/>
          <p:nvPr/>
        </p:nvSpPr>
        <p:spPr>
          <a:xfrm>
            <a:off x="10105365" y="6072179"/>
            <a:ext cx="372708" cy="251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97" y="6125"/>
                </a:moveTo>
                <a:lnTo>
                  <a:pt x="21057" y="4675"/>
                </a:lnTo>
                <a:lnTo>
                  <a:pt x="21491" y="3063"/>
                </a:lnTo>
                <a:lnTo>
                  <a:pt x="21600" y="1451"/>
                </a:lnTo>
                <a:lnTo>
                  <a:pt x="21600" y="0"/>
                </a:lnTo>
                <a:lnTo>
                  <a:pt x="19646" y="161"/>
                </a:lnTo>
                <a:lnTo>
                  <a:pt x="17801" y="806"/>
                </a:lnTo>
                <a:lnTo>
                  <a:pt x="16064" y="1612"/>
                </a:lnTo>
                <a:lnTo>
                  <a:pt x="14219" y="2418"/>
                </a:lnTo>
                <a:lnTo>
                  <a:pt x="12591" y="2901"/>
                </a:lnTo>
                <a:lnTo>
                  <a:pt x="10746" y="3063"/>
                </a:lnTo>
                <a:lnTo>
                  <a:pt x="8792" y="2257"/>
                </a:lnTo>
                <a:lnTo>
                  <a:pt x="6838" y="806"/>
                </a:lnTo>
                <a:lnTo>
                  <a:pt x="5753" y="1612"/>
                </a:lnTo>
                <a:lnTo>
                  <a:pt x="4450" y="2096"/>
                </a:lnTo>
                <a:lnTo>
                  <a:pt x="2279" y="2740"/>
                </a:lnTo>
                <a:lnTo>
                  <a:pt x="1411" y="3224"/>
                </a:lnTo>
                <a:lnTo>
                  <a:pt x="760" y="4352"/>
                </a:lnTo>
                <a:lnTo>
                  <a:pt x="217" y="5803"/>
                </a:lnTo>
                <a:lnTo>
                  <a:pt x="0" y="8060"/>
                </a:lnTo>
                <a:lnTo>
                  <a:pt x="2279" y="10478"/>
                </a:lnTo>
                <a:lnTo>
                  <a:pt x="4776" y="12734"/>
                </a:lnTo>
                <a:lnTo>
                  <a:pt x="7707" y="14669"/>
                </a:lnTo>
                <a:lnTo>
                  <a:pt x="14002" y="18215"/>
                </a:lnTo>
                <a:lnTo>
                  <a:pt x="17041" y="19827"/>
                </a:lnTo>
                <a:lnTo>
                  <a:pt x="19755" y="21600"/>
                </a:lnTo>
                <a:lnTo>
                  <a:pt x="20949" y="19666"/>
                </a:lnTo>
                <a:lnTo>
                  <a:pt x="21166" y="17248"/>
                </a:lnTo>
                <a:lnTo>
                  <a:pt x="21057" y="14991"/>
                </a:lnTo>
                <a:lnTo>
                  <a:pt x="20623" y="12412"/>
                </a:lnTo>
                <a:lnTo>
                  <a:pt x="20297" y="9672"/>
                </a:lnTo>
                <a:lnTo>
                  <a:pt x="20297" y="6125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6" name="Shape 7791"/>
          <p:cNvSpPr/>
          <p:nvPr/>
        </p:nvSpPr>
        <p:spPr>
          <a:xfrm>
            <a:off x="9628293" y="5608273"/>
            <a:ext cx="149833" cy="3484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290"/>
                </a:moveTo>
                <a:lnTo>
                  <a:pt x="1620" y="11148"/>
                </a:lnTo>
                <a:lnTo>
                  <a:pt x="1890" y="13471"/>
                </a:lnTo>
                <a:lnTo>
                  <a:pt x="1620" y="15677"/>
                </a:lnTo>
                <a:lnTo>
                  <a:pt x="810" y="17884"/>
                </a:lnTo>
                <a:lnTo>
                  <a:pt x="810" y="19858"/>
                </a:lnTo>
                <a:lnTo>
                  <a:pt x="1620" y="21600"/>
                </a:lnTo>
                <a:lnTo>
                  <a:pt x="4860" y="21484"/>
                </a:lnTo>
                <a:lnTo>
                  <a:pt x="7290" y="21019"/>
                </a:lnTo>
                <a:lnTo>
                  <a:pt x="8640" y="20439"/>
                </a:lnTo>
                <a:lnTo>
                  <a:pt x="10260" y="19858"/>
                </a:lnTo>
                <a:lnTo>
                  <a:pt x="11070" y="19277"/>
                </a:lnTo>
                <a:lnTo>
                  <a:pt x="11880" y="18813"/>
                </a:lnTo>
                <a:lnTo>
                  <a:pt x="13230" y="18581"/>
                </a:lnTo>
                <a:lnTo>
                  <a:pt x="14580" y="18929"/>
                </a:lnTo>
                <a:lnTo>
                  <a:pt x="16740" y="19626"/>
                </a:lnTo>
                <a:lnTo>
                  <a:pt x="18090" y="18348"/>
                </a:lnTo>
                <a:lnTo>
                  <a:pt x="20250" y="15097"/>
                </a:lnTo>
                <a:lnTo>
                  <a:pt x="21600" y="13819"/>
                </a:lnTo>
                <a:lnTo>
                  <a:pt x="19710" y="12426"/>
                </a:lnTo>
                <a:lnTo>
                  <a:pt x="18360" y="11148"/>
                </a:lnTo>
                <a:lnTo>
                  <a:pt x="17280" y="10335"/>
                </a:lnTo>
                <a:lnTo>
                  <a:pt x="17280" y="9523"/>
                </a:lnTo>
                <a:lnTo>
                  <a:pt x="18900" y="8826"/>
                </a:lnTo>
                <a:lnTo>
                  <a:pt x="21600" y="8013"/>
                </a:lnTo>
                <a:lnTo>
                  <a:pt x="21330" y="6039"/>
                </a:lnTo>
                <a:lnTo>
                  <a:pt x="20250" y="3716"/>
                </a:lnTo>
                <a:lnTo>
                  <a:pt x="18090" y="1858"/>
                </a:lnTo>
                <a:lnTo>
                  <a:pt x="15390" y="0"/>
                </a:lnTo>
                <a:lnTo>
                  <a:pt x="11610" y="1626"/>
                </a:lnTo>
                <a:lnTo>
                  <a:pt x="8100" y="2671"/>
                </a:lnTo>
                <a:lnTo>
                  <a:pt x="5670" y="3484"/>
                </a:lnTo>
                <a:lnTo>
                  <a:pt x="3510" y="3948"/>
                </a:lnTo>
                <a:lnTo>
                  <a:pt x="2160" y="4181"/>
                </a:lnTo>
                <a:lnTo>
                  <a:pt x="1080" y="4645"/>
                </a:lnTo>
                <a:lnTo>
                  <a:pt x="810" y="5226"/>
                </a:lnTo>
                <a:lnTo>
                  <a:pt x="540" y="6155"/>
                </a:lnTo>
                <a:lnTo>
                  <a:pt x="0" y="7316"/>
                </a:lnTo>
                <a:lnTo>
                  <a:pt x="0" y="9290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069318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FDAF0572-4AB6-0746-A2DC-1068EDEF9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2" y="6279581"/>
            <a:ext cx="1130199" cy="428400"/>
          </a:xfrm>
          <a:prstGeom prst="rect">
            <a:avLst/>
          </a:prstGeom>
        </p:spPr>
      </p:pic>
      <p:sp>
        <p:nvSpPr>
          <p:cNvPr id="5" name="Shape 7770"/>
          <p:cNvSpPr/>
          <p:nvPr/>
        </p:nvSpPr>
        <p:spPr>
          <a:xfrm>
            <a:off x="10764848" y="741561"/>
            <a:ext cx="1427153" cy="3980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19" y="5713"/>
                </a:moveTo>
                <a:lnTo>
                  <a:pt x="8816" y="5519"/>
                </a:lnTo>
                <a:lnTo>
                  <a:pt x="7654" y="5479"/>
                </a:lnTo>
                <a:lnTo>
                  <a:pt x="7370" y="5154"/>
                </a:lnTo>
                <a:lnTo>
                  <a:pt x="7087" y="5103"/>
                </a:lnTo>
                <a:lnTo>
                  <a:pt x="6945" y="5062"/>
                </a:lnTo>
                <a:lnTo>
                  <a:pt x="6860" y="5052"/>
                </a:lnTo>
                <a:lnTo>
                  <a:pt x="6831" y="5021"/>
                </a:lnTo>
                <a:lnTo>
                  <a:pt x="6605" y="4859"/>
                </a:lnTo>
                <a:lnTo>
                  <a:pt x="7087" y="4086"/>
                </a:lnTo>
                <a:lnTo>
                  <a:pt x="5556" y="3375"/>
                </a:lnTo>
                <a:lnTo>
                  <a:pt x="5414" y="3202"/>
                </a:lnTo>
                <a:lnTo>
                  <a:pt x="5357" y="3060"/>
                </a:lnTo>
                <a:lnTo>
                  <a:pt x="5357" y="2917"/>
                </a:lnTo>
                <a:lnTo>
                  <a:pt x="5414" y="2785"/>
                </a:lnTo>
                <a:lnTo>
                  <a:pt x="5443" y="2643"/>
                </a:lnTo>
                <a:lnTo>
                  <a:pt x="5357" y="2602"/>
                </a:lnTo>
                <a:lnTo>
                  <a:pt x="5301" y="2521"/>
                </a:lnTo>
                <a:lnTo>
                  <a:pt x="5159" y="2450"/>
                </a:lnTo>
                <a:lnTo>
                  <a:pt x="4932" y="2358"/>
                </a:lnTo>
                <a:lnTo>
                  <a:pt x="4620" y="2267"/>
                </a:lnTo>
                <a:lnTo>
                  <a:pt x="4309" y="2216"/>
                </a:lnTo>
                <a:lnTo>
                  <a:pt x="4139" y="2185"/>
                </a:lnTo>
                <a:lnTo>
                  <a:pt x="3997" y="2175"/>
                </a:lnTo>
                <a:lnTo>
                  <a:pt x="3912" y="2175"/>
                </a:lnTo>
                <a:lnTo>
                  <a:pt x="3883" y="2155"/>
                </a:lnTo>
                <a:lnTo>
                  <a:pt x="3855" y="2145"/>
                </a:lnTo>
                <a:lnTo>
                  <a:pt x="3373" y="1393"/>
                </a:lnTo>
                <a:lnTo>
                  <a:pt x="3345" y="1159"/>
                </a:lnTo>
                <a:lnTo>
                  <a:pt x="4025" y="1047"/>
                </a:lnTo>
                <a:lnTo>
                  <a:pt x="4819" y="701"/>
                </a:lnTo>
                <a:lnTo>
                  <a:pt x="5698" y="468"/>
                </a:lnTo>
                <a:lnTo>
                  <a:pt x="5783" y="396"/>
                </a:lnTo>
                <a:lnTo>
                  <a:pt x="5783" y="346"/>
                </a:lnTo>
                <a:lnTo>
                  <a:pt x="5698" y="305"/>
                </a:lnTo>
                <a:lnTo>
                  <a:pt x="5726" y="274"/>
                </a:lnTo>
                <a:lnTo>
                  <a:pt x="5868" y="234"/>
                </a:lnTo>
                <a:lnTo>
                  <a:pt x="6321" y="335"/>
                </a:lnTo>
                <a:lnTo>
                  <a:pt x="6633" y="417"/>
                </a:lnTo>
                <a:lnTo>
                  <a:pt x="6831" y="468"/>
                </a:lnTo>
                <a:lnTo>
                  <a:pt x="6945" y="478"/>
                </a:lnTo>
                <a:lnTo>
                  <a:pt x="6973" y="488"/>
                </a:lnTo>
                <a:lnTo>
                  <a:pt x="6945" y="508"/>
                </a:lnTo>
                <a:lnTo>
                  <a:pt x="6831" y="508"/>
                </a:lnTo>
                <a:lnTo>
                  <a:pt x="6718" y="518"/>
                </a:lnTo>
                <a:lnTo>
                  <a:pt x="6520" y="549"/>
                </a:lnTo>
                <a:lnTo>
                  <a:pt x="6378" y="579"/>
                </a:lnTo>
                <a:lnTo>
                  <a:pt x="6236" y="661"/>
                </a:lnTo>
                <a:lnTo>
                  <a:pt x="6775" y="712"/>
                </a:lnTo>
                <a:lnTo>
                  <a:pt x="7370" y="712"/>
                </a:lnTo>
                <a:lnTo>
                  <a:pt x="7994" y="701"/>
                </a:lnTo>
                <a:lnTo>
                  <a:pt x="8589" y="671"/>
                </a:lnTo>
                <a:lnTo>
                  <a:pt x="9269" y="651"/>
                </a:lnTo>
                <a:lnTo>
                  <a:pt x="9865" y="630"/>
                </a:lnTo>
                <a:lnTo>
                  <a:pt x="10460" y="661"/>
                </a:lnTo>
                <a:lnTo>
                  <a:pt x="10998" y="722"/>
                </a:lnTo>
                <a:lnTo>
                  <a:pt x="11622" y="813"/>
                </a:lnTo>
                <a:lnTo>
                  <a:pt x="12274" y="935"/>
                </a:lnTo>
                <a:lnTo>
                  <a:pt x="12926" y="1037"/>
                </a:lnTo>
                <a:lnTo>
                  <a:pt x="13606" y="1108"/>
                </a:lnTo>
                <a:lnTo>
                  <a:pt x="14315" y="1118"/>
                </a:lnTo>
                <a:lnTo>
                  <a:pt x="14769" y="1118"/>
                </a:lnTo>
                <a:lnTo>
                  <a:pt x="15222" y="1179"/>
                </a:lnTo>
                <a:lnTo>
                  <a:pt x="15619" y="1291"/>
                </a:lnTo>
                <a:lnTo>
                  <a:pt x="16243" y="1576"/>
                </a:lnTo>
                <a:lnTo>
                  <a:pt x="16384" y="1728"/>
                </a:lnTo>
                <a:lnTo>
                  <a:pt x="16413" y="1860"/>
                </a:lnTo>
                <a:lnTo>
                  <a:pt x="16243" y="2318"/>
                </a:lnTo>
                <a:lnTo>
                  <a:pt x="16072" y="2541"/>
                </a:lnTo>
                <a:lnTo>
                  <a:pt x="15789" y="2694"/>
                </a:lnTo>
                <a:lnTo>
                  <a:pt x="15420" y="2826"/>
                </a:lnTo>
                <a:lnTo>
                  <a:pt x="14967" y="2917"/>
                </a:lnTo>
                <a:lnTo>
                  <a:pt x="14400" y="2978"/>
                </a:lnTo>
                <a:lnTo>
                  <a:pt x="13805" y="3009"/>
                </a:lnTo>
                <a:lnTo>
                  <a:pt x="13153" y="3019"/>
                </a:lnTo>
                <a:lnTo>
                  <a:pt x="12444" y="3019"/>
                </a:lnTo>
                <a:lnTo>
                  <a:pt x="11764" y="2988"/>
                </a:lnTo>
                <a:lnTo>
                  <a:pt x="11083" y="2968"/>
                </a:lnTo>
                <a:lnTo>
                  <a:pt x="10375" y="2927"/>
                </a:lnTo>
                <a:lnTo>
                  <a:pt x="9694" y="2897"/>
                </a:lnTo>
                <a:lnTo>
                  <a:pt x="9071" y="2866"/>
                </a:lnTo>
                <a:lnTo>
                  <a:pt x="8532" y="2846"/>
                </a:lnTo>
                <a:lnTo>
                  <a:pt x="8022" y="2836"/>
                </a:lnTo>
                <a:lnTo>
                  <a:pt x="8419" y="2978"/>
                </a:lnTo>
                <a:lnTo>
                  <a:pt x="8844" y="3100"/>
                </a:lnTo>
                <a:lnTo>
                  <a:pt x="9326" y="3192"/>
                </a:lnTo>
                <a:lnTo>
                  <a:pt x="9808" y="3263"/>
                </a:lnTo>
                <a:lnTo>
                  <a:pt x="10261" y="3354"/>
                </a:lnTo>
                <a:lnTo>
                  <a:pt x="10715" y="3436"/>
                </a:lnTo>
                <a:lnTo>
                  <a:pt x="11083" y="3517"/>
                </a:lnTo>
                <a:lnTo>
                  <a:pt x="11395" y="3619"/>
                </a:lnTo>
                <a:lnTo>
                  <a:pt x="11594" y="3751"/>
                </a:lnTo>
                <a:lnTo>
                  <a:pt x="11679" y="3893"/>
                </a:lnTo>
                <a:lnTo>
                  <a:pt x="11650" y="4076"/>
                </a:lnTo>
                <a:lnTo>
                  <a:pt x="11820" y="4259"/>
                </a:lnTo>
                <a:lnTo>
                  <a:pt x="11991" y="4452"/>
                </a:lnTo>
                <a:lnTo>
                  <a:pt x="12047" y="4655"/>
                </a:lnTo>
                <a:lnTo>
                  <a:pt x="12047" y="4838"/>
                </a:lnTo>
                <a:lnTo>
                  <a:pt x="12161" y="4910"/>
                </a:lnTo>
                <a:lnTo>
                  <a:pt x="12331" y="4930"/>
                </a:lnTo>
                <a:lnTo>
                  <a:pt x="12586" y="4950"/>
                </a:lnTo>
                <a:lnTo>
                  <a:pt x="12898" y="4930"/>
                </a:lnTo>
                <a:lnTo>
                  <a:pt x="13181" y="4920"/>
                </a:lnTo>
                <a:lnTo>
                  <a:pt x="13436" y="4889"/>
                </a:lnTo>
                <a:lnTo>
                  <a:pt x="13663" y="4879"/>
                </a:lnTo>
                <a:lnTo>
                  <a:pt x="13833" y="4869"/>
                </a:lnTo>
                <a:lnTo>
                  <a:pt x="14202" y="4910"/>
                </a:lnTo>
                <a:lnTo>
                  <a:pt x="14513" y="4971"/>
                </a:lnTo>
                <a:lnTo>
                  <a:pt x="14882" y="5042"/>
                </a:lnTo>
                <a:lnTo>
                  <a:pt x="15279" y="5072"/>
                </a:lnTo>
                <a:lnTo>
                  <a:pt x="15761" y="5062"/>
                </a:lnTo>
                <a:lnTo>
                  <a:pt x="15987" y="5021"/>
                </a:lnTo>
                <a:lnTo>
                  <a:pt x="16072" y="4950"/>
                </a:lnTo>
                <a:lnTo>
                  <a:pt x="16157" y="4859"/>
                </a:lnTo>
                <a:lnTo>
                  <a:pt x="16157" y="4747"/>
                </a:lnTo>
                <a:lnTo>
                  <a:pt x="16129" y="4645"/>
                </a:lnTo>
                <a:lnTo>
                  <a:pt x="16072" y="4554"/>
                </a:lnTo>
                <a:lnTo>
                  <a:pt x="16044" y="4493"/>
                </a:lnTo>
                <a:lnTo>
                  <a:pt x="15420" y="4493"/>
                </a:lnTo>
                <a:lnTo>
                  <a:pt x="14967" y="4452"/>
                </a:lnTo>
                <a:lnTo>
                  <a:pt x="14627" y="4381"/>
                </a:lnTo>
                <a:lnTo>
                  <a:pt x="14400" y="4259"/>
                </a:lnTo>
                <a:lnTo>
                  <a:pt x="14258" y="4076"/>
                </a:lnTo>
                <a:lnTo>
                  <a:pt x="14570" y="3995"/>
                </a:lnTo>
                <a:lnTo>
                  <a:pt x="14967" y="3964"/>
                </a:lnTo>
                <a:lnTo>
                  <a:pt x="15364" y="3985"/>
                </a:lnTo>
                <a:lnTo>
                  <a:pt x="15817" y="4005"/>
                </a:lnTo>
                <a:lnTo>
                  <a:pt x="16299" y="4035"/>
                </a:lnTo>
                <a:lnTo>
                  <a:pt x="16781" y="4046"/>
                </a:lnTo>
                <a:lnTo>
                  <a:pt x="17206" y="4046"/>
                </a:lnTo>
                <a:lnTo>
                  <a:pt x="17631" y="4005"/>
                </a:lnTo>
                <a:lnTo>
                  <a:pt x="17972" y="3913"/>
                </a:lnTo>
                <a:lnTo>
                  <a:pt x="17943" y="3751"/>
                </a:lnTo>
                <a:lnTo>
                  <a:pt x="17802" y="3619"/>
                </a:lnTo>
                <a:lnTo>
                  <a:pt x="17603" y="3517"/>
                </a:lnTo>
                <a:lnTo>
                  <a:pt x="17433" y="3426"/>
                </a:lnTo>
                <a:lnTo>
                  <a:pt x="17235" y="3344"/>
                </a:lnTo>
                <a:lnTo>
                  <a:pt x="17093" y="3253"/>
                </a:lnTo>
                <a:lnTo>
                  <a:pt x="17036" y="3151"/>
                </a:lnTo>
                <a:lnTo>
                  <a:pt x="17065" y="3019"/>
                </a:lnTo>
                <a:lnTo>
                  <a:pt x="17178" y="2887"/>
                </a:lnTo>
                <a:lnTo>
                  <a:pt x="17291" y="2826"/>
                </a:lnTo>
                <a:lnTo>
                  <a:pt x="17348" y="2805"/>
                </a:lnTo>
                <a:lnTo>
                  <a:pt x="17461" y="2795"/>
                </a:lnTo>
                <a:lnTo>
                  <a:pt x="17546" y="2795"/>
                </a:lnTo>
                <a:lnTo>
                  <a:pt x="17631" y="2755"/>
                </a:lnTo>
                <a:lnTo>
                  <a:pt x="17745" y="2683"/>
                </a:lnTo>
                <a:lnTo>
                  <a:pt x="17943" y="2521"/>
                </a:lnTo>
                <a:lnTo>
                  <a:pt x="18085" y="2358"/>
                </a:lnTo>
                <a:lnTo>
                  <a:pt x="18198" y="2216"/>
                </a:lnTo>
                <a:lnTo>
                  <a:pt x="18312" y="2104"/>
                </a:lnTo>
                <a:lnTo>
                  <a:pt x="18454" y="2043"/>
                </a:lnTo>
                <a:lnTo>
                  <a:pt x="18652" y="2063"/>
                </a:lnTo>
                <a:lnTo>
                  <a:pt x="18992" y="2104"/>
                </a:lnTo>
                <a:lnTo>
                  <a:pt x="19389" y="2145"/>
                </a:lnTo>
                <a:lnTo>
                  <a:pt x="19786" y="2196"/>
                </a:lnTo>
                <a:lnTo>
                  <a:pt x="20183" y="2226"/>
                </a:lnTo>
                <a:lnTo>
                  <a:pt x="20523" y="2246"/>
                </a:lnTo>
                <a:lnTo>
                  <a:pt x="20721" y="2267"/>
                </a:lnTo>
                <a:lnTo>
                  <a:pt x="20438" y="2155"/>
                </a:lnTo>
                <a:lnTo>
                  <a:pt x="20211" y="2033"/>
                </a:lnTo>
                <a:lnTo>
                  <a:pt x="20041" y="1880"/>
                </a:lnTo>
                <a:lnTo>
                  <a:pt x="19871" y="1738"/>
                </a:lnTo>
                <a:lnTo>
                  <a:pt x="19729" y="1596"/>
                </a:lnTo>
                <a:lnTo>
                  <a:pt x="19559" y="1464"/>
                </a:lnTo>
                <a:lnTo>
                  <a:pt x="19361" y="1362"/>
                </a:lnTo>
                <a:lnTo>
                  <a:pt x="19134" y="1291"/>
                </a:lnTo>
                <a:lnTo>
                  <a:pt x="18794" y="1250"/>
                </a:lnTo>
                <a:lnTo>
                  <a:pt x="18397" y="1260"/>
                </a:lnTo>
                <a:lnTo>
                  <a:pt x="18198" y="1179"/>
                </a:lnTo>
                <a:lnTo>
                  <a:pt x="18113" y="1077"/>
                </a:lnTo>
                <a:lnTo>
                  <a:pt x="18142" y="966"/>
                </a:lnTo>
                <a:lnTo>
                  <a:pt x="18255" y="701"/>
                </a:lnTo>
                <a:lnTo>
                  <a:pt x="18312" y="579"/>
                </a:lnTo>
                <a:lnTo>
                  <a:pt x="18312" y="488"/>
                </a:lnTo>
                <a:lnTo>
                  <a:pt x="18142" y="417"/>
                </a:lnTo>
                <a:lnTo>
                  <a:pt x="17858" y="346"/>
                </a:lnTo>
                <a:lnTo>
                  <a:pt x="17546" y="305"/>
                </a:lnTo>
                <a:lnTo>
                  <a:pt x="17150" y="274"/>
                </a:lnTo>
                <a:lnTo>
                  <a:pt x="16781" y="234"/>
                </a:lnTo>
                <a:lnTo>
                  <a:pt x="16469" y="183"/>
                </a:lnTo>
                <a:lnTo>
                  <a:pt x="16299" y="102"/>
                </a:lnTo>
                <a:lnTo>
                  <a:pt x="16980" y="71"/>
                </a:lnTo>
                <a:lnTo>
                  <a:pt x="17546" y="51"/>
                </a:lnTo>
                <a:lnTo>
                  <a:pt x="17972" y="20"/>
                </a:lnTo>
                <a:lnTo>
                  <a:pt x="18340" y="0"/>
                </a:lnTo>
                <a:lnTo>
                  <a:pt x="18652" y="0"/>
                </a:lnTo>
                <a:lnTo>
                  <a:pt x="18964" y="10"/>
                </a:lnTo>
                <a:lnTo>
                  <a:pt x="19276" y="41"/>
                </a:lnTo>
                <a:lnTo>
                  <a:pt x="19672" y="91"/>
                </a:lnTo>
                <a:lnTo>
                  <a:pt x="20183" y="163"/>
                </a:lnTo>
                <a:lnTo>
                  <a:pt x="20806" y="274"/>
                </a:lnTo>
                <a:lnTo>
                  <a:pt x="20381" y="376"/>
                </a:lnTo>
                <a:lnTo>
                  <a:pt x="19899" y="508"/>
                </a:lnTo>
                <a:lnTo>
                  <a:pt x="19474" y="661"/>
                </a:lnTo>
                <a:lnTo>
                  <a:pt x="19134" y="834"/>
                </a:lnTo>
                <a:lnTo>
                  <a:pt x="19162" y="884"/>
                </a:lnTo>
                <a:lnTo>
                  <a:pt x="19134" y="945"/>
                </a:lnTo>
                <a:lnTo>
                  <a:pt x="19049" y="1016"/>
                </a:lnTo>
                <a:lnTo>
                  <a:pt x="18907" y="1077"/>
                </a:lnTo>
                <a:lnTo>
                  <a:pt x="18737" y="1138"/>
                </a:lnTo>
                <a:lnTo>
                  <a:pt x="18567" y="1220"/>
                </a:lnTo>
                <a:lnTo>
                  <a:pt x="18369" y="1291"/>
                </a:lnTo>
                <a:lnTo>
                  <a:pt x="18198" y="1342"/>
                </a:lnTo>
                <a:lnTo>
                  <a:pt x="18057" y="1403"/>
                </a:lnTo>
                <a:lnTo>
                  <a:pt x="17972" y="1443"/>
                </a:lnTo>
                <a:lnTo>
                  <a:pt x="17943" y="1464"/>
                </a:lnTo>
                <a:lnTo>
                  <a:pt x="17972" y="1484"/>
                </a:lnTo>
                <a:lnTo>
                  <a:pt x="18085" y="1484"/>
                </a:lnTo>
                <a:lnTo>
                  <a:pt x="18652" y="1433"/>
                </a:lnTo>
                <a:lnTo>
                  <a:pt x="19134" y="1362"/>
                </a:lnTo>
                <a:lnTo>
                  <a:pt x="19757" y="1271"/>
                </a:lnTo>
                <a:lnTo>
                  <a:pt x="20551" y="1159"/>
                </a:lnTo>
                <a:lnTo>
                  <a:pt x="21543" y="1016"/>
                </a:lnTo>
                <a:lnTo>
                  <a:pt x="21600" y="20075"/>
                </a:lnTo>
                <a:lnTo>
                  <a:pt x="21572" y="20065"/>
                </a:lnTo>
                <a:lnTo>
                  <a:pt x="21430" y="20065"/>
                </a:lnTo>
                <a:lnTo>
                  <a:pt x="21231" y="20055"/>
                </a:lnTo>
                <a:lnTo>
                  <a:pt x="20976" y="20035"/>
                </a:lnTo>
                <a:lnTo>
                  <a:pt x="20693" y="20055"/>
                </a:lnTo>
                <a:lnTo>
                  <a:pt x="20381" y="20065"/>
                </a:lnTo>
                <a:lnTo>
                  <a:pt x="20041" y="20106"/>
                </a:lnTo>
                <a:lnTo>
                  <a:pt x="19729" y="20167"/>
                </a:lnTo>
                <a:lnTo>
                  <a:pt x="19417" y="20268"/>
                </a:lnTo>
                <a:lnTo>
                  <a:pt x="19162" y="20401"/>
                </a:lnTo>
                <a:lnTo>
                  <a:pt x="18964" y="20584"/>
                </a:lnTo>
                <a:lnTo>
                  <a:pt x="18765" y="20807"/>
                </a:lnTo>
                <a:lnTo>
                  <a:pt x="18709" y="21082"/>
                </a:lnTo>
                <a:lnTo>
                  <a:pt x="17802" y="21000"/>
                </a:lnTo>
                <a:lnTo>
                  <a:pt x="18198" y="21305"/>
                </a:lnTo>
                <a:lnTo>
                  <a:pt x="17603" y="21590"/>
                </a:lnTo>
                <a:lnTo>
                  <a:pt x="17178" y="21600"/>
                </a:lnTo>
                <a:lnTo>
                  <a:pt x="16781" y="21590"/>
                </a:lnTo>
                <a:lnTo>
                  <a:pt x="16526" y="21519"/>
                </a:lnTo>
                <a:lnTo>
                  <a:pt x="16384" y="21417"/>
                </a:lnTo>
                <a:lnTo>
                  <a:pt x="16243" y="21285"/>
                </a:lnTo>
                <a:lnTo>
                  <a:pt x="16157" y="21163"/>
                </a:lnTo>
                <a:lnTo>
                  <a:pt x="16044" y="21051"/>
                </a:lnTo>
                <a:lnTo>
                  <a:pt x="15931" y="20868"/>
                </a:lnTo>
                <a:lnTo>
                  <a:pt x="15902" y="20716"/>
                </a:lnTo>
                <a:lnTo>
                  <a:pt x="15817" y="20573"/>
                </a:lnTo>
                <a:lnTo>
                  <a:pt x="15732" y="20482"/>
                </a:lnTo>
                <a:lnTo>
                  <a:pt x="15420" y="20380"/>
                </a:lnTo>
                <a:lnTo>
                  <a:pt x="15024" y="20268"/>
                </a:lnTo>
                <a:lnTo>
                  <a:pt x="14513" y="20146"/>
                </a:lnTo>
                <a:lnTo>
                  <a:pt x="14117" y="20065"/>
                </a:lnTo>
                <a:lnTo>
                  <a:pt x="13039" y="19821"/>
                </a:lnTo>
                <a:lnTo>
                  <a:pt x="12529" y="19648"/>
                </a:lnTo>
                <a:lnTo>
                  <a:pt x="12047" y="19455"/>
                </a:lnTo>
                <a:lnTo>
                  <a:pt x="11792" y="19526"/>
                </a:lnTo>
                <a:lnTo>
                  <a:pt x="11594" y="19598"/>
                </a:lnTo>
                <a:lnTo>
                  <a:pt x="11339" y="19648"/>
                </a:lnTo>
                <a:lnTo>
                  <a:pt x="11112" y="19699"/>
                </a:lnTo>
                <a:lnTo>
                  <a:pt x="10857" y="19781"/>
                </a:lnTo>
                <a:lnTo>
                  <a:pt x="10602" y="19882"/>
                </a:lnTo>
                <a:lnTo>
                  <a:pt x="10261" y="20035"/>
                </a:lnTo>
                <a:lnTo>
                  <a:pt x="9865" y="20004"/>
                </a:lnTo>
                <a:lnTo>
                  <a:pt x="9609" y="19963"/>
                </a:lnTo>
                <a:lnTo>
                  <a:pt x="9439" y="19913"/>
                </a:lnTo>
                <a:lnTo>
                  <a:pt x="9213" y="19852"/>
                </a:lnTo>
                <a:lnTo>
                  <a:pt x="9014" y="19791"/>
                </a:lnTo>
                <a:lnTo>
                  <a:pt x="8816" y="19842"/>
                </a:lnTo>
                <a:lnTo>
                  <a:pt x="8561" y="19923"/>
                </a:lnTo>
                <a:lnTo>
                  <a:pt x="8192" y="20014"/>
                </a:lnTo>
                <a:lnTo>
                  <a:pt x="7852" y="20096"/>
                </a:lnTo>
                <a:lnTo>
                  <a:pt x="7398" y="20126"/>
                </a:lnTo>
                <a:lnTo>
                  <a:pt x="6888" y="20146"/>
                </a:lnTo>
                <a:lnTo>
                  <a:pt x="6435" y="20096"/>
                </a:lnTo>
                <a:lnTo>
                  <a:pt x="4819" y="19791"/>
                </a:lnTo>
                <a:lnTo>
                  <a:pt x="5669" y="19008"/>
                </a:lnTo>
                <a:lnTo>
                  <a:pt x="5669" y="18896"/>
                </a:lnTo>
                <a:lnTo>
                  <a:pt x="5613" y="18784"/>
                </a:lnTo>
                <a:lnTo>
                  <a:pt x="5613" y="18693"/>
                </a:lnTo>
                <a:lnTo>
                  <a:pt x="7398" y="17666"/>
                </a:lnTo>
                <a:lnTo>
                  <a:pt x="7257" y="17575"/>
                </a:lnTo>
                <a:lnTo>
                  <a:pt x="7087" y="17422"/>
                </a:lnTo>
                <a:lnTo>
                  <a:pt x="6888" y="17250"/>
                </a:lnTo>
                <a:lnTo>
                  <a:pt x="6633" y="17097"/>
                </a:lnTo>
                <a:lnTo>
                  <a:pt x="6435" y="16975"/>
                </a:lnTo>
                <a:lnTo>
                  <a:pt x="5811" y="16782"/>
                </a:lnTo>
                <a:lnTo>
                  <a:pt x="5924" y="16680"/>
                </a:lnTo>
                <a:lnTo>
                  <a:pt x="5868" y="16599"/>
                </a:lnTo>
                <a:lnTo>
                  <a:pt x="5811" y="16548"/>
                </a:lnTo>
                <a:lnTo>
                  <a:pt x="5669" y="16518"/>
                </a:lnTo>
                <a:lnTo>
                  <a:pt x="5471" y="16487"/>
                </a:lnTo>
                <a:lnTo>
                  <a:pt x="5301" y="16446"/>
                </a:lnTo>
                <a:lnTo>
                  <a:pt x="5102" y="16396"/>
                </a:lnTo>
                <a:lnTo>
                  <a:pt x="5272" y="16304"/>
                </a:lnTo>
                <a:lnTo>
                  <a:pt x="5471" y="16182"/>
                </a:lnTo>
                <a:lnTo>
                  <a:pt x="5669" y="16070"/>
                </a:lnTo>
                <a:lnTo>
                  <a:pt x="5783" y="15959"/>
                </a:lnTo>
                <a:lnTo>
                  <a:pt x="5811" y="15816"/>
                </a:lnTo>
                <a:lnTo>
                  <a:pt x="5783" y="15623"/>
                </a:lnTo>
                <a:lnTo>
                  <a:pt x="5698" y="15420"/>
                </a:lnTo>
                <a:lnTo>
                  <a:pt x="5528" y="15206"/>
                </a:lnTo>
                <a:lnTo>
                  <a:pt x="5329" y="15013"/>
                </a:lnTo>
                <a:lnTo>
                  <a:pt x="5102" y="14840"/>
                </a:lnTo>
                <a:lnTo>
                  <a:pt x="4904" y="14708"/>
                </a:lnTo>
                <a:lnTo>
                  <a:pt x="4649" y="14637"/>
                </a:lnTo>
                <a:lnTo>
                  <a:pt x="1984" y="14922"/>
                </a:lnTo>
                <a:lnTo>
                  <a:pt x="1786" y="14739"/>
                </a:lnTo>
                <a:lnTo>
                  <a:pt x="1672" y="14729"/>
                </a:lnTo>
                <a:lnTo>
                  <a:pt x="1361" y="14729"/>
                </a:lnTo>
                <a:lnTo>
                  <a:pt x="1049" y="14749"/>
                </a:lnTo>
                <a:lnTo>
                  <a:pt x="680" y="14769"/>
                </a:lnTo>
                <a:lnTo>
                  <a:pt x="397" y="14779"/>
                </a:lnTo>
                <a:lnTo>
                  <a:pt x="425" y="14749"/>
                </a:lnTo>
                <a:lnTo>
                  <a:pt x="454" y="14729"/>
                </a:lnTo>
                <a:lnTo>
                  <a:pt x="510" y="14698"/>
                </a:lnTo>
                <a:lnTo>
                  <a:pt x="567" y="14658"/>
                </a:lnTo>
                <a:lnTo>
                  <a:pt x="624" y="14637"/>
                </a:lnTo>
                <a:lnTo>
                  <a:pt x="680" y="14597"/>
                </a:lnTo>
                <a:lnTo>
                  <a:pt x="765" y="14586"/>
                </a:lnTo>
                <a:lnTo>
                  <a:pt x="794" y="14566"/>
                </a:lnTo>
                <a:lnTo>
                  <a:pt x="454" y="14515"/>
                </a:lnTo>
                <a:lnTo>
                  <a:pt x="198" y="14454"/>
                </a:lnTo>
                <a:lnTo>
                  <a:pt x="0" y="14353"/>
                </a:lnTo>
                <a:lnTo>
                  <a:pt x="397" y="14332"/>
                </a:lnTo>
                <a:lnTo>
                  <a:pt x="822" y="14312"/>
                </a:lnTo>
                <a:lnTo>
                  <a:pt x="1191" y="14261"/>
                </a:lnTo>
                <a:lnTo>
                  <a:pt x="1446" y="14180"/>
                </a:lnTo>
                <a:lnTo>
                  <a:pt x="1219" y="14058"/>
                </a:lnTo>
                <a:lnTo>
                  <a:pt x="1077" y="13905"/>
                </a:lnTo>
                <a:lnTo>
                  <a:pt x="1049" y="13753"/>
                </a:lnTo>
                <a:lnTo>
                  <a:pt x="1020" y="13580"/>
                </a:lnTo>
                <a:lnTo>
                  <a:pt x="964" y="13438"/>
                </a:lnTo>
                <a:lnTo>
                  <a:pt x="879" y="13316"/>
                </a:lnTo>
                <a:lnTo>
                  <a:pt x="709" y="13194"/>
                </a:lnTo>
                <a:lnTo>
                  <a:pt x="539" y="13041"/>
                </a:lnTo>
                <a:lnTo>
                  <a:pt x="454" y="12919"/>
                </a:lnTo>
                <a:lnTo>
                  <a:pt x="454" y="12797"/>
                </a:lnTo>
                <a:lnTo>
                  <a:pt x="624" y="12706"/>
                </a:lnTo>
                <a:lnTo>
                  <a:pt x="794" y="12665"/>
                </a:lnTo>
                <a:lnTo>
                  <a:pt x="1020" y="12665"/>
                </a:lnTo>
                <a:lnTo>
                  <a:pt x="1219" y="12686"/>
                </a:lnTo>
                <a:lnTo>
                  <a:pt x="1446" y="12706"/>
                </a:lnTo>
                <a:lnTo>
                  <a:pt x="1701" y="12716"/>
                </a:lnTo>
                <a:lnTo>
                  <a:pt x="1956" y="12706"/>
                </a:lnTo>
                <a:lnTo>
                  <a:pt x="2211" y="12655"/>
                </a:lnTo>
                <a:lnTo>
                  <a:pt x="2381" y="12686"/>
                </a:lnTo>
                <a:lnTo>
                  <a:pt x="2636" y="12665"/>
                </a:lnTo>
                <a:lnTo>
                  <a:pt x="2948" y="12655"/>
                </a:lnTo>
                <a:lnTo>
                  <a:pt x="3231" y="12645"/>
                </a:lnTo>
                <a:lnTo>
                  <a:pt x="3487" y="12747"/>
                </a:lnTo>
                <a:lnTo>
                  <a:pt x="3770" y="12777"/>
                </a:lnTo>
                <a:lnTo>
                  <a:pt x="4167" y="12757"/>
                </a:lnTo>
                <a:lnTo>
                  <a:pt x="4677" y="12736"/>
                </a:lnTo>
                <a:lnTo>
                  <a:pt x="5017" y="12716"/>
                </a:lnTo>
                <a:lnTo>
                  <a:pt x="5357" y="12747"/>
                </a:lnTo>
                <a:lnTo>
                  <a:pt x="5811" y="12808"/>
                </a:lnTo>
                <a:lnTo>
                  <a:pt x="6208" y="12889"/>
                </a:lnTo>
                <a:lnTo>
                  <a:pt x="6633" y="12980"/>
                </a:lnTo>
                <a:lnTo>
                  <a:pt x="7483" y="13133"/>
                </a:lnTo>
                <a:lnTo>
                  <a:pt x="7795" y="13173"/>
                </a:lnTo>
                <a:lnTo>
                  <a:pt x="8135" y="13194"/>
                </a:lnTo>
                <a:lnTo>
                  <a:pt x="8334" y="13153"/>
                </a:lnTo>
                <a:lnTo>
                  <a:pt x="8702" y="13062"/>
                </a:lnTo>
                <a:lnTo>
                  <a:pt x="8957" y="12950"/>
                </a:lnTo>
                <a:lnTo>
                  <a:pt x="9156" y="12838"/>
                </a:lnTo>
                <a:lnTo>
                  <a:pt x="9354" y="12736"/>
                </a:lnTo>
                <a:lnTo>
                  <a:pt x="9553" y="12645"/>
                </a:lnTo>
                <a:lnTo>
                  <a:pt x="9694" y="12503"/>
                </a:lnTo>
                <a:lnTo>
                  <a:pt x="9836" y="12330"/>
                </a:lnTo>
                <a:lnTo>
                  <a:pt x="9950" y="12147"/>
                </a:lnTo>
                <a:lnTo>
                  <a:pt x="10006" y="11964"/>
                </a:lnTo>
                <a:lnTo>
                  <a:pt x="10006" y="11811"/>
                </a:lnTo>
                <a:lnTo>
                  <a:pt x="9921" y="11669"/>
                </a:lnTo>
                <a:lnTo>
                  <a:pt x="9723" y="11578"/>
                </a:lnTo>
                <a:lnTo>
                  <a:pt x="9269" y="11466"/>
                </a:lnTo>
                <a:lnTo>
                  <a:pt x="8844" y="11415"/>
                </a:lnTo>
                <a:lnTo>
                  <a:pt x="8504" y="11395"/>
                </a:lnTo>
                <a:lnTo>
                  <a:pt x="8164" y="11395"/>
                </a:lnTo>
                <a:lnTo>
                  <a:pt x="7852" y="11364"/>
                </a:lnTo>
                <a:lnTo>
                  <a:pt x="7483" y="11303"/>
                </a:lnTo>
                <a:lnTo>
                  <a:pt x="7143" y="11181"/>
                </a:lnTo>
                <a:lnTo>
                  <a:pt x="7342" y="11141"/>
                </a:lnTo>
                <a:lnTo>
                  <a:pt x="7597" y="11049"/>
                </a:lnTo>
                <a:lnTo>
                  <a:pt x="7880" y="10937"/>
                </a:lnTo>
                <a:lnTo>
                  <a:pt x="8192" y="10785"/>
                </a:lnTo>
                <a:lnTo>
                  <a:pt x="8050" y="10754"/>
                </a:lnTo>
                <a:lnTo>
                  <a:pt x="7795" y="10663"/>
                </a:lnTo>
                <a:lnTo>
                  <a:pt x="7739" y="10632"/>
                </a:lnTo>
                <a:lnTo>
                  <a:pt x="7654" y="10602"/>
                </a:lnTo>
                <a:lnTo>
                  <a:pt x="7398" y="10531"/>
                </a:lnTo>
                <a:lnTo>
                  <a:pt x="7370" y="10480"/>
                </a:lnTo>
                <a:lnTo>
                  <a:pt x="7398" y="10429"/>
                </a:lnTo>
                <a:lnTo>
                  <a:pt x="7512" y="10378"/>
                </a:lnTo>
                <a:lnTo>
                  <a:pt x="7654" y="10338"/>
                </a:lnTo>
                <a:lnTo>
                  <a:pt x="7739" y="10297"/>
                </a:lnTo>
                <a:lnTo>
                  <a:pt x="7739" y="10124"/>
                </a:lnTo>
                <a:lnTo>
                  <a:pt x="7795" y="10063"/>
                </a:lnTo>
                <a:lnTo>
                  <a:pt x="7994" y="9972"/>
                </a:lnTo>
                <a:lnTo>
                  <a:pt x="8050" y="9829"/>
                </a:lnTo>
                <a:lnTo>
                  <a:pt x="8277" y="9697"/>
                </a:lnTo>
                <a:lnTo>
                  <a:pt x="8561" y="9595"/>
                </a:lnTo>
                <a:lnTo>
                  <a:pt x="8929" y="9494"/>
                </a:lnTo>
                <a:lnTo>
                  <a:pt x="9298" y="9402"/>
                </a:lnTo>
                <a:lnTo>
                  <a:pt x="9666" y="9321"/>
                </a:lnTo>
                <a:lnTo>
                  <a:pt x="9978" y="9230"/>
                </a:lnTo>
                <a:lnTo>
                  <a:pt x="10205" y="9128"/>
                </a:lnTo>
                <a:lnTo>
                  <a:pt x="10261" y="9026"/>
                </a:lnTo>
                <a:lnTo>
                  <a:pt x="9581" y="9047"/>
                </a:lnTo>
                <a:lnTo>
                  <a:pt x="9298" y="9077"/>
                </a:lnTo>
                <a:lnTo>
                  <a:pt x="9014" y="9087"/>
                </a:lnTo>
                <a:lnTo>
                  <a:pt x="8787" y="9077"/>
                </a:lnTo>
                <a:lnTo>
                  <a:pt x="8646" y="9036"/>
                </a:lnTo>
                <a:lnTo>
                  <a:pt x="8532" y="8945"/>
                </a:lnTo>
                <a:lnTo>
                  <a:pt x="8504" y="8813"/>
                </a:lnTo>
                <a:lnTo>
                  <a:pt x="8192" y="8823"/>
                </a:lnTo>
                <a:lnTo>
                  <a:pt x="7852" y="8823"/>
                </a:lnTo>
                <a:lnTo>
                  <a:pt x="7483" y="8803"/>
                </a:lnTo>
                <a:lnTo>
                  <a:pt x="7172" y="8762"/>
                </a:lnTo>
                <a:lnTo>
                  <a:pt x="7540" y="8640"/>
                </a:lnTo>
                <a:lnTo>
                  <a:pt x="7994" y="8488"/>
                </a:lnTo>
                <a:lnTo>
                  <a:pt x="8419" y="8305"/>
                </a:lnTo>
                <a:lnTo>
                  <a:pt x="8844" y="8101"/>
                </a:lnTo>
                <a:lnTo>
                  <a:pt x="9269" y="7878"/>
                </a:lnTo>
                <a:lnTo>
                  <a:pt x="9609" y="7644"/>
                </a:lnTo>
                <a:lnTo>
                  <a:pt x="9921" y="7420"/>
                </a:lnTo>
                <a:lnTo>
                  <a:pt x="10120" y="7197"/>
                </a:lnTo>
                <a:lnTo>
                  <a:pt x="10233" y="7003"/>
                </a:lnTo>
                <a:lnTo>
                  <a:pt x="10233" y="6821"/>
                </a:lnTo>
                <a:lnTo>
                  <a:pt x="10063" y="6668"/>
                </a:lnTo>
                <a:lnTo>
                  <a:pt x="9836" y="6536"/>
                </a:lnTo>
                <a:lnTo>
                  <a:pt x="9694" y="6444"/>
                </a:lnTo>
                <a:lnTo>
                  <a:pt x="9496" y="6363"/>
                </a:lnTo>
                <a:lnTo>
                  <a:pt x="9269" y="6312"/>
                </a:lnTo>
                <a:lnTo>
                  <a:pt x="8929" y="6261"/>
                </a:lnTo>
                <a:lnTo>
                  <a:pt x="8419" y="6221"/>
                </a:lnTo>
                <a:lnTo>
                  <a:pt x="8561" y="5946"/>
                </a:lnTo>
                <a:lnTo>
                  <a:pt x="8419" y="5713"/>
                </a:lnTo>
              </a:path>
            </a:pathLst>
          </a:custGeom>
          <a:solidFill>
            <a:schemeClr val="bg1">
              <a:lumMod val="75000"/>
            </a:schemeClr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6" name="Shape 7771"/>
          <p:cNvSpPr/>
          <p:nvPr/>
        </p:nvSpPr>
        <p:spPr>
          <a:xfrm>
            <a:off x="11646986" y="1893575"/>
            <a:ext cx="221003" cy="277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27" y="8319"/>
                </a:moveTo>
                <a:lnTo>
                  <a:pt x="5858" y="6859"/>
                </a:lnTo>
                <a:lnTo>
                  <a:pt x="6407" y="6859"/>
                </a:lnTo>
                <a:lnTo>
                  <a:pt x="6590" y="7005"/>
                </a:lnTo>
                <a:lnTo>
                  <a:pt x="7139" y="7297"/>
                </a:lnTo>
                <a:lnTo>
                  <a:pt x="7871" y="7589"/>
                </a:lnTo>
                <a:lnTo>
                  <a:pt x="9153" y="7589"/>
                </a:lnTo>
                <a:lnTo>
                  <a:pt x="9519" y="6130"/>
                </a:lnTo>
                <a:lnTo>
                  <a:pt x="8420" y="4670"/>
                </a:lnTo>
                <a:lnTo>
                  <a:pt x="7139" y="3503"/>
                </a:lnTo>
                <a:lnTo>
                  <a:pt x="4942" y="2627"/>
                </a:lnTo>
                <a:lnTo>
                  <a:pt x="3112" y="1605"/>
                </a:lnTo>
                <a:lnTo>
                  <a:pt x="1281" y="876"/>
                </a:lnTo>
                <a:lnTo>
                  <a:pt x="0" y="292"/>
                </a:lnTo>
                <a:lnTo>
                  <a:pt x="1647" y="0"/>
                </a:lnTo>
                <a:lnTo>
                  <a:pt x="4027" y="0"/>
                </a:lnTo>
                <a:lnTo>
                  <a:pt x="6590" y="146"/>
                </a:lnTo>
                <a:lnTo>
                  <a:pt x="9153" y="730"/>
                </a:lnTo>
                <a:lnTo>
                  <a:pt x="11532" y="1314"/>
                </a:lnTo>
                <a:lnTo>
                  <a:pt x="13363" y="2189"/>
                </a:lnTo>
                <a:lnTo>
                  <a:pt x="14278" y="3503"/>
                </a:lnTo>
                <a:lnTo>
                  <a:pt x="15010" y="4670"/>
                </a:lnTo>
                <a:lnTo>
                  <a:pt x="15925" y="5984"/>
                </a:lnTo>
                <a:lnTo>
                  <a:pt x="17207" y="7735"/>
                </a:lnTo>
                <a:lnTo>
                  <a:pt x="18671" y="9632"/>
                </a:lnTo>
                <a:lnTo>
                  <a:pt x="19769" y="11676"/>
                </a:lnTo>
                <a:lnTo>
                  <a:pt x="20685" y="13719"/>
                </a:lnTo>
                <a:lnTo>
                  <a:pt x="21417" y="15908"/>
                </a:lnTo>
                <a:lnTo>
                  <a:pt x="21600" y="17659"/>
                </a:lnTo>
                <a:lnTo>
                  <a:pt x="21234" y="19265"/>
                </a:lnTo>
                <a:lnTo>
                  <a:pt x="19953" y="20578"/>
                </a:lnTo>
                <a:lnTo>
                  <a:pt x="18122" y="21308"/>
                </a:lnTo>
                <a:lnTo>
                  <a:pt x="15376" y="21600"/>
                </a:lnTo>
                <a:lnTo>
                  <a:pt x="15559" y="20286"/>
                </a:lnTo>
                <a:lnTo>
                  <a:pt x="15376" y="18973"/>
                </a:lnTo>
                <a:lnTo>
                  <a:pt x="14827" y="17514"/>
                </a:lnTo>
                <a:lnTo>
                  <a:pt x="14095" y="16200"/>
                </a:lnTo>
                <a:lnTo>
                  <a:pt x="13180" y="14886"/>
                </a:lnTo>
                <a:lnTo>
                  <a:pt x="10800" y="14886"/>
                </a:lnTo>
                <a:lnTo>
                  <a:pt x="8786" y="14595"/>
                </a:lnTo>
                <a:lnTo>
                  <a:pt x="7139" y="14011"/>
                </a:lnTo>
                <a:lnTo>
                  <a:pt x="5675" y="12697"/>
                </a:lnTo>
                <a:lnTo>
                  <a:pt x="4759" y="10946"/>
                </a:lnTo>
                <a:lnTo>
                  <a:pt x="4027" y="8319"/>
                </a:lnTo>
              </a:path>
            </a:pathLst>
          </a:custGeom>
          <a:solidFill>
            <a:schemeClr val="bg1">
              <a:lumMod val="75000"/>
            </a:schemeClr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7" name="Shape 7772"/>
          <p:cNvSpPr/>
          <p:nvPr/>
        </p:nvSpPr>
        <p:spPr>
          <a:xfrm>
            <a:off x="11403508" y="2150201"/>
            <a:ext cx="215385" cy="241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8" y="2679"/>
                </a:moveTo>
                <a:lnTo>
                  <a:pt x="1878" y="5023"/>
                </a:lnTo>
                <a:lnTo>
                  <a:pt x="1127" y="6530"/>
                </a:lnTo>
                <a:lnTo>
                  <a:pt x="0" y="7535"/>
                </a:lnTo>
                <a:lnTo>
                  <a:pt x="2066" y="10214"/>
                </a:lnTo>
                <a:lnTo>
                  <a:pt x="5259" y="12893"/>
                </a:lnTo>
                <a:lnTo>
                  <a:pt x="8264" y="15572"/>
                </a:lnTo>
                <a:lnTo>
                  <a:pt x="11270" y="18419"/>
                </a:lnTo>
                <a:lnTo>
                  <a:pt x="13711" y="21600"/>
                </a:lnTo>
                <a:lnTo>
                  <a:pt x="15026" y="20093"/>
                </a:lnTo>
                <a:lnTo>
                  <a:pt x="15965" y="19088"/>
                </a:lnTo>
                <a:lnTo>
                  <a:pt x="16717" y="18419"/>
                </a:lnTo>
                <a:lnTo>
                  <a:pt x="17468" y="17916"/>
                </a:lnTo>
                <a:lnTo>
                  <a:pt x="18783" y="18251"/>
                </a:lnTo>
                <a:lnTo>
                  <a:pt x="21037" y="18753"/>
                </a:lnTo>
                <a:lnTo>
                  <a:pt x="21600" y="16744"/>
                </a:lnTo>
                <a:lnTo>
                  <a:pt x="21600" y="14065"/>
                </a:lnTo>
                <a:lnTo>
                  <a:pt x="21037" y="11386"/>
                </a:lnTo>
                <a:lnTo>
                  <a:pt x="19910" y="8372"/>
                </a:lnTo>
                <a:lnTo>
                  <a:pt x="18219" y="5526"/>
                </a:lnTo>
                <a:lnTo>
                  <a:pt x="16341" y="3181"/>
                </a:lnTo>
                <a:lnTo>
                  <a:pt x="13899" y="1172"/>
                </a:lnTo>
                <a:lnTo>
                  <a:pt x="11270" y="167"/>
                </a:lnTo>
                <a:lnTo>
                  <a:pt x="8077" y="0"/>
                </a:lnTo>
                <a:lnTo>
                  <a:pt x="5071" y="670"/>
                </a:lnTo>
                <a:lnTo>
                  <a:pt x="1878" y="2679"/>
                </a:lnTo>
              </a:path>
            </a:pathLst>
          </a:custGeom>
          <a:solidFill>
            <a:schemeClr val="bg1">
              <a:lumMod val="75000"/>
            </a:schemeClr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8" name="Shape 7773"/>
          <p:cNvSpPr/>
          <p:nvPr/>
        </p:nvSpPr>
        <p:spPr>
          <a:xfrm>
            <a:off x="11783708" y="5334626"/>
            <a:ext cx="408293" cy="754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429"/>
                </a:moveTo>
                <a:lnTo>
                  <a:pt x="20114" y="268"/>
                </a:lnTo>
                <a:lnTo>
                  <a:pt x="18429" y="107"/>
                </a:lnTo>
                <a:lnTo>
                  <a:pt x="16745" y="0"/>
                </a:lnTo>
                <a:lnTo>
                  <a:pt x="15259" y="107"/>
                </a:lnTo>
                <a:lnTo>
                  <a:pt x="15556" y="214"/>
                </a:lnTo>
                <a:lnTo>
                  <a:pt x="15853" y="429"/>
                </a:lnTo>
                <a:lnTo>
                  <a:pt x="16547" y="750"/>
                </a:lnTo>
                <a:lnTo>
                  <a:pt x="17339" y="1072"/>
                </a:lnTo>
                <a:lnTo>
                  <a:pt x="17934" y="1447"/>
                </a:lnTo>
                <a:lnTo>
                  <a:pt x="18330" y="1769"/>
                </a:lnTo>
                <a:lnTo>
                  <a:pt x="18528" y="1983"/>
                </a:lnTo>
                <a:lnTo>
                  <a:pt x="18528" y="2626"/>
                </a:lnTo>
                <a:lnTo>
                  <a:pt x="17934" y="3377"/>
                </a:lnTo>
                <a:lnTo>
                  <a:pt x="16943" y="3913"/>
                </a:lnTo>
                <a:lnTo>
                  <a:pt x="15655" y="4234"/>
                </a:lnTo>
                <a:lnTo>
                  <a:pt x="13971" y="4502"/>
                </a:lnTo>
                <a:lnTo>
                  <a:pt x="12187" y="4663"/>
                </a:lnTo>
                <a:lnTo>
                  <a:pt x="10404" y="4717"/>
                </a:lnTo>
                <a:lnTo>
                  <a:pt x="8521" y="4717"/>
                </a:lnTo>
                <a:lnTo>
                  <a:pt x="6639" y="4877"/>
                </a:lnTo>
                <a:lnTo>
                  <a:pt x="4855" y="4985"/>
                </a:lnTo>
                <a:lnTo>
                  <a:pt x="3171" y="5199"/>
                </a:lnTo>
                <a:lnTo>
                  <a:pt x="1783" y="5628"/>
                </a:lnTo>
                <a:lnTo>
                  <a:pt x="694" y="6217"/>
                </a:lnTo>
                <a:lnTo>
                  <a:pt x="0" y="7075"/>
                </a:lnTo>
                <a:lnTo>
                  <a:pt x="0" y="7665"/>
                </a:lnTo>
                <a:lnTo>
                  <a:pt x="198" y="8308"/>
                </a:lnTo>
                <a:lnTo>
                  <a:pt x="396" y="9004"/>
                </a:lnTo>
                <a:lnTo>
                  <a:pt x="1189" y="9540"/>
                </a:lnTo>
                <a:lnTo>
                  <a:pt x="2180" y="9326"/>
                </a:lnTo>
                <a:lnTo>
                  <a:pt x="4558" y="9326"/>
                </a:lnTo>
                <a:lnTo>
                  <a:pt x="5648" y="9540"/>
                </a:lnTo>
                <a:lnTo>
                  <a:pt x="5648" y="9648"/>
                </a:lnTo>
                <a:lnTo>
                  <a:pt x="5350" y="9808"/>
                </a:lnTo>
                <a:lnTo>
                  <a:pt x="5152" y="10023"/>
                </a:lnTo>
                <a:lnTo>
                  <a:pt x="4855" y="10130"/>
                </a:lnTo>
                <a:lnTo>
                  <a:pt x="4459" y="10291"/>
                </a:lnTo>
                <a:lnTo>
                  <a:pt x="4261" y="10344"/>
                </a:lnTo>
                <a:lnTo>
                  <a:pt x="3963" y="10452"/>
                </a:lnTo>
                <a:lnTo>
                  <a:pt x="4261" y="10452"/>
                </a:lnTo>
                <a:lnTo>
                  <a:pt x="4558" y="10505"/>
                </a:lnTo>
                <a:lnTo>
                  <a:pt x="4954" y="10612"/>
                </a:lnTo>
                <a:lnTo>
                  <a:pt x="5251" y="10720"/>
                </a:lnTo>
                <a:lnTo>
                  <a:pt x="5648" y="10720"/>
                </a:lnTo>
                <a:lnTo>
                  <a:pt x="5648" y="11095"/>
                </a:lnTo>
                <a:lnTo>
                  <a:pt x="5747" y="11524"/>
                </a:lnTo>
                <a:lnTo>
                  <a:pt x="5846" y="12006"/>
                </a:lnTo>
                <a:lnTo>
                  <a:pt x="6341" y="12488"/>
                </a:lnTo>
                <a:lnTo>
                  <a:pt x="7134" y="12810"/>
                </a:lnTo>
                <a:lnTo>
                  <a:pt x="8125" y="13132"/>
                </a:lnTo>
                <a:lnTo>
                  <a:pt x="8323" y="13132"/>
                </a:lnTo>
                <a:lnTo>
                  <a:pt x="8323" y="13185"/>
                </a:lnTo>
                <a:lnTo>
                  <a:pt x="8521" y="13239"/>
                </a:lnTo>
                <a:lnTo>
                  <a:pt x="9017" y="13507"/>
                </a:lnTo>
                <a:lnTo>
                  <a:pt x="9215" y="13560"/>
                </a:lnTo>
                <a:lnTo>
                  <a:pt x="9314" y="13667"/>
                </a:lnTo>
                <a:lnTo>
                  <a:pt x="9314" y="13721"/>
                </a:lnTo>
                <a:lnTo>
                  <a:pt x="9215" y="13775"/>
                </a:lnTo>
                <a:lnTo>
                  <a:pt x="8917" y="13775"/>
                </a:lnTo>
                <a:lnTo>
                  <a:pt x="8125" y="13667"/>
                </a:lnTo>
                <a:lnTo>
                  <a:pt x="6936" y="13560"/>
                </a:lnTo>
                <a:lnTo>
                  <a:pt x="6143" y="13560"/>
                </a:lnTo>
                <a:lnTo>
                  <a:pt x="5747" y="13775"/>
                </a:lnTo>
                <a:lnTo>
                  <a:pt x="5846" y="14043"/>
                </a:lnTo>
                <a:lnTo>
                  <a:pt x="6539" y="14471"/>
                </a:lnTo>
                <a:lnTo>
                  <a:pt x="7629" y="14954"/>
                </a:lnTo>
                <a:lnTo>
                  <a:pt x="8125" y="15115"/>
                </a:lnTo>
                <a:lnTo>
                  <a:pt x="8422" y="15222"/>
                </a:lnTo>
                <a:lnTo>
                  <a:pt x="8620" y="15329"/>
                </a:lnTo>
                <a:lnTo>
                  <a:pt x="8620" y="15383"/>
                </a:lnTo>
                <a:lnTo>
                  <a:pt x="8521" y="15436"/>
                </a:lnTo>
                <a:lnTo>
                  <a:pt x="8422" y="15383"/>
                </a:lnTo>
                <a:lnTo>
                  <a:pt x="7728" y="15383"/>
                </a:lnTo>
                <a:lnTo>
                  <a:pt x="7530" y="15329"/>
                </a:lnTo>
                <a:lnTo>
                  <a:pt x="7233" y="15329"/>
                </a:lnTo>
                <a:lnTo>
                  <a:pt x="6936" y="15222"/>
                </a:lnTo>
                <a:lnTo>
                  <a:pt x="6639" y="15222"/>
                </a:lnTo>
                <a:lnTo>
                  <a:pt x="6341" y="15168"/>
                </a:lnTo>
                <a:lnTo>
                  <a:pt x="6044" y="15168"/>
                </a:lnTo>
                <a:lnTo>
                  <a:pt x="6044" y="15222"/>
                </a:lnTo>
                <a:lnTo>
                  <a:pt x="5846" y="15329"/>
                </a:lnTo>
                <a:lnTo>
                  <a:pt x="6044" y="15436"/>
                </a:lnTo>
                <a:lnTo>
                  <a:pt x="6143" y="15597"/>
                </a:lnTo>
                <a:lnTo>
                  <a:pt x="6143" y="15704"/>
                </a:lnTo>
                <a:lnTo>
                  <a:pt x="6242" y="15865"/>
                </a:lnTo>
                <a:lnTo>
                  <a:pt x="6242" y="15919"/>
                </a:lnTo>
                <a:lnTo>
                  <a:pt x="10602" y="16079"/>
                </a:lnTo>
                <a:lnTo>
                  <a:pt x="10404" y="16455"/>
                </a:lnTo>
                <a:lnTo>
                  <a:pt x="10404" y="18277"/>
                </a:lnTo>
                <a:lnTo>
                  <a:pt x="10800" y="18652"/>
                </a:lnTo>
                <a:lnTo>
                  <a:pt x="11295" y="18867"/>
                </a:lnTo>
                <a:lnTo>
                  <a:pt x="11989" y="18759"/>
                </a:lnTo>
                <a:lnTo>
                  <a:pt x="12484" y="18652"/>
                </a:lnTo>
                <a:lnTo>
                  <a:pt x="12980" y="18759"/>
                </a:lnTo>
                <a:lnTo>
                  <a:pt x="12583" y="18920"/>
                </a:lnTo>
                <a:lnTo>
                  <a:pt x="12088" y="19242"/>
                </a:lnTo>
                <a:lnTo>
                  <a:pt x="11692" y="19563"/>
                </a:lnTo>
                <a:lnTo>
                  <a:pt x="11593" y="19885"/>
                </a:lnTo>
                <a:lnTo>
                  <a:pt x="11989" y="20099"/>
                </a:lnTo>
                <a:lnTo>
                  <a:pt x="12683" y="20153"/>
                </a:lnTo>
                <a:lnTo>
                  <a:pt x="13475" y="19992"/>
                </a:lnTo>
                <a:lnTo>
                  <a:pt x="14268" y="19724"/>
                </a:lnTo>
                <a:lnTo>
                  <a:pt x="14862" y="19349"/>
                </a:lnTo>
                <a:lnTo>
                  <a:pt x="15358" y="19134"/>
                </a:lnTo>
                <a:lnTo>
                  <a:pt x="16943" y="19134"/>
                </a:lnTo>
                <a:lnTo>
                  <a:pt x="18330" y="19349"/>
                </a:lnTo>
                <a:lnTo>
                  <a:pt x="18528" y="19510"/>
                </a:lnTo>
                <a:lnTo>
                  <a:pt x="14169" y="21010"/>
                </a:lnTo>
                <a:lnTo>
                  <a:pt x="14268" y="21118"/>
                </a:lnTo>
                <a:lnTo>
                  <a:pt x="14367" y="21278"/>
                </a:lnTo>
                <a:lnTo>
                  <a:pt x="14664" y="21332"/>
                </a:lnTo>
                <a:lnTo>
                  <a:pt x="14862" y="21493"/>
                </a:lnTo>
                <a:lnTo>
                  <a:pt x="15358" y="21493"/>
                </a:lnTo>
                <a:lnTo>
                  <a:pt x="15556" y="21546"/>
                </a:lnTo>
                <a:lnTo>
                  <a:pt x="15655" y="21546"/>
                </a:lnTo>
                <a:lnTo>
                  <a:pt x="15853" y="21600"/>
                </a:lnTo>
                <a:lnTo>
                  <a:pt x="16051" y="21600"/>
                </a:lnTo>
                <a:lnTo>
                  <a:pt x="16150" y="21546"/>
                </a:lnTo>
                <a:lnTo>
                  <a:pt x="16448" y="21493"/>
                </a:lnTo>
                <a:lnTo>
                  <a:pt x="16646" y="21332"/>
                </a:lnTo>
                <a:lnTo>
                  <a:pt x="17042" y="21118"/>
                </a:lnTo>
                <a:lnTo>
                  <a:pt x="17339" y="21010"/>
                </a:lnTo>
                <a:lnTo>
                  <a:pt x="17538" y="20850"/>
                </a:lnTo>
                <a:lnTo>
                  <a:pt x="17934" y="20850"/>
                </a:lnTo>
                <a:lnTo>
                  <a:pt x="18033" y="20957"/>
                </a:lnTo>
                <a:lnTo>
                  <a:pt x="18231" y="21010"/>
                </a:lnTo>
                <a:lnTo>
                  <a:pt x="18330" y="21064"/>
                </a:lnTo>
                <a:lnTo>
                  <a:pt x="18429" y="21225"/>
                </a:lnTo>
                <a:lnTo>
                  <a:pt x="18727" y="21278"/>
                </a:lnTo>
                <a:lnTo>
                  <a:pt x="18826" y="21332"/>
                </a:lnTo>
                <a:lnTo>
                  <a:pt x="19123" y="21332"/>
                </a:lnTo>
                <a:lnTo>
                  <a:pt x="19618" y="21225"/>
                </a:lnTo>
                <a:lnTo>
                  <a:pt x="20213" y="20957"/>
                </a:lnTo>
                <a:lnTo>
                  <a:pt x="20708" y="20528"/>
                </a:lnTo>
                <a:lnTo>
                  <a:pt x="21105" y="20153"/>
                </a:lnTo>
                <a:lnTo>
                  <a:pt x="21402" y="20046"/>
                </a:lnTo>
                <a:lnTo>
                  <a:pt x="21600" y="429"/>
                </a:lnTo>
              </a:path>
            </a:pathLst>
          </a:custGeom>
          <a:solidFill>
            <a:schemeClr val="bg1">
              <a:lumMod val="75000"/>
            </a:schemeClr>
          </a:solidFill>
          <a:ln w="9525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" name="Shape 7774"/>
          <p:cNvSpPr/>
          <p:nvPr/>
        </p:nvSpPr>
        <p:spPr>
          <a:xfrm>
            <a:off x="7556567" y="1074990"/>
            <a:ext cx="717323" cy="582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4" y="3264"/>
                </a:moveTo>
                <a:lnTo>
                  <a:pt x="2707" y="1875"/>
                </a:lnTo>
                <a:lnTo>
                  <a:pt x="3609" y="1111"/>
                </a:lnTo>
                <a:lnTo>
                  <a:pt x="4399" y="695"/>
                </a:lnTo>
                <a:lnTo>
                  <a:pt x="5189" y="1667"/>
                </a:lnTo>
                <a:lnTo>
                  <a:pt x="5301" y="1736"/>
                </a:lnTo>
                <a:lnTo>
                  <a:pt x="5301" y="1597"/>
                </a:lnTo>
                <a:lnTo>
                  <a:pt x="5414" y="1320"/>
                </a:lnTo>
                <a:lnTo>
                  <a:pt x="5414" y="0"/>
                </a:lnTo>
                <a:lnTo>
                  <a:pt x="6147" y="139"/>
                </a:lnTo>
                <a:lnTo>
                  <a:pt x="6711" y="764"/>
                </a:lnTo>
                <a:lnTo>
                  <a:pt x="7162" y="1597"/>
                </a:lnTo>
                <a:lnTo>
                  <a:pt x="7444" y="2570"/>
                </a:lnTo>
                <a:lnTo>
                  <a:pt x="7614" y="3542"/>
                </a:lnTo>
                <a:lnTo>
                  <a:pt x="7614" y="4445"/>
                </a:lnTo>
                <a:lnTo>
                  <a:pt x="7444" y="5487"/>
                </a:lnTo>
                <a:lnTo>
                  <a:pt x="7275" y="6320"/>
                </a:lnTo>
                <a:lnTo>
                  <a:pt x="7219" y="6737"/>
                </a:lnTo>
                <a:lnTo>
                  <a:pt x="7332" y="7015"/>
                </a:lnTo>
                <a:lnTo>
                  <a:pt x="7726" y="7084"/>
                </a:lnTo>
                <a:lnTo>
                  <a:pt x="8460" y="7015"/>
                </a:lnTo>
                <a:lnTo>
                  <a:pt x="8742" y="6598"/>
                </a:lnTo>
                <a:lnTo>
                  <a:pt x="8967" y="5973"/>
                </a:lnTo>
                <a:lnTo>
                  <a:pt x="9023" y="5209"/>
                </a:lnTo>
                <a:lnTo>
                  <a:pt x="9080" y="4723"/>
                </a:lnTo>
                <a:lnTo>
                  <a:pt x="9249" y="4514"/>
                </a:lnTo>
                <a:lnTo>
                  <a:pt x="10039" y="4445"/>
                </a:lnTo>
                <a:lnTo>
                  <a:pt x="10433" y="4445"/>
                </a:lnTo>
                <a:lnTo>
                  <a:pt x="10603" y="4584"/>
                </a:lnTo>
                <a:lnTo>
                  <a:pt x="10659" y="5001"/>
                </a:lnTo>
                <a:lnTo>
                  <a:pt x="10603" y="5765"/>
                </a:lnTo>
                <a:lnTo>
                  <a:pt x="10546" y="7015"/>
                </a:lnTo>
                <a:lnTo>
                  <a:pt x="10603" y="6945"/>
                </a:lnTo>
                <a:lnTo>
                  <a:pt x="10659" y="6806"/>
                </a:lnTo>
                <a:lnTo>
                  <a:pt x="10941" y="6806"/>
                </a:lnTo>
                <a:lnTo>
                  <a:pt x="11054" y="6668"/>
                </a:lnTo>
                <a:lnTo>
                  <a:pt x="11054" y="6459"/>
                </a:lnTo>
                <a:lnTo>
                  <a:pt x="11110" y="6181"/>
                </a:lnTo>
                <a:lnTo>
                  <a:pt x="11167" y="5834"/>
                </a:lnTo>
                <a:lnTo>
                  <a:pt x="11843" y="5626"/>
                </a:lnTo>
                <a:lnTo>
                  <a:pt x="12633" y="5417"/>
                </a:lnTo>
                <a:lnTo>
                  <a:pt x="13366" y="5487"/>
                </a:lnTo>
                <a:lnTo>
                  <a:pt x="13930" y="5695"/>
                </a:lnTo>
                <a:lnTo>
                  <a:pt x="14438" y="6042"/>
                </a:lnTo>
                <a:lnTo>
                  <a:pt x="14776" y="6668"/>
                </a:lnTo>
                <a:lnTo>
                  <a:pt x="14889" y="7432"/>
                </a:lnTo>
                <a:lnTo>
                  <a:pt x="15509" y="6668"/>
                </a:lnTo>
                <a:lnTo>
                  <a:pt x="15960" y="6320"/>
                </a:lnTo>
                <a:lnTo>
                  <a:pt x="16299" y="6320"/>
                </a:lnTo>
                <a:lnTo>
                  <a:pt x="16693" y="6806"/>
                </a:lnTo>
                <a:lnTo>
                  <a:pt x="17032" y="7918"/>
                </a:lnTo>
                <a:lnTo>
                  <a:pt x="17257" y="7640"/>
                </a:lnTo>
                <a:lnTo>
                  <a:pt x="17314" y="7084"/>
                </a:lnTo>
                <a:lnTo>
                  <a:pt x="17370" y="6598"/>
                </a:lnTo>
                <a:lnTo>
                  <a:pt x="17483" y="5973"/>
                </a:lnTo>
                <a:lnTo>
                  <a:pt x="17539" y="5417"/>
                </a:lnTo>
                <a:lnTo>
                  <a:pt x="18103" y="5487"/>
                </a:lnTo>
                <a:lnTo>
                  <a:pt x="18555" y="5973"/>
                </a:lnTo>
                <a:lnTo>
                  <a:pt x="18837" y="6598"/>
                </a:lnTo>
                <a:lnTo>
                  <a:pt x="19062" y="7223"/>
                </a:lnTo>
                <a:lnTo>
                  <a:pt x="19288" y="8473"/>
                </a:lnTo>
                <a:lnTo>
                  <a:pt x="19683" y="7918"/>
                </a:lnTo>
                <a:lnTo>
                  <a:pt x="20021" y="7570"/>
                </a:lnTo>
                <a:lnTo>
                  <a:pt x="20134" y="7432"/>
                </a:lnTo>
                <a:lnTo>
                  <a:pt x="20190" y="7640"/>
                </a:lnTo>
                <a:lnTo>
                  <a:pt x="20416" y="8195"/>
                </a:lnTo>
                <a:lnTo>
                  <a:pt x="20698" y="8612"/>
                </a:lnTo>
                <a:lnTo>
                  <a:pt x="20698" y="9029"/>
                </a:lnTo>
                <a:lnTo>
                  <a:pt x="20528" y="9446"/>
                </a:lnTo>
                <a:lnTo>
                  <a:pt x="20303" y="9654"/>
                </a:lnTo>
                <a:lnTo>
                  <a:pt x="20190" y="9932"/>
                </a:lnTo>
                <a:lnTo>
                  <a:pt x="20359" y="10835"/>
                </a:lnTo>
                <a:lnTo>
                  <a:pt x="20698" y="11529"/>
                </a:lnTo>
                <a:lnTo>
                  <a:pt x="21092" y="12363"/>
                </a:lnTo>
                <a:lnTo>
                  <a:pt x="21431" y="13266"/>
                </a:lnTo>
                <a:lnTo>
                  <a:pt x="21600" y="14655"/>
                </a:lnTo>
                <a:lnTo>
                  <a:pt x="21431" y="15835"/>
                </a:lnTo>
                <a:lnTo>
                  <a:pt x="21092" y="16738"/>
                </a:lnTo>
                <a:lnTo>
                  <a:pt x="20585" y="17502"/>
                </a:lnTo>
                <a:lnTo>
                  <a:pt x="19852" y="18058"/>
                </a:lnTo>
                <a:lnTo>
                  <a:pt x="19062" y="18614"/>
                </a:lnTo>
                <a:lnTo>
                  <a:pt x="18103" y="18961"/>
                </a:lnTo>
                <a:lnTo>
                  <a:pt x="16411" y="19655"/>
                </a:lnTo>
                <a:lnTo>
                  <a:pt x="15509" y="20003"/>
                </a:lnTo>
                <a:lnTo>
                  <a:pt x="14889" y="20419"/>
                </a:lnTo>
                <a:lnTo>
                  <a:pt x="14268" y="20975"/>
                </a:lnTo>
                <a:lnTo>
                  <a:pt x="13422" y="20558"/>
                </a:lnTo>
                <a:lnTo>
                  <a:pt x="12577" y="20558"/>
                </a:lnTo>
                <a:lnTo>
                  <a:pt x="11561" y="20697"/>
                </a:lnTo>
                <a:lnTo>
                  <a:pt x="10603" y="21044"/>
                </a:lnTo>
                <a:lnTo>
                  <a:pt x="9644" y="21461"/>
                </a:lnTo>
                <a:lnTo>
                  <a:pt x="8742" y="21600"/>
                </a:lnTo>
                <a:lnTo>
                  <a:pt x="8008" y="21600"/>
                </a:lnTo>
                <a:lnTo>
                  <a:pt x="7050" y="21183"/>
                </a:lnTo>
                <a:lnTo>
                  <a:pt x="6260" y="20350"/>
                </a:lnTo>
                <a:lnTo>
                  <a:pt x="5527" y="19447"/>
                </a:lnTo>
                <a:lnTo>
                  <a:pt x="4907" y="18475"/>
                </a:lnTo>
                <a:lnTo>
                  <a:pt x="4173" y="17502"/>
                </a:lnTo>
                <a:lnTo>
                  <a:pt x="3440" y="16599"/>
                </a:lnTo>
                <a:lnTo>
                  <a:pt x="2651" y="15905"/>
                </a:lnTo>
                <a:lnTo>
                  <a:pt x="1692" y="15488"/>
                </a:lnTo>
                <a:lnTo>
                  <a:pt x="677" y="15349"/>
                </a:lnTo>
                <a:lnTo>
                  <a:pt x="677" y="14307"/>
                </a:lnTo>
                <a:lnTo>
                  <a:pt x="620" y="13682"/>
                </a:lnTo>
                <a:lnTo>
                  <a:pt x="677" y="13543"/>
                </a:lnTo>
                <a:lnTo>
                  <a:pt x="1410" y="13543"/>
                </a:lnTo>
                <a:lnTo>
                  <a:pt x="2199" y="13613"/>
                </a:lnTo>
                <a:lnTo>
                  <a:pt x="2876" y="12641"/>
                </a:lnTo>
                <a:lnTo>
                  <a:pt x="3102" y="11668"/>
                </a:lnTo>
                <a:lnTo>
                  <a:pt x="2933" y="10765"/>
                </a:lnTo>
                <a:lnTo>
                  <a:pt x="2594" y="10071"/>
                </a:lnTo>
                <a:lnTo>
                  <a:pt x="1917" y="9515"/>
                </a:lnTo>
                <a:lnTo>
                  <a:pt x="1128" y="9168"/>
                </a:lnTo>
                <a:lnTo>
                  <a:pt x="226" y="9168"/>
                </a:lnTo>
                <a:lnTo>
                  <a:pt x="0" y="8473"/>
                </a:lnTo>
                <a:lnTo>
                  <a:pt x="0" y="7848"/>
                </a:lnTo>
                <a:lnTo>
                  <a:pt x="226" y="7432"/>
                </a:lnTo>
                <a:lnTo>
                  <a:pt x="564" y="7293"/>
                </a:lnTo>
                <a:lnTo>
                  <a:pt x="1072" y="7223"/>
                </a:lnTo>
                <a:lnTo>
                  <a:pt x="1636" y="7223"/>
                </a:lnTo>
                <a:lnTo>
                  <a:pt x="2199" y="7362"/>
                </a:lnTo>
                <a:lnTo>
                  <a:pt x="2707" y="7570"/>
                </a:lnTo>
                <a:lnTo>
                  <a:pt x="3158" y="7709"/>
                </a:lnTo>
                <a:lnTo>
                  <a:pt x="4455" y="6181"/>
                </a:lnTo>
                <a:lnTo>
                  <a:pt x="3948" y="5765"/>
                </a:lnTo>
                <a:lnTo>
                  <a:pt x="3440" y="5417"/>
                </a:lnTo>
                <a:lnTo>
                  <a:pt x="2820" y="5140"/>
                </a:lnTo>
                <a:lnTo>
                  <a:pt x="2312" y="4862"/>
                </a:lnTo>
                <a:lnTo>
                  <a:pt x="1805" y="4514"/>
                </a:lnTo>
                <a:lnTo>
                  <a:pt x="1523" y="3959"/>
                </a:lnTo>
                <a:lnTo>
                  <a:pt x="1354" y="3264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0" name="Shape 7775"/>
          <p:cNvSpPr/>
          <p:nvPr/>
        </p:nvSpPr>
        <p:spPr>
          <a:xfrm>
            <a:off x="10512006" y="831474"/>
            <a:ext cx="928960" cy="1719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56" y="12071"/>
                </a:moveTo>
                <a:lnTo>
                  <a:pt x="19379" y="11624"/>
                </a:lnTo>
                <a:lnTo>
                  <a:pt x="17463" y="11529"/>
                </a:lnTo>
                <a:lnTo>
                  <a:pt x="17419" y="11247"/>
                </a:lnTo>
                <a:lnTo>
                  <a:pt x="17289" y="10988"/>
                </a:lnTo>
                <a:lnTo>
                  <a:pt x="17245" y="10706"/>
                </a:lnTo>
                <a:lnTo>
                  <a:pt x="16853" y="10682"/>
                </a:lnTo>
                <a:lnTo>
                  <a:pt x="16548" y="10565"/>
                </a:lnTo>
                <a:lnTo>
                  <a:pt x="16287" y="10400"/>
                </a:lnTo>
                <a:lnTo>
                  <a:pt x="16026" y="10071"/>
                </a:lnTo>
                <a:lnTo>
                  <a:pt x="16810" y="8353"/>
                </a:lnTo>
                <a:lnTo>
                  <a:pt x="14415" y="6706"/>
                </a:lnTo>
                <a:lnTo>
                  <a:pt x="14066" y="6329"/>
                </a:lnTo>
                <a:lnTo>
                  <a:pt x="14023" y="5929"/>
                </a:lnTo>
                <a:lnTo>
                  <a:pt x="14066" y="5459"/>
                </a:lnTo>
                <a:lnTo>
                  <a:pt x="14240" y="4894"/>
                </a:lnTo>
                <a:lnTo>
                  <a:pt x="13848" y="4612"/>
                </a:lnTo>
                <a:lnTo>
                  <a:pt x="13500" y="4400"/>
                </a:lnTo>
                <a:lnTo>
                  <a:pt x="13195" y="4188"/>
                </a:lnTo>
                <a:lnTo>
                  <a:pt x="12847" y="4047"/>
                </a:lnTo>
                <a:lnTo>
                  <a:pt x="12411" y="3929"/>
                </a:lnTo>
                <a:lnTo>
                  <a:pt x="11802" y="3835"/>
                </a:lnTo>
                <a:lnTo>
                  <a:pt x="10800" y="1600"/>
                </a:lnTo>
                <a:lnTo>
                  <a:pt x="11540" y="635"/>
                </a:lnTo>
                <a:lnTo>
                  <a:pt x="10669" y="612"/>
                </a:lnTo>
                <a:lnTo>
                  <a:pt x="9058" y="0"/>
                </a:lnTo>
                <a:lnTo>
                  <a:pt x="7577" y="518"/>
                </a:lnTo>
                <a:lnTo>
                  <a:pt x="6881" y="1459"/>
                </a:lnTo>
                <a:lnTo>
                  <a:pt x="7273" y="2353"/>
                </a:lnTo>
                <a:lnTo>
                  <a:pt x="7098" y="2753"/>
                </a:lnTo>
                <a:lnTo>
                  <a:pt x="6315" y="3529"/>
                </a:lnTo>
                <a:lnTo>
                  <a:pt x="5661" y="3600"/>
                </a:lnTo>
                <a:lnTo>
                  <a:pt x="4877" y="3294"/>
                </a:lnTo>
                <a:lnTo>
                  <a:pt x="3702" y="3506"/>
                </a:lnTo>
                <a:lnTo>
                  <a:pt x="3484" y="3506"/>
                </a:lnTo>
                <a:lnTo>
                  <a:pt x="3266" y="3435"/>
                </a:lnTo>
                <a:lnTo>
                  <a:pt x="2961" y="3294"/>
                </a:lnTo>
                <a:lnTo>
                  <a:pt x="2569" y="3082"/>
                </a:lnTo>
                <a:lnTo>
                  <a:pt x="2003" y="2824"/>
                </a:lnTo>
                <a:lnTo>
                  <a:pt x="1176" y="2541"/>
                </a:lnTo>
                <a:lnTo>
                  <a:pt x="1089" y="2565"/>
                </a:lnTo>
                <a:lnTo>
                  <a:pt x="784" y="2659"/>
                </a:lnTo>
                <a:lnTo>
                  <a:pt x="392" y="2824"/>
                </a:lnTo>
                <a:lnTo>
                  <a:pt x="0" y="3035"/>
                </a:lnTo>
                <a:lnTo>
                  <a:pt x="740" y="3388"/>
                </a:lnTo>
                <a:lnTo>
                  <a:pt x="1611" y="3694"/>
                </a:lnTo>
                <a:lnTo>
                  <a:pt x="2526" y="3929"/>
                </a:lnTo>
                <a:lnTo>
                  <a:pt x="3397" y="4071"/>
                </a:lnTo>
                <a:lnTo>
                  <a:pt x="4094" y="4282"/>
                </a:lnTo>
                <a:lnTo>
                  <a:pt x="4660" y="4565"/>
                </a:lnTo>
                <a:lnTo>
                  <a:pt x="5095" y="4965"/>
                </a:lnTo>
                <a:lnTo>
                  <a:pt x="5444" y="5365"/>
                </a:lnTo>
                <a:lnTo>
                  <a:pt x="5705" y="5859"/>
                </a:lnTo>
                <a:lnTo>
                  <a:pt x="5923" y="6306"/>
                </a:lnTo>
                <a:lnTo>
                  <a:pt x="6097" y="6753"/>
                </a:lnTo>
                <a:lnTo>
                  <a:pt x="6271" y="7176"/>
                </a:lnTo>
                <a:lnTo>
                  <a:pt x="6358" y="7553"/>
                </a:lnTo>
                <a:lnTo>
                  <a:pt x="6358" y="8988"/>
                </a:lnTo>
                <a:lnTo>
                  <a:pt x="6837" y="9200"/>
                </a:lnTo>
                <a:lnTo>
                  <a:pt x="7360" y="9365"/>
                </a:lnTo>
                <a:lnTo>
                  <a:pt x="7926" y="9529"/>
                </a:lnTo>
                <a:lnTo>
                  <a:pt x="8623" y="9718"/>
                </a:lnTo>
                <a:lnTo>
                  <a:pt x="9145" y="9906"/>
                </a:lnTo>
                <a:lnTo>
                  <a:pt x="9624" y="10141"/>
                </a:lnTo>
                <a:lnTo>
                  <a:pt x="9929" y="10400"/>
                </a:lnTo>
                <a:lnTo>
                  <a:pt x="10060" y="10706"/>
                </a:lnTo>
                <a:lnTo>
                  <a:pt x="9537" y="10729"/>
                </a:lnTo>
                <a:lnTo>
                  <a:pt x="9102" y="10894"/>
                </a:lnTo>
                <a:lnTo>
                  <a:pt x="8666" y="11153"/>
                </a:lnTo>
                <a:lnTo>
                  <a:pt x="8318" y="11529"/>
                </a:lnTo>
                <a:lnTo>
                  <a:pt x="8100" y="11953"/>
                </a:lnTo>
                <a:lnTo>
                  <a:pt x="7882" y="12400"/>
                </a:lnTo>
                <a:lnTo>
                  <a:pt x="7708" y="12824"/>
                </a:lnTo>
                <a:lnTo>
                  <a:pt x="7577" y="13224"/>
                </a:lnTo>
                <a:lnTo>
                  <a:pt x="7577" y="13506"/>
                </a:lnTo>
                <a:lnTo>
                  <a:pt x="7098" y="13506"/>
                </a:lnTo>
                <a:lnTo>
                  <a:pt x="6924" y="13576"/>
                </a:lnTo>
                <a:lnTo>
                  <a:pt x="6881" y="13671"/>
                </a:lnTo>
                <a:lnTo>
                  <a:pt x="6968" y="13765"/>
                </a:lnTo>
                <a:lnTo>
                  <a:pt x="7142" y="13835"/>
                </a:lnTo>
                <a:lnTo>
                  <a:pt x="7229" y="13976"/>
                </a:lnTo>
                <a:lnTo>
                  <a:pt x="7229" y="14094"/>
                </a:lnTo>
                <a:lnTo>
                  <a:pt x="6837" y="14141"/>
                </a:lnTo>
                <a:lnTo>
                  <a:pt x="6489" y="14329"/>
                </a:lnTo>
                <a:lnTo>
                  <a:pt x="6140" y="14565"/>
                </a:lnTo>
                <a:lnTo>
                  <a:pt x="5879" y="14847"/>
                </a:lnTo>
                <a:lnTo>
                  <a:pt x="5095" y="15365"/>
                </a:lnTo>
                <a:lnTo>
                  <a:pt x="4529" y="15506"/>
                </a:lnTo>
                <a:lnTo>
                  <a:pt x="4529" y="15859"/>
                </a:lnTo>
                <a:lnTo>
                  <a:pt x="4355" y="16235"/>
                </a:lnTo>
                <a:lnTo>
                  <a:pt x="4137" y="16565"/>
                </a:lnTo>
                <a:lnTo>
                  <a:pt x="4398" y="17247"/>
                </a:lnTo>
                <a:lnTo>
                  <a:pt x="4660" y="18071"/>
                </a:lnTo>
                <a:lnTo>
                  <a:pt x="4921" y="18918"/>
                </a:lnTo>
                <a:lnTo>
                  <a:pt x="5182" y="19694"/>
                </a:lnTo>
                <a:lnTo>
                  <a:pt x="5574" y="20424"/>
                </a:lnTo>
                <a:lnTo>
                  <a:pt x="5879" y="20588"/>
                </a:lnTo>
                <a:lnTo>
                  <a:pt x="6358" y="20800"/>
                </a:lnTo>
                <a:lnTo>
                  <a:pt x="7055" y="20988"/>
                </a:lnTo>
                <a:lnTo>
                  <a:pt x="8361" y="21412"/>
                </a:lnTo>
                <a:lnTo>
                  <a:pt x="8840" y="21600"/>
                </a:lnTo>
                <a:lnTo>
                  <a:pt x="9755" y="21553"/>
                </a:lnTo>
                <a:lnTo>
                  <a:pt x="10713" y="21341"/>
                </a:lnTo>
                <a:lnTo>
                  <a:pt x="11627" y="21012"/>
                </a:lnTo>
                <a:lnTo>
                  <a:pt x="12498" y="20635"/>
                </a:lnTo>
                <a:lnTo>
                  <a:pt x="13413" y="20212"/>
                </a:lnTo>
                <a:lnTo>
                  <a:pt x="14284" y="19788"/>
                </a:lnTo>
                <a:lnTo>
                  <a:pt x="15198" y="19412"/>
                </a:lnTo>
                <a:lnTo>
                  <a:pt x="16156" y="19176"/>
                </a:lnTo>
                <a:lnTo>
                  <a:pt x="17071" y="19082"/>
                </a:lnTo>
                <a:lnTo>
                  <a:pt x="18247" y="18447"/>
                </a:lnTo>
                <a:lnTo>
                  <a:pt x="19248" y="17788"/>
                </a:lnTo>
                <a:lnTo>
                  <a:pt x="20119" y="17129"/>
                </a:lnTo>
                <a:lnTo>
                  <a:pt x="20729" y="16518"/>
                </a:lnTo>
                <a:lnTo>
                  <a:pt x="21121" y="15976"/>
                </a:lnTo>
                <a:lnTo>
                  <a:pt x="21426" y="15506"/>
                </a:lnTo>
                <a:lnTo>
                  <a:pt x="21600" y="15059"/>
                </a:lnTo>
                <a:lnTo>
                  <a:pt x="21556" y="14635"/>
                </a:lnTo>
                <a:lnTo>
                  <a:pt x="21252" y="14212"/>
                </a:lnTo>
                <a:lnTo>
                  <a:pt x="20773" y="13812"/>
                </a:lnTo>
                <a:lnTo>
                  <a:pt x="20163" y="13506"/>
                </a:lnTo>
                <a:lnTo>
                  <a:pt x="19423" y="13341"/>
                </a:lnTo>
                <a:lnTo>
                  <a:pt x="18682" y="13271"/>
                </a:lnTo>
                <a:lnTo>
                  <a:pt x="19031" y="12612"/>
                </a:lnTo>
                <a:lnTo>
                  <a:pt x="18856" y="12071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1" name="Shape 7776"/>
          <p:cNvSpPr/>
          <p:nvPr/>
        </p:nvSpPr>
        <p:spPr>
          <a:xfrm>
            <a:off x="10231071" y="3425846"/>
            <a:ext cx="1022606" cy="8316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85" y="10557"/>
                </a:moveTo>
                <a:lnTo>
                  <a:pt x="19543" y="10070"/>
                </a:lnTo>
                <a:lnTo>
                  <a:pt x="19424" y="9681"/>
                </a:lnTo>
                <a:lnTo>
                  <a:pt x="19226" y="9341"/>
                </a:lnTo>
                <a:lnTo>
                  <a:pt x="18870" y="9097"/>
                </a:lnTo>
                <a:lnTo>
                  <a:pt x="18396" y="8854"/>
                </a:lnTo>
                <a:lnTo>
                  <a:pt x="18514" y="8368"/>
                </a:lnTo>
                <a:lnTo>
                  <a:pt x="18712" y="7930"/>
                </a:lnTo>
                <a:lnTo>
                  <a:pt x="19029" y="7638"/>
                </a:lnTo>
                <a:lnTo>
                  <a:pt x="19226" y="7249"/>
                </a:lnTo>
                <a:lnTo>
                  <a:pt x="19345" y="6859"/>
                </a:lnTo>
                <a:lnTo>
                  <a:pt x="19424" y="6178"/>
                </a:lnTo>
                <a:lnTo>
                  <a:pt x="19385" y="5303"/>
                </a:lnTo>
                <a:lnTo>
                  <a:pt x="19266" y="4330"/>
                </a:lnTo>
                <a:lnTo>
                  <a:pt x="19068" y="3308"/>
                </a:lnTo>
                <a:lnTo>
                  <a:pt x="18831" y="2335"/>
                </a:lnTo>
                <a:lnTo>
                  <a:pt x="18475" y="1459"/>
                </a:lnTo>
                <a:lnTo>
                  <a:pt x="18158" y="778"/>
                </a:lnTo>
                <a:lnTo>
                  <a:pt x="17802" y="341"/>
                </a:lnTo>
                <a:lnTo>
                  <a:pt x="14044" y="1751"/>
                </a:lnTo>
                <a:lnTo>
                  <a:pt x="13688" y="827"/>
                </a:lnTo>
                <a:lnTo>
                  <a:pt x="12620" y="876"/>
                </a:lnTo>
                <a:lnTo>
                  <a:pt x="11473" y="1070"/>
                </a:lnTo>
                <a:lnTo>
                  <a:pt x="10404" y="1314"/>
                </a:lnTo>
                <a:lnTo>
                  <a:pt x="9495" y="1703"/>
                </a:lnTo>
                <a:lnTo>
                  <a:pt x="8782" y="1265"/>
                </a:lnTo>
                <a:lnTo>
                  <a:pt x="8189" y="632"/>
                </a:lnTo>
                <a:lnTo>
                  <a:pt x="7675" y="0"/>
                </a:lnTo>
                <a:lnTo>
                  <a:pt x="6963" y="195"/>
                </a:lnTo>
                <a:lnTo>
                  <a:pt x="6211" y="535"/>
                </a:lnTo>
                <a:lnTo>
                  <a:pt x="5380" y="1070"/>
                </a:lnTo>
                <a:lnTo>
                  <a:pt x="4510" y="1654"/>
                </a:lnTo>
                <a:lnTo>
                  <a:pt x="3719" y="2335"/>
                </a:lnTo>
                <a:lnTo>
                  <a:pt x="2967" y="2968"/>
                </a:lnTo>
                <a:lnTo>
                  <a:pt x="2255" y="3503"/>
                </a:lnTo>
                <a:lnTo>
                  <a:pt x="1582" y="3892"/>
                </a:lnTo>
                <a:lnTo>
                  <a:pt x="1345" y="4086"/>
                </a:lnTo>
                <a:lnTo>
                  <a:pt x="989" y="4427"/>
                </a:lnTo>
                <a:lnTo>
                  <a:pt x="673" y="4865"/>
                </a:lnTo>
                <a:lnTo>
                  <a:pt x="435" y="5303"/>
                </a:lnTo>
                <a:lnTo>
                  <a:pt x="198" y="5546"/>
                </a:lnTo>
                <a:lnTo>
                  <a:pt x="514" y="7200"/>
                </a:lnTo>
                <a:lnTo>
                  <a:pt x="475" y="7443"/>
                </a:lnTo>
                <a:lnTo>
                  <a:pt x="316" y="7784"/>
                </a:lnTo>
                <a:lnTo>
                  <a:pt x="158" y="8222"/>
                </a:lnTo>
                <a:lnTo>
                  <a:pt x="0" y="8854"/>
                </a:lnTo>
                <a:lnTo>
                  <a:pt x="1266" y="11286"/>
                </a:lnTo>
                <a:lnTo>
                  <a:pt x="1385" y="11919"/>
                </a:lnTo>
                <a:lnTo>
                  <a:pt x="1424" y="12600"/>
                </a:lnTo>
                <a:lnTo>
                  <a:pt x="1464" y="13330"/>
                </a:lnTo>
                <a:lnTo>
                  <a:pt x="1622" y="14303"/>
                </a:lnTo>
                <a:lnTo>
                  <a:pt x="1938" y="15324"/>
                </a:lnTo>
                <a:lnTo>
                  <a:pt x="2255" y="16103"/>
                </a:lnTo>
                <a:lnTo>
                  <a:pt x="2651" y="16638"/>
                </a:lnTo>
                <a:lnTo>
                  <a:pt x="3165" y="17027"/>
                </a:lnTo>
                <a:lnTo>
                  <a:pt x="3679" y="17222"/>
                </a:lnTo>
                <a:lnTo>
                  <a:pt x="4233" y="17270"/>
                </a:lnTo>
                <a:lnTo>
                  <a:pt x="4708" y="17222"/>
                </a:lnTo>
                <a:lnTo>
                  <a:pt x="5182" y="17076"/>
                </a:lnTo>
                <a:lnTo>
                  <a:pt x="5776" y="17903"/>
                </a:lnTo>
                <a:lnTo>
                  <a:pt x="5776" y="18632"/>
                </a:lnTo>
                <a:lnTo>
                  <a:pt x="5895" y="18973"/>
                </a:lnTo>
                <a:lnTo>
                  <a:pt x="6013" y="18924"/>
                </a:lnTo>
                <a:lnTo>
                  <a:pt x="6251" y="18730"/>
                </a:lnTo>
                <a:lnTo>
                  <a:pt x="6330" y="18535"/>
                </a:lnTo>
                <a:lnTo>
                  <a:pt x="6448" y="18341"/>
                </a:lnTo>
                <a:lnTo>
                  <a:pt x="6488" y="18195"/>
                </a:lnTo>
                <a:lnTo>
                  <a:pt x="6567" y="18097"/>
                </a:lnTo>
                <a:lnTo>
                  <a:pt x="7160" y="18097"/>
                </a:lnTo>
                <a:lnTo>
                  <a:pt x="7754" y="18292"/>
                </a:lnTo>
                <a:lnTo>
                  <a:pt x="8229" y="18535"/>
                </a:lnTo>
                <a:lnTo>
                  <a:pt x="8545" y="18973"/>
                </a:lnTo>
                <a:lnTo>
                  <a:pt x="8664" y="19605"/>
                </a:lnTo>
                <a:lnTo>
                  <a:pt x="9890" y="19849"/>
                </a:lnTo>
                <a:lnTo>
                  <a:pt x="10246" y="20286"/>
                </a:lnTo>
                <a:lnTo>
                  <a:pt x="10523" y="20530"/>
                </a:lnTo>
                <a:lnTo>
                  <a:pt x="10800" y="20724"/>
                </a:lnTo>
                <a:lnTo>
                  <a:pt x="11354" y="20919"/>
                </a:lnTo>
                <a:lnTo>
                  <a:pt x="12580" y="20578"/>
                </a:lnTo>
                <a:lnTo>
                  <a:pt x="13846" y="21600"/>
                </a:lnTo>
                <a:lnTo>
                  <a:pt x="14558" y="20773"/>
                </a:lnTo>
                <a:lnTo>
                  <a:pt x="15824" y="20530"/>
                </a:lnTo>
                <a:lnTo>
                  <a:pt x="16180" y="20481"/>
                </a:lnTo>
                <a:lnTo>
                  <a:pt x="16536" y="20335"/>
                </a:lnTo>
                <a:lnTo>
                  <a:pt x="16853" y="20335"/>
                </a:lnTo>
                <a:lnTo>
                  <a:pt x="17051" y="20481"/>
                </a:lnTo>
                <a:lnTo>
                  <a:pt x="17090" y="20578"/>
                </a:lnTo>
                <a:lnTo>
                  <a:pt x="17090" y="20724"/>
                </a:lnTo>
                <a:lnTo>
                  <a:pt x="17011" y="20919"/>
                </a:lnTo>
                <a:lnTo>
                  <a:pt x="16892" y="21016"/>
                </a:lnTo>
                <a:lnTo>
                  <a:pt x="16853" y="21065"/>
                </a:lnTo>
                <a:lnTo>
                  <a:pt x="16853" y="21162"/>
                </a:lnTo>
                <a:lnTo>
                  <a:pt x="19226" y="21308"/>
                </a:lnTo>
                <a:lnTo>
                  <a:pt x="19108" y="19849"/>
                </a:lnTo>
                <a:lnTo>
                  <a:pt x="21600" y="14935"/>
                </a:lnTo>
                <a:lnTo>
                  <a:pt x="21402" y="14400"/>
                </a:lnTo>
                <a:lnTo>
                  <a:pt x="21204" y="13670"/>
                </a:lnTo>
                <a:lnTo>
                  <a:pt x="20888" y="12843"/>
                </a:lnTo>
                <a:lnTo>
                  <a:pt x="20611" y="12114"/>
                </a:lnTo>
                <a:lnTo>
                  <a:pt x="20295" y="11530"/>
                </a:lnTo>
                <a:lnTo>
                  <a:pt x="19385" y="10557"/>
                </a:lnTo>
              </a:path>
            </a:pathLst>
          </a:custGeom>
          <a:solidFill>
            <a:schemeClr val="bg1">
              <a:lumMod val="75000"/>
            </a:schemeClr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2" name="Shape 7777"/>
          <p:cNvSpPr/>
          <p:nvPr/>
        </p:nvSpPr>
        <p:spPr>
          <a:xfrm>
            <a:off x="9453817" y="3448322"/>
            <a:ext cx="867155" cy="1181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16" y="13282"/>
                </a:moveTo>
                <a:lnTo>
                  <a:pt x="15209" y="13008"/>
                </a:lnTo>
                <a:lnTo>
                  <a:pt x="16048" y="12803"/>
                </a:lnTo>
                <a:lnTo>
                  <a:pt x="16795" y="12597"/>
                </a:lnTo>
                <a:lnTo>
                  <a:pt x="17588" y="12358"/>
                </a:lnTo>
                <a:lnTo>
                  <a:pt x="18381" y="12049"/>
                </a:lnTo>
                <a:lnTo>
                  <a:pt x="19034" y="11673"/>
                </a:lnTo>
                <a:lnTo>
                  <a:pt x="19687" y="11125"/>
                </a:lnTo>
                <a:lnTo>
                  <a:pt x="20200" y="10441"/>
                </a:lnTo>
                <a:lnTo>
                  <a:pt x="21460" y="10783"/>
                </a:lnTo>
                <a:lnTo>
                  <a:pt x="21600" y="10509"/>
                </a:lnTo>
                <a:lnTo>
                  <a:pt x="21507" y="10269"/>
                </a:lnTo>
                <a:lnTo>
                  <a:pt x="21413" y="9961"/>
                </a:lnTo>
                <a:lnTo>
                  <a:pt x="21227" y="9482"/>
                </a:lnTo>
                <a:lnTo>
                  <a:pt x="20854" y="7497"/>
                </a:lnTo>
                <a:lnTo>
                  <a:pt x="19361" y="5819"/>
                </a:lnTo>
                <a:lnTo>
                  <a:pt x="19547" y="5203"/>
                </a:lnTo>
                <a:lnTo>
                  <a:pt x="19921" y="4655"/>
                </a:lnTo>
                <a:lnTo>
                  <a:pt x="19361" y="2704"/>
                </a:lnTo>
                <a:lnTo>
                  <a:pt x="19267" y="2567"/>
                </a:lnTo>
                <a:lnTo>
                  <a:pt x="18894" y="2465"/>
                </a:lnTo>
                <a:lnTo>
                  <a:pt x="18521" y="2259"/>
                </a:lnTo>
                <a:lnTo>
                  <a:pt x="18194" y="2157"/>
                </a:lnTo>
                <a:lnTo>
                  <a:pt x="17868" y="2020"/>
                </a:lnTo>
                <a:lnTo>
                  <a:pt x="17821" y="1848"/>
                </a:lnTo>
                <a:lnTo>
                  <a:pt x="18008" y="1712"/>
                </a:lnTo>
                <a:lnTo>
                  <a:pt x="18288" y="1540"/>
                </a:lnTo>
                <a:lnTo>
                  <a:pt x="18381" y="1267"/>
                </a:lnTo>
                <a:lnTo>
                  <a:pt x="18241" y="993"/>
                </a:lnTo>
                <a:lnTo>
                  <a:pt x="18054" y="685"/>
                </a:lnTo>
                <a:lnTo>
                  <a:pt x="17821" y="479"/>
                </a:lnTo>
                <a:lnTo>
                  <a:pt x="17635" y="274"/>
                </a:lnTo>
                <a:lnTo>
                  <a:pt x="17448" y="137"/>
                </a:lnTo>
                <a:lnTo>
                  <a:pt x="17261" y="34"/>
                </a:lnTo>
                <a:lnTo>
                  <a:pt x="17028" y="0"/>
                </a:lnTo>
                <a:lnTo>
                  <a:pt x="16888" y="68"/>
                </a:lnTo>
                <a:lnTo>
                  <a:pt x="16562" y="308"/>
                </a:lnTo>
                <a:lnTo>
                  <a:pt x="16515" y="479"/>
                </a:lnTo>
                <a:lnTo>
                  <a:pt x="16562" y="616"/>
                </a:lnTo>
                <a:lnTo>
                  <a:pt x="16748" y="650"/>
                </a:lnTo>
                <a:lnTo>
                  <a:pt x="16935" y="753"/>
                </a:lnTo>
                <a:lnTo>
                  <a:pt x="17121" y="822"/>
                </a:lnTo>
                <a:lnTo>
                  <a:pt x="17168" y="958"/>
                </a:lnTo>
                <a:lnTo>
                  <a:pt x="17028" y="1130"/>
                </a:lnTo>
                <a:lnTo>
                  <a:pt x="16702" y="1438"/>
                </a:lnTo>
                <a:lnTo>
                  <a:pt x="15908" y="1848"/>
                </a:lnTo>
                <a:lnTo>
                  <a:pt x="15209" y="2020"/>
                </a:lnTo>
                <a:lnTo>
                  <a:pt x="14602" y="2020"/>
                </a:lnTo>
                <a:lnTo>
                  <a:pt x="14042" y="1985"/>
                </a:lnTo>
                <a:lnTo>
                  <a:pt x="13762" y="1883"/>
                </a:lnTo>
                <a:lnTo>
                  <a:pt x="13716" y="2020"/>
                </a:lnTo>
                <a:lnTo>
                  <a:pt x="13529" y="2225"/>
                </a:lnTo>
                <a:lnTo>
                  <a:pt x="13389" y="2499"/>
                </a:lnTo>
                <a:lnTo>
                  <a:pt x="13343" y="2704"/>
                </a:lnTo>
                <a:lnTo>
                  <a:pt x="12083" y="2533"/>
                </a:lnTo>
                <a:lnTo>
                  <a:pt x="11943" y="1985"/>
                </a:lnTo>
                <a:lnTo>
                  <a:pt x="11476" y="1780"/>
                </a:lnTo>
                <a:lnTo>
                  <a:pt x="10777" y="1575"/>
                </a:lnTo>
                <a:lnTo>
                  <a:pt x="10030" y="1438"/>
                </a:lnTo>
                <a:lnTo>
                  <a:pt x="9330" y="1369"/>
                </a:lnTo>
                <a:lnTo>
                  <a:pt x="9377" y="1095"/>
                </a:lnTo>
                <a:lnTo>
                  <a:pt x="9517" y="856"/>
                </a:lnTo>
                <a:lnTo>
                  <a:pt x="9610" y="650"/>
                </a:lnTo>
                <a:lnTo>
                  <a:pt x="9610" y="445"/>
                </a:lnTo>
                <a:lnTo>
                  <a:pt x="9517" y="68"/>
                </a:lnTo>
                <a:lnTo>
                  <a:pt x="6345" y="68"/>
                </a:lnTo>
                <a:lnTo>
                  <a:pt x="6485" y="616"/>
                </a:lnTo>
                <a:lnTo>
                  <a:pt x="6765" y="1232"/>
                </a:lnTo>
                <a:lnTo>
                  <a:pt x="7138" y="1746"/>
                </a:lnTo>
                <a:lnTo>
                  <a:pt x="7558" y="2157"/>
                </a:lnTo>
                <a:lnTo>
                  <a:pt x="7464" y="2362"/>
                </a:lnTo>
                <a:lnTo>
                  <a:pt x="7371" y="2636"/>
                </a:lnTo>
                <a:lnTo>
                  <a:pt x="7278" y="2841"/>
                </a:lnTo>
                <a:lnTo>
                  <a:pt x="6905" y="2978"/>
                </a:lnTo>
                <a:lnTo>
                  <a:pt x="6811" y="3081"/>
                </a:lnTo>
                <a:lnTo>
                  <a:pt x="6718" y="3115"/>
                </a:lnTo>
                <a:lnTo>
                  <a:pt x="6345" y="2841"/>
                </a:lnTo>
                <a:lnTo>
                  <a:pt x="6345" y="3355"/>
                </a:lnTo>
                <a:lnTo>
                  <a:pt x="6298" y="3731"/>
                </a:lnTo>
                <a:lnTo>
                  <a:pt x="6158" y="3971"/>
                </a:lnTo>
                <a:lnTo>
                  <a:pt x="5925" y="4074"/>
                </a:lnTo>
                <a:lnTo>
                  <a:pt x="5365" y="4074"/>
                </a:lnTo>
                <a:lnTo>
                  <a:pt x="5132" y="4039"/>
                </a:lnTo>
                <a:lnTo>
                  <a:pt x="4572" y="3560"/>
                </a:lnTo>
                <a:lnTo>
                  <a:pt x="4292" y="3286"/>
                </a:lnTo>
                <a:lnTo>
                  <a:pt x="4059" y="3115"/>
                </a:lnTo>
                <a:lnTo>
                  <a:pt x="2986" y="3902"/>
                </a:lnTo>
                <a:lnTo>
                  <a:pt x="3546" y="5443"/>
                </a:lnTo>
                <a:lnTo>
                  <a:pt x="2239" y="6572"/>
                </a:lnTo>
                <a:lnTo>
                  <a:pt x="2752" y="7154"/>
                </a:lnTo>
                <a:lnTo>
                  <a:pt x="47" y="8729"/>
                </a:lnTo>
                <a:lnTo>
                  <a:pt x="47" y="10749"/>
                </a:lnTo>
                <a:lnTo>
                  <a:pt x="0" y="11262"/>
                </a:lnTo>
                <a:lnTo>
                  <a:pt x="0" y="11776"/>
                </a:lnTo>
                <a:lnTo>
                  <a:pt x="886" y="14309"/>
                </a:lnTo>
                <a:lnTo>
                  <a:pt x="1446" y="14719"/>
                </a:lnTo>
                <a:lnTo>
                  <a:pt x="1679" y="14959"/>
                </a:lnTo>
                <a:lnTo>
                  <a:pt x="1726" y="15165"/>
                </a:lnTo>
                <a:lnTo>
                  <a:pt x="1726" y="15473"/>
                </a:lnTo>
                <a:lnTo>
                  <a:pt x="1679" y="15575"/>
                </a:lnTo>
                <a:lnTo>
                  <a:pt x="1679" y="15644"/>
                </a:lnTo>
                <a:lnTo>
                  <a:pt x="1540" y="15746"/>
                </a:lnTo>
                <a:lnTo>
                  <a:pt x="2239" y="15883"/>
                </a:lnTo>
                <a:lnTo>
                  <a:pt x="2799" y="15952"/>
                </a:lnTo>
                <a:lnTo>
                  <a:pt x="3452" y="15986"/>
                </a:lnTo>
                <a:lnTo>
                  <a:pt x="4012" y="16089"/>
                </a:lnTo>
                <a:lnTo>
                  <a:pt x="4619" y="16294"/>
                </a:lnTo>
                <a:lnTo>
                  <a:pt x="5132" y="16705"/>
                </a:lnTo>
                <a:lnTo>
                  <a:pt x="5085" y="17184"/>
                </a:lnTo>
                <a:lnTo>
                  <a:pt x="4805" y="17766"/>
                </a:lnTo>
                <a:lnTo>
                  <a:pt x="4479" y="18280"/>
                </a:lnTo>
                <a:lnTo>
                  <a:pt x="4152" y="18725"/>
                </a:lnTo>
                <a:lnTo>
                  <a:pt x="3779" y="19170"/>
                </a:lnTo>
                <a:lnTo>
                  <a:pt x="3546" y="19683"/>
                </a:lnTo>
                <a:lnTo>
                  <a:pt x="3452" y="20265"/>
                </a:lnTo>
                <a:lnTo>
                  <a:pt x="3592" y="20915"/>
                </a:lnTo>
                <a:lnTo>
                  <a:pt x="3872" y="20915"/>
                </a:lnTo>
                <a:lnTo>
                  <a:pt x="4292" y="20881"/>
                </a:lnTo>
                <a:lnTo>
                  <a:pt x="4712" y="20813"/>
                </a:lnTo>
                <a:lnTo>
                  <a:pt x="5132" y="20778"/>
                </a:lnTo>
                <a:lnTo>
                  <a:pt x="5272" y="20642"/>
                </a:lnTo>
                <a:lnTo>
                  <a:pt x="5085" y="20265"/>
                </a:lnTo>
                <a:lnTo>
                  <a:pt x="5272" y="20025"/>
                </a:lnTo>
                <a:lnTo>
                  <a:pt x="5552" y="19991"/>
                </a:lnTo>
                <a:lnTo>
                  <a:pt x="5925" y="20025"/>
                </a:lnTo>
                <a:lnTo>
                  <a:pt x="6345" y="20128"/>
                </a:lnTo>
                <a:lnTo>
                  <a:pt x="6811" y="20299"/>
                </a:lnTo>
                <a:lnTo>
                  <a:pt x="7558" y="20642"/>
                </a:lnTo>
                <a:lnTo>
                  <a:pt x="7791" y="20778"/>
                </a:lnTo>
                <a:lnTo>
                  <a:pt x="8071" y="20744"/>
                </a:lnTo>
                <a:lnTo>
                  <a:pt x="8537" y="20710"/>
                </a:lnTo>
                <a:lnTo>
                  <a:pt x="9097" y="20710"/>
                </a:lnTo>
                <a:lnTo>
                  <a:pt x="10730" y="21600"/>
                </a:lnTo>
                <a:lnTo>
                  <a:pt x="11290" y="21258"/>
                </a:lnTo>
                <a:lnTo>
                  <a:pt x="12036" y="20950"/>
                </a:lnTo>
                <a:lnTo>
                  <a:pt x="12783" y="20778"/>
                </a:lnTo>
                <a:lnTo>
                  <a:pt x="13856" y="20573"/>
                </a:lnTo>
                <a:lnTo>
                  <a:pt x="15022" y="20436"/>
                </a:lnTo>
                <a:lnTo>
                  <a:pt x="16188" y="20402"/>
                </a:lnTo>
                <a:lnTo>
                  <a:pt x="17261" y="20265"/>
                </a:lnTo>
                <a:lnTo>
                  <a:pt x="17215" y="20162"/>
                </a:lnTo>
                <a:lnTo>
                  <a:pt x="17168" y="20094"/>
                </a:lnTo>
                <a:lnTo>
                  <a:pt x="17028" y="19957"/>
                </a:lnTo>
                <a:lnTo>
                  <a:pt x="16935" y="19854"/>
                </a:lnTo>
                <a:lnTo>
                  <a:pt x="16748" y="19786"/>
                </a:lnTo>
                <a:lnTo>
                  <a:pt x="16608" y="19717"/>
                </a:lnTo>
                <a:lnTo>
                  <a:pt x="16515" y="19683"/>
                </a:lnTo>
                <a:lnTo>
                  <a:pt x="16981" y="19306"/>
                </a:lnTo>
                <a:lnTo>
                  <a:pt x="17681" y="18861"/>
                </a:lnTo>
                <a:lnTo>
                  <a:pt x="18474" y="18451"/>
                </a:lnTo>
                <a:lnTo>
                  <a:pt x="19314" y="18108"/>
                </a:lnTo>
                <a:lnTo>
                  <a:pt x="20107" y="17835"/>
                </a:lnTo>
                <a:lnTo>
                  <a:pt x="20714" y="17698"/>
                </a:lnTo>
                <a:lnTo>
                  <a:pt x="20154" y="17184"/>
                </a:lnTo>
                <a:lnTo>
                  <a:pt x="20014" y="17081"/>
                </a:lnTo>
                <a:lnTo>
                  <a:pt x="19781" y="17013"/>
                </a:lnTo>
                <a:lnTo>
                  <a:pt x="19547" y="16910"/>
                </a:lnTo>
                <a:lnTo>
                  <a:pt x="19174" y="16808"/>
                </a:lnTo>
                <a:lnTo>
                  <a:pt x="18801" y="16568"/>
                </a:lnTo>
                <a:lnTo>
                  <a:pt x="18241" y="16191"/>
                </a:lnTo>
                <a:lnTo>
                  <a:pt x="17681" y="15644"/>
                </a:lnTo>
                <a:lnTo>
                  <a:pt x="17215" y="15130"/>
                </a:lnTo>
                <a:lnTo>
                  <a:pt x="16795" y="14651"/>
                </a:lnTo>
                <a:lnTo>
                  <a:pt x="16515" y="14240"/>
                </a:lnTo>
                <a:lnTo>
                  <a:pt x="16282" y="14001"/>
                </a:lnTo>
                <a:lnTo>
                  <a:pt x="16188" y="13898"/>
                </a:lnTo>
                <a:lnTo>
                  <a:pt x="14416" y="13282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3" name="Shape 7778"/>
          <p:cNvSpPr/>
          <p:nvPr/>
        </p:nvSpPr>
        <p:spPr>
          <a:xfrm>
            <a:off x="9199103" y="3663740"/>
            <a:ext cx="397057" cy="428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958" y="13205"/>
                </a:moveTo>
                <a:lnTo>
                  <a:pt x="19868" y="8961"/>
                </a:lnTo>
                <a:lnTo>
                  <a:pt x="18747" y="7263"/>
                </a:lnTo>
                <a:lnTo>
                  <a:pt x="21600" y="4150"/>
                </a:lnTo>
                <a:lnTo>
                  <a:pt x="20785" y="1132"/>
                </a:lnTo>
                <a:lnTo>
                  <a:pt x="20275" y="472"/>
                </a:lnTo>
                <a:lnTo>
                  <a:pt x="19257" y="94"/>
                </a:lnTo>
                <a:lnTo>
                  <a:pt x="17830" y="0"/>
                </a:lnTo>
                <a:lnTo>
                  <a:pt x="16098" y="283"/>
                </a:lnTo>
                <a:lnTo>
                  <a:pt x="14366" y="660"/>
                </a:lnTo>
                <a:lnTo>
                  <a:pt x="12940" y="1226"/>
                </a:lnTo>
                <a:lnTo>
                  <a:pt x="11819" y="1981"/>
                </a:lnTo>
                <a:lnTo>
                  <a:pt x="11921" y="2924"/>
                </a:lnTo>
                <a:lnTo>
                  <a:pt x="12328" y="3867"/>
                </a:lnTo>
                <a:lnTo>
                  <a:pt x="12532" y="4622"/>
                </a:lnTo>
                <a:lnTo>
                  <a:pt x="12736" y="5471"/>
                </a:lnTo>
                <a:lnTo>
                  <a:pt x="12532" y="6320"/>
                </a:lnTo>
                <a:lnTo>
                  <a:pt x="11819" y="7263"/>
                </a:lnTo>
                <a:lnTo>
                  <a:pt x="9475" y="7263"/>
                </a:lnTo>
                <a:lnTo>
                  <a:pt x="8864" y="6791"/>
                </a:lnTo>
                <a:lnTo>
                  <a:pt x="8762" y="6037"/>
                </a:lnTo>
                <a:lnTo>
                  <a:pt x="8660" y="5093"/>
                </a:lnTo>
                <a:lnTo>
                  <a:pt x="8355" y="4245"/>
                </a:lnTo>
                <a:lnTo>
                  <a:pt x="8253" y="3490"/>
                </a:lnTo>
                <a:lnTo>
                  <a:pt x="7642" y="4999"/>
                </a:lnTo>
                <a:lnTo>
                  <a:pt x="6928" y="6414"/>
                </a:lnTo>
                <a:lnTo>
                  <a:pt x="6317" y="8017"/>
                </a:lnTo>
                <a:lnTo>
                  <a:pt x="5400" y="9527"/>
                </a:lnTo>
                <a:lnTo>
                  <a:pt x="4177" y="11036"/>
                </a:lnTo>
                <a:lnTo>
                  <a:pt x="3260" y="11602"/>
                </a:lnTo>
                <a:lnTo>
                  <a:pt x="1223" y="13300"/>
                </a:lnTo>
                <a:lnTo>
                  <a:pt x="408" y="14148"/>
                </a:lnTo>
                <a:lnTo>
                  <a:pt x="0" y="15092"/>
                </a:lnTo>
                <a:lnTo>
                  <a:pt x="2343" y="15941"/>
                </a:lnTo>
                <a:lnTo>
                  <a:pt x="5808" y="15280"/>
                </a:lnTo>
                <a:lnTo>
                  <a:pt x="12023" y="18016"/>
                </a:lnTo>
                <a:lnTo>
                  <a:pt x="11513" y="20657"/>
                </a:lnTo>
                <a:lnTo>
                  <a:pt x="13347" y="21034"/>
                </a:lnTo>
                <a:lnTo>
                  <a:pt x="13958" y="21600"/>
                </a:lnTo>
                <a:lnTo>
                  <a:pt x="13958" y="13205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4" name="Shape 7779"/>
          <p:cNvSpPr/>
          <p:nvPr/>
        </p:nvSpPr>
        <p:spPr>
          <a:xfrm>
            <a:off x="7880581" y="3186077"/>
            <a:ext cx="471972" cy="528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914" y="4749"/>
                </a:moveTo>
                <a:lnTo>
                  <a:pt x="14914" y="5209"/>
                </a:lnTo>
                <a:lnTo>
                  <a:pt x="15257" y="5821"/>
                </a:lnTo>
                <a:lnTo>
                  <a:pt x="15771" y="6357"/>
                </a:lnTo>
                <a:lnTo>
                  <a:pt x="16457" y="6894"/>
                </a:lnTo>
                <a:lnTo>
                  <a:pt x="17314" y="7047"/>
                </a:lnTo>
                <a:lnTo>
                  <a:pt x="18171" y="6894"/>
                </a:lnTo>
                <a:lnTo>
                  <a:pt x="18857" y="7506"/>
                </a:lnTo>
                <a:lnTo>
                  <a:pt x="19543" y="8272"/>
                </a:lnTo>
                <a:lnTo>
                  <a:pt x="20314" y="9115"/>
                </a:lnTo>
                <a:lnTo>
                  <a:pt x="20914" y="10111"/>
                </a:lnTo>
                <a:lnTo>
                  <a:pt x="21343" y="11030"/>
                </a:lnTo>
                <a:lnTo>
                  <a:pt x="21600" y="11719"/>
                </a:lnTo>
                <a:lnTo>
                  <a:pt x="21600" y="13787"/>
                </a:lnTo>
                <a:lnTo>
                  <a:pt x="21171" y="15396"/>
                </a:lnTo>
                <a:lnTo>
                  <a:pt x="20486" y="16928"/>
                </a:lnTo>
                <a:lnTo>
                  <a:pt x="19371" y="18000"/>
                </a:lnTo>
                <a:lnTo>
                  <a:pt x="18171" y="18919"/>
                </a:lnTo>
                <a:lnTo>
                  <a:pt x="16800" y="19609"/>
                </a:lnTo>
                <a:lnTo>
                  <a:pt x="15086" y="20145"/>
                </a:lnTo>
                <a:lnTo>
                  <a:pt x="13371" y="20528"/>
                </a:lnTo>
                <a:lnTo>
                  <a:pt x="11486" y="20834"/>
                </a:lnTo>
                <a:lnTo>
                  <a:pt x="9600" y="20987"/>
                </a:lnTo>
                <a:lnTo>
                  <a:pt x="7800" y="21217"/>
                </a:lnTo>
                <a:lnTo>
                  <a:pt x="5914" y="21370"/>
                </a:lnTo>
                <a:lnTo>
                  <a:pt x="4286" y="21600"/>
                </a:lnTo>
                <a:lnTo>
                  <a:pt x="2743" y="20834"/>
                </a:lnTo>
                <a:lnTo>
                  <a:pt x="1629" y="20451"/>
                </a:lnTo>
                <a:lnTo>
                  <a:pt x="857" y="20068"/>
                </a:lnTo>
                <a:lnTo>
                  <a:pt x="257" y="19838"/>
                </a:lnTo>
                <a:lnTo>
                  <a:pt x="86" y="19609"/>
                </a:lnTo>
                <a:lnTo>
                  <a:pt x="86" y="19532"/>
                </a:lnTo>
                <a:lnTo>
                  <a:pt x="257" y="19226"/>
                </a:lnTo>
                <a:lnTo>
                  <a:pt x="514" y="18919"/>
                </a:lnTo>
                <a:lnTo>
                  <a:pt x="857" y="18383"/>
                </a:lnTo>
                <a:lnTo>
                  <a:pt x="1286" y="17694"/>
                </a:lnTo>
                <a:lnTo>
                  <a:pt x="1029" y="17387"/>
                </a:lnTo>
                <a:lnTo>
                  <a:pt x="600" y="16928"/>
                </a:lnTo>
                <a:lnTo>
                  <a:pt x="86" y="16468"/>
                </a:lnTo>
                <a:lnTo>
                  <a:pt x="0" y="16085"/>
                </a:lnTo>
                <a:lnTo>
                  <a:pt x="257" y="15779"/>
                </a:lnTo>
                <a:lnTo>
                  <a:pt x="857" y="15702"/>
                </a:lnTo>
                <a:lnTo>
                  <a:pt x="1629" y="15549"/>
                </a:lnTo>
                <a:lnTo>
                  <a:pt x="2143" y="15396"/>
                </a:lnTo>
                <a:lnTo>
                  <a:pt x="2400" y="15166"/>
                </a:lnTo>
                <a:lnTo>
                  <a:pt x="2400" y="14936"/>
                </a:lnTo>
                <a:lnTo>
                  <a:pt x="2143" y="14860"/>
                </a:lnTo>
                <a:lnTo>
                  <a:pt x="1971" y="14706"/>
                </a:lnTo>
                <a:lnTo>
                  <a:pt x="1714" y="14553"/>
                </a:lnTo>
                <a:lnTo>
                  <a:pt x="1371" y="14477"/>
                </a:lnTo>
                <a:lnTo>
                  <a:pt x="1200" y="14323"/>
                </a:lnTo>
                <a:lnTo>
                  <a:pt x="943" y="14170"/>
                </a:lnTo>
                <a:lnTo>
                  <a:pt x="857" y="14017"/>
                </a:lnTo>
                <a:lnTo>
                  <a:pt x="857" y="13328"/>
                </a:lnTo>
                <a:lnTo>
                  <a:pt x="1200" y="12945"/>
                </a:lnTo>
                <a:lnTo>
                  <a:pt x="1543" y="12868"/>
                </a:lnTo>
                <a:lnTo>
                  <a:pt x="2057" y="12945"/>
                </a:lnTo>
                <a:lnTo>
                  <a:pt x="2571" y="13174"/>
                </a:lnTo>
                <a:lnTo>
                  <a:pt x="3171" y="13328"/>
                </a:lnTo>
                <a:lnTo>
                  <a:pt x="3514" y="13557"/>
                </a:lnTo>
                <a:lnTo>
                  <a:pt x="3771" y="13634"/>
                </a:lnTo>
                <a:lnTo>
                  <a:pt x="3771" y="13557"/>
                </a:lnTo>
                <a:lnTo>
                  <a:pt x="4114" y="13251"/>
                </a:lnTo>
                <a:lnTo>
                  <a:pt x="4371" y="12791"/>
                </a:lnTo>
                <a:lnTo>
                  <a:pt x="4457" y="12179"/>
                </a:lnTo>
                <a:lnTo>
                  <a:pt x="4457" y="11413"/>
                </a:lnTo>
                <a:lnTo>
                  <a:pt x="4714" y="11413"/>
                </a:lnTo>
                <a:lnTo>
                  <a:pt x="4886" y="11872"/>
                </a:lnTo>
                <a:lnTo>
                  <a:pt x="5486" y="12409"/>
                </a:lnTo>
                <a:lnTo>
                  <a:pt x="6086" y="12562"/>
                </a:lnTo>
                <a:lnTo>
                  <a:pt x="6857" y="12485"/>
                </a:lnTo>
                <a:lnTo>
                  <a:pt x="7629" y="12255"/>
                </a:lnTo>
                <a:lnTo>
                  <a:pt x="8400" y="11872"/>
                </a:lnTo>
                <a:lnTo>
                  <a:pt x="9086" y="11489"/>
                </a:lnTo>
                <a:lnTo>
                  <a:pt x="9514" y="11106"/>
                </a:lnTo>
                <a:lnTo>
                  <a:pt x="7886" y="11106"/>
                </a:lnTo>
                <a:lnTo>
                  <a:pt x="6429" y="10877"/>
                </a:lnTo>
                <a:lnTo>
                  <a:pt x="5229" y="10647"/>
                </a:lnTo>
                <a:lnTo>
                  <a:pt x="4286" y="10034"/>
                </a:lnTo>
                <a:lnTo>
                  <a:pt x="3514" y="9115"/>
                </a:lnTo>
                <a:lnTo>
                  <a:pt x="4457" y="8962"/>
                </a:lnTo>
                <a:lnTo>
                  <a:pt x="5314" y="8655"/>
                </a:lnTo>
                <a:lnTo>
                  <a:pt x="5914" y="8426"/>
                </a:lnTo>
                <a:lnTo>
                  <a:pt x="6257" y="8196"/>
                </a:lnTo>
                <a:lnTo>
                  <a:pt x="6343" y="7736"/>
                </a:lnTo>
                <a:lnTo>
                  <a:pt x="6086" y="7277"/>
                </a:lnTo>
                <a:lnTo>
                  <a:pt x="5571" y="6511"/>
                </a:lnTo>
                <a:lnTo>
                  <a:pt x="4714" y="5745"/>
                </a:lnTo>
                <a:lnTo>
                  <a:pt x="5314" y="4826"/>
                </a:lnTo>
                <a:lnTo>
                  <a:pt x="6257" y="4213"/>
                </a:lnTo>
                <a:lnTo>
                  <a:pt x="7200" y="4060"/>
                </a:lnTo>
                <a:lnTo>
                  <a:pt x="8314" y="4060"/>
                </a:lnTo>
                <a:lnTo>
                  <a:pt x="9429" y="4213"/>
                </a:lnTo>
                <a:lnTo>
                  <a:pt x="10371" y="4596"/>
                </a:lnTo>
                <a:lnTo>
                  <a:pt x="11314" y="5132"/>
                </a:lnTo>
                <a:lnTo>
                  <a:pt x="11914" y="5591"/>
                </a:lnTo>
                <a:lnTo>
                  <a:pt x="12514" y="5438"/>
                </a:lnTo>
                <a:lnTo>
                  <a:pt x="13286" y="5055"/>
                </a:lnTo>
                <a:lnTo>
                  <a:pt x="13800" y="4749"/>
                </a:lnTo>
                <a:lnTo>
                  <a:pt x="13629" y="3064"/>
                </a:lnTo>
                <a:lnTo>
                  <a:pt x="13286" y="2987"/>
                </a:lnTo>
                <a:lnTo>
                  <a:pt x="12343" y="2987"/>
                </a:lnTo>
                <a:lnTo>
                  <a:pt x="12171" y="2834"/>
                </a:lnTo>
                <a:lnTo>
                  <a:pt x="11829" y="2604"/>
                </a:lnTo>
                <a:lnTo>
                  <a:pt x="11914" y="2374"/>
                </a:lnTo>
                <a:lnTo>
                  <a:pt x="12171" y="2145"/>
                </a:lnTo>
                <a:lnTo>
                  <a:pt x="12686" y="2145"/>
                </a:lnTo>
                <a:lnTo>
                  <a:pt x="12943" y="2298"/>
                </a:lnTo>
                <a:lnTo>
                  <a:pt x="13286" y="2298"/>
                </a:lnTo>
                <a:lnTo>
                  <a:pt x="13457" y="2145"/>
                </a:lnTo>
                <a:lnTo>
                  <a:pt x="13886" y="1379"/>
                </a:lnTo>
                <a:lnTo>
                  <a:pt x="14571" y="919"/>
                </a:lnTo>
                <a:lnTo>
                  <a:pt x="15429" y="383"/>
                </a:lnTo>
                <a:lnTo>
                  <a:pt x="16457" y="230"/>
                </a:lnTo>
                <a:lnTo>
                  <a:pt x="17400" y="0"/>
                </a:lnTo>
                <a:lnTo>
                  <a:pt x="18171" y="0"/>
                </a:lnTo>
                <a:lnTo>
                  <a:pt x="18514" y="1379"/>
                </a:lnTo>
                <a:lnTo>
                  <a:pt x="16029" y="3677"/>
                </a:lnTo>
                <a:lnTo>
                  <a:pt x="15771" y="3753"/>
                </a:lnTo>
                <a:lnTo>
                  <a:pt x="15686" y="3906"/>
                </a:lnTo>
                <a:lnTo>
                  <a:pt x="15686" y="4060"/>
                </a:lnTo>
                <a:lnTo>
                  <a:pt x="15771" y="4060"/>
                </a:lnTo>
                <a:lnTo>
                  <a:pt x="15857" y="4136"/>
                </a:lnTo>
                <a:lnTo>
                  <a:pt x="16200" y="4136"/>
                </a:lnTo>
                <a:lnTo>
                  <a:pt x="16457" y="4213"/>
                </a:lnTo>
                <a:lnTo>
                  <a:pt x="16543" y="4366"/>
                </a:lnTo>
                <a:lnTo>
                  <a:pt x="16543" y="4519"/>
                </a:lnTo>
                <a:lnTo>
                  <a:pt x="16457" y="4749"/>
                </a:lnTo>
                <a:lnTo>
                  <a:pt x="16371" y="4902"/>
                </a:lnTo>
                <a:lnTo>
                  <a:pt x="15857" y="4902"/>
                </a:lnTo>
                <a:lnTo>
                  <a:pt x="15686" y="4826"/>
                </a:lnTo>
                <a:lnTo>
                  <a:pt x="15429" y="4749"/>
                </a:lnTo>
                <a:lnTo>
                  <a:pt x="15257" y="4749"/>
                </a:lnTo>
                <a:lnTo>
                  <a:pt x="15000" y="4596"/>
                </a:lnTo>
                <a:lnTo>
                  <a:pt x="14914" y="4749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5" name="Shape 7780"/>
          <p:cNvSpPr/>
          <p:nvPr/>
        </p:nvSpPr>
        <p:spPr>
          <a:xfrm>
            <a:off x="10980232" y="4326850"/>
            <a:ext cx="1007622" cy="726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1746"/>
                </a:moveTo>
                <a:lnTo>
                  <a:pt x="21520" y="11412"/>
                </a:lnTo>
                <a:lnTo>
                  <a:pt x="21199" y="10410"/>
                </a:lnTo>
                <a:lnTo>
                  <a:pt x="21078" y="10021"/>
                </a:lnTo>
                <a:lnTo>
                  <a:pt x="20355" y="11524"/>
                </a:lnTo>
                <a:lnTo>
                  <a:pt x="20155" y="11746"/>
                </a:lnTo>
                <a:lnTo>
                  <a:pt x="19793" y="11802"/>
                </a:lnTo>
                <a:lnTo>
                  <a:pt x="19392" y="11746"/>
                </a:lnTo>
                <a:lnTo>
                  <a:pt x="18990" y="11635"/>
                </a:lnTo>
                <a:lnTo>
                  <a:pt x="18709" y="11190"/>
                </a:lnTo>
                <a:lnTo>
                  <a:pt x="18509" y="10466"/>
                </a:lnTo>
                <a:lnTo>
                  <a:pt x="18308" y="9631"/>
                </a:lnTo>
                <a:lnTo>
                  <a:pt x="18147" y="8852"/>
                </a:lnTo>
                <a:lnTo>
                  <a:pt x="18067" y="8239"/>
                </a:lnTo>
                <a:lnTo>
                  <a:pt x="18027" y="7348"/>
                </a:lnTo>
                <a:lnTo>
                  <a:pt x="17906" y="6625"/>
                </a:lnTo>
                <a:lnTo>
                  <a:pt x="17786" y="6124"/>
                </a:lnTo>
                <a:lnTo>
                  <a:pt x="17665" y="5678"/>
                </a:lnTo>
                <a:lnTo>
                  <a:pt x="17425" y="5344"/>
                </a:lnTo>
                <a:lnTo>
                  <a:pt x="17143" y="4899"/>
                </a:lnTo>
                <a:lnTo>
                  <a:pt x="16059" y="3897"/>
                </a:lnTo>
                <a:lnTo>
                  <a:pt x="15497" y="3396"/>
                </a:lnTo>
                <a:lnTo>
                  <a:pt x="14735" y="2784"/>
                </a:lnTo>
                <a:lnTo>
                  <a:pt x="13891" y="2060"/>
                </a:lnTo>
                <a:lnTo>
                  <a:pt x="13129" y="1113"/>
                </a:lnTo>
                <a:lnTo>
                  <a:pt x="12406" y="0"/>
                </a:lnTo>
                <a:lnTo>
                  <a:pt x="11804" y="724"/>
                </a:lnTo>
                <a:lnTo>
                  <a:pt x="11081" y="1392"/>
                </a:lnTo>
                <a:lnTo>
                  <a:pt x="10399" y="2171"/>
                </a:lnTo>
                <a:lnTo>
                  <a:pt x="9917" y="3118"/>
                </a:lnTo>
                <a:lnTo>
                  <a:pt x="9274" y="2895"/>
                </a:lnTo>
                <a:lnTo>
                  <a:pt x="8712" y="2394"/>
                </a:lnTo>
                <a:lnTo>
                  <a:pt x="8190" y="1837"/>
                </a:lnTo>
                <a:lnTo>
                  <a:pt x="7428" y="2616"/>
                </a:lnTo>
                <a:lnTo>
                  <a:pt x="6785" y="3285"/>
                </a:lnTo>
                <a:lnTo>
                  <a:pt x="6223" y="3619"/>
                </a:lnTo>
                <a:lnTo>
                  <a:pt x="5661" y="3786"/>
                </a:lnTo>
                <a:lnTo>
                  <a:pt x="5099" y="3674"/>
                </a:lnTo>
                <a:lnTo>
                  <a:pt x="4497" y="3507"/>
                </a:lnTo>
                <a:lnTo>
                  <a:pt x="4015" y="4064"/>
                </a:lnTo>
                <a:lnTo>
                  <a:pt x="3613" y="4788"/>
                </a:lnTo>
                <a:lnTo>
                  <a:pt x="2570" y="7682"/>
                </a:lnTo>
                <a:lnTo>
                  <a:pt x="2208" y="8740"/>
                </a:lnTo>
                <a:lnTo>
                  <a:pt x="2248" y="9631"/>
                </a:lnTo>
                <a:lnTo>
                  <a:pt x="2208" y="10410"/>
                </a:lnTo>
                <a:lnTo>
                  <a:pt x="2007" y="11190"/>
                </a:lnTo>
                <a:lnTo>
                  <a:pt x="1767" y="11969"/>
                </a:lnTo>
                <a:lnTo>
                  <a:pt x="0" y="13194"/>
                </a:lnTo>
                <a:lnTo>
                  <a:pt x="883" y="15810"/>
                </a:lnTo>
                <a:lnTo>
                  <a:pt x="2128" y="16757"/>
                </a:lnTo>
                <a:lnTo>
                  <a:pt x="2329" y="17313"/>
                </a:lnTo>
                <a:lnTo>
                  <a:pt x="2329" y="17814"/>
                </a:lnTo>
                <a:lnTo>
                  <a:pt x="2208" y="18260"/>
                </a:lnTo>
                <a:lnTo>
                  <a:pt x="4497" y="19763"/>
                </a:lnTo>
                <a:lnTo>
                  <a:pt x="5340" y="18538"/>
                </a:lnTo>
                <a:lnTo>
                  <a:pt x="6223" y="20654"/>
                </a:lnTo>
                <a:lnTo>
                  <a:pt x="7428" y="21600"/>
                </a:lnTo>
                <a:lnTo>
                  <a:pt x="10399" y="21600"/>
                </a:lnTo>
                <a:lnTo>
                  <a:pt x="13771" y="20041"/>
                </a:lnTo>
                <a:lnTo>
                  <a:pt x="14253" y="19763"/>
                </a:lnTo>
                <a:lnTo>
                  <a:pt x="14574" y="19373"/>
                </a:lnTo>
                <a:lnTo>
                  <a:pt x="14815" y="18984"/>
                </a:lnTo>
                <a:lnTo>
                  <a:pt x="15176" y="18482"/>
                </a:lnTo>
                <a:lnTo>
                  <a:pt x="15698" y="17981"/>
                </a:lnTo>
                <a:lnTo>
                  <a:pt x="16140" y="17647"/>
                </a:lnTo>
                <a:lnTo>
                  <a:pt x="16501" y="17536"/>
                </a:lnTo>
                <a:lnTo>
                  <a:pt x="16822" y="17536"/>
                </a:lnTo>
                <a:lnTo>
                  <a:pt x="17143" y="17592"/>
                </a:lnTo>
                <a:lnTo>
                  <a:pt x="17505" y="17647"/>
                </a:lnTo>
                <a:lnTo>
                  <a:pt x="18027" y="17759"/>
                </a:lnTo>
                <a:lnTo>
                  <a:pt x="18388" y="18037"/>
                </a:lnTo>
                <a:lnTo>
                  <a:pt x="18790" y="18371"/>
                </a:lnTo>
                <a:lnTo>
                  <a:pt x="19191" y="18649"/>
                </a:lnTo>
                <a:lnTo>
                  <a:pt x="19673" y="18761"/>
                </a:lnTo>
                <a:lnTo>
                  <a:pt x="20114" y="18538"/>
                </a:lnTo>
                <a:lnTo>
                  <a:pt x="19753" y="14474"/>
                </a:lnTo>
                <a:lnTo>
                  <a:pt x="21600" y="11746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6" name="Shape 7781"/>
          <p:cNvSpPr/>
          <p:nvPr/>
        </p:nvSpPr>
        <p:spPr>
          <a:xfrm>
            <a:off x="10508260" y="4362440"/>
            <a:ext cx="681738" cy="488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218" y="11255"/>
                </a:moveTo>
                <a:lnTo>
                  <a:pt x="18930" y="9683"/>
                </a:lnTo>
                <a:lnTo>
                  <a:pt x="19464" y="7862"/>
                </a:lnTo>
                <a:lnTo>
                  <a:pt x="20057" y="6124"/>
                </a:lnTo>
                <a:lnTo>
                  <a:pt x="20710" y="4634"/>
                </a:lnTo>
                <a:lnTo>
                  <a:pt x="21600" y="3641"/>
                </a:lnTo>
                <a:lnTo>
                  <a:pt x="18099" y="1076"/>
                </a:lnTo>
                <a:lnTo>
                  <a:pt x="17149" y="414"/>
                </a:lnTo>
                <a:lnTo>
                  <a:pt x="16319" y="83"/>
                </a:lnTo>
                <a:lnTo>
                  <a:pt x="15547" y="0"/>
                </a:lnTo>
                <a:lnTo>
                  <a:pt x="14716" y="331"/>
                </a:lnTo>
                <a:lnTo>
                  <a:pt x="13826" y="745"/>
                </a:lnTo>
                <a:lnTo>
                  <a:pt x="13648" y="1903"/>
                </a:lnTo>
                <a:lnTo>
                  <a:pt x="13292" y="2648"/>
                </a:lnTo>
                <a:lnTo>
                  <a:pt x="12699" y="3310"/>
                </a:lnTo>
                <a:lnTo>
                  <a:pt x="11987" y="3724"/>
                </a:lnTo>
                <a:lnTo>
                  <a:pt x="11215" y="3890"/>
                </a:lnTo>
                <a:lnTo>
                  <a:pt x="10385" y="4138"/>
                </a:lnTo>
                <a:lnTo>
                  <a:pt x="9613" y="4303"/>
                </a:lnTo>
                <a:lnTo>
                  <a:pt x="8901" y="4634"/>
                </a:lnTo>
                <a:lnTo>
                  <a:pt x="8367" y="4966"/>
                </a:lnTo>
                <a:lnTo>
                  <a:pt x="7952" y="5545"/>
                </a:lnTo>
                <a:lnTo>
                  <a:pt x="7833" y="6290"/>
                </a:lnTo>
                <a:lnTo>
                  <a:pt x="6824" y="6786"/>
                </a:lnTo>
                <a:lnTo>
                  <a:pt x="5815" y="7117"/>
                </a:lnTo>
                <a:lnTo>
                  <a:pt x="4866" y="7117"/>
                </a:lnTo>
                <a:lnTo>
                  <a:pt x="3798" y="6538"/>
                </a:lnTo>
                <a:lnTo>
                  <a:pt x="2789" y="5545"/>
                </a:lnTo>
                <a:lnTo>
                  <a:pt x="2670" y="5959"/>
                </a:lnTo>
                <a:lnTo>
                  <a:pt x="2492" y="6455"/>
                </a:lnTo>
                <a:lnTo>
                  <a:pt x="2314" y="7283"/>
                </a:lnTo>
                <a:lnTo>
                  <a:pt x="1424" y="7448"/>
                </a:lnTo>
                <a:lnTo>
                  <a:pt x="653" y="7697"/>
                </a:lnTo>
                <a:lnTo>
                  <a:pt x="0" y="8276"/>
                </a:lnTo>
                <a:lnTo>
                  <a:pt x="1365" y="10097"/>
                </a:lnTo>
                <a:lnTo>
                  <a:pt x="1365" y="11338"/>
                </a:lnTo>
                <a:lnTo>
                  <a:pt x="1127" y="12745"/>
                </a:lnTo>
                <a:lnTo>
                  <a:pt x="712" y="13821"/>
                </a:lnTo>
                <a:lnTo>
                  <a:pt x="59" y="14731"/>
                </a:lnTo>
                <a:lnTo>
                  <a:pt x="4213" y="21600"/>
                </a:lnTo>
                <a:lnTo>
                  <a:pt x="9257" y="18869"/>
                </a:lnTo>
                <a:lnTo>
                  <a:pt x="15132" y="18041"/>
                </a:lnTo>
                <a:lnTo>
                  <a:pt x="15191" y="17876"/>
                </a:lnTo>
                <a:lnTo>
                  <a:pt x="15547" y="17628"/>
                </a:lnTo>
                <a:lnTo>
                  <a:pt x="16081" y="17297"/>
                </a:lnTo>
                <a:lnTo>
                  <a:pt x="16734" y="16883"/>
                </a:lnTo>
                <a:lnTo>
                  <a:pt x="17565" y="16221"/>
                </a:lnTo>
                <a:lnTo>
                  <a:pt x="17565" y="16138"/>
                </a:lnTo>
                <a:lnTo>
                  <a:pt x="17862" y="15145"/>
                </a:lnTo>
                <a:lnTo>
                  <a:pt x="18099" y="14400"/>
                </a:lnTo>
                <a:lnTo>
                  <a:pt x="18218" y="13655"/>
                </a:lnTo>
                <a:lnTo>
                  <a:pt x="18277" y="12745"/>
                </a:lnTo>
                <a:lnTo>
                  <a:pt x="18218" y="11255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7" name="Shape 7782"/>
          <p:cNvSpPr/>
          <p:nvPr/>
        </p:nvSpPr>
        <p:spPr>
          <a:xfrm>
            <a:off x="10034417" y="4010280"/>
            <a:ext cx="1106886" cy="515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96" y="8797"/>
                </a:moveTo>
                <a:lnTo>
                  <a:pt x="14437" y="9268"/>
                </a:lnTo>
                <a:lnTo>
                  <a:pt x="13961" y="9111"/>
                </a:lnTo>
                <a:lnTo>
                  <a:pt x="13486" y="8561"/>
                </a:lnTo>
                <a:lnTo>
                  <a:pt x="12975" y="7540"/>
                </a:lnTo>
                <a:lnTo>
                  <a:pt x="11842" y="7226"/>
                </a:lnTo>
                <a:lnTo>
                  <a:pt x="11805" y="6991"/>
                </a:lnTo>
                <a:lnTo>
                  <a:pt x="11805" y="6598"/>
                </a:lnTo>
                <a:lnTo>
                  <a:pt x="11732" y="6127"/>
                </a:lnTo>
                <a:lnTo>
                  <a:pt x="11513" y="5577"/>
                </a:lnTo>
                <a:lnTo>
                  <a:pt x="11147" y="5027"/>
                </a:lnTo>
                <a:lnTo>
                  <a:pt x="10818" y="4791"/>
                </a:lnTo>
                <a:lnTo>
                  <a:pt x="10599" y="4713"/>
                </a:lnTo>
                <a:lnTo>
                  <a:pt x="9941" y="4713"/>
                </a:lnTo>
                <a:lnTo>
                  <a:pt x="9905" y="4870"/>
                </a:lnTo>
                <a:lnTo>
                  <a:pt x="9758" y="5341"/>
                </a:lnTo>
                <a:lnTo>
                  <a:pt x="9649" y="5577"/>
                </a:lnTo>
                <a:lnTo>
                  <a:pt x="9503" y="5812"/>
                </a:lnTo>
                <a:lnTo>
                  <a:pt x="9466" y="6127"/>
                </a:lnTo>
                <a:lnTo>
                  <a:pt x="9393" y="6205"/>
                </a:lnTo>
                <a:lnTo>
                  <a:pt x="9247" y="6048"/>
                </a:lnTo>
                <a:lnTo>
                  <a:pt x="9174" y="5577"/>
                </a:lnTo>
                <a:lnTo>
                  <a:pt x="9174" y="4713"/>
                </a:lnTo>
                <a:lnTo>
                  <a:pt x="9137" y="4399"/>
                </a:lnTo>
                <a:lnTo>
                  <a:pt x="8662" y="3063"/>
                </a:lnTo>
                <a:lnTo>
                  <a:pt x="8077" y="3377"/>
                </a:lnTo>
                <a:lnTo>
                  <a:pt x="7565" y="3377"/>
                </a:lnTo>
                <a:lnTo>
                  <a:pt x="7090" y="3220"/>
                </a:lnTo>
                <a:lnTo>
                  <a:pt x="6506" y="2671"/>
                </a:lnTo>
                <a:lnTo>
                  <a:pt x="6140" y="2199"/>
                </a:lnTo>
                <a:lnTo>
                  <a:pt x="5921" y="1414"/>
                </a:lnTo>
                <a:lnTo>
                  <a:pt x="5738" y="550"/>
                </a:lnTo>
                <a:lnTo>
                  <a:pt x="5628" y="79"/>
                </a:lnTo>
                <a:lnTo>
                  <a:pt x="5592" y="0"/>
                </a:lnTo>
                <a:lnTo>
                  <a:pt x="5519" y="1178"/>
                </a:lnTo>
                <a:lnTo>
                  <a:pt x="4495" y="393"/>
                </a:lnTo>
                <a:lnTo>
                  <a:pt x="4276" y="1100"/>
                </a:lnTo>
                <a:lnTo>
                  <a:pt x="3984" y="1964"/>
                </a:lnTo>
                <a:lnTo>
                  <a:pt x="3655" y="2985"/>
                </a:lnTo>
                <a:lnTo>
                  <a:pt x="3253" y="3927"/>
                </a:lnTo>
                <a:lnTo>
                  <a:pt x="2631" y="4713"/>
                </a:lnTo>
                <a:lnTo>
                  <a:pt x="1827" y="5420"/>
                </a:lnTo>
                <a:lnTo>
                  <a:pt x="1133" y="5891"/>
                </a:lnTo>
                <a:lnTo>
                  <a:pt x="512" y="6284"/>
                </a:lnTo>
                <a:lnTo>
                  <a:pt x="0" y="6833"/>
                </a:lnTo>
                <a:lnTo>
                  <a:pt x="1352" y="8326"/>
                </a:lnTo>
                <a:lnTo>
                  <a:pt x="1754" y="9504"/>
                </a:lnTo>
                <a:lnTo>
                  <a:pt x="2156" y="11075"/>
                </a:lnTo>
                <a:lnTo>
                  <a:pt x="2668" y="12646"/>
                </a:lnTo>
                <a:lnTo>
                  <a:pt x="3253" y="14060"/>
                </a:lnTo>
                <a:lnTo>
                  <a:pt x="3838" y="15159"/>
                </a:lnTo>
                <a:lnTo>
                  <a:pt x="4459" y="15788"/>
                </a:lnTo>
                <a:lnTo>
                  <a:pt x="4897" y="17044"/>
                </a:lnTo>
                <a:lnTo>
                  <a:pt x="5336" y="17201"/>
                </a:lnTo>
                <a:lnTo>
                  <a:pt x="5665" y="16887"/>
                </a:lnTo>
                <a:lnTo>
                  <a:pt x="5921" y="16495"/>
                </a:lnTo>
                <a:lnTo>
                  <a:pt x="6140" y="15945"/>
                </a:lnTo>
                <a:lnTo>
                  <a:pt x="6323" y="15395"/>
                </a:lnTo>
                <a:lnTo>
                  <a:pt x="6579" y="15002"/>
                </a:lnTo>
                <a:lnTo>
                  <a:pt x="6908" y="14688"/>
                </a:lnTo>
                <a:lnTo>
                  <a:pt x="7273" y="14688"/>
                </a:lnTo>
                <a:lnTo>
                  <a:pt x="7821" y="15002"/>
                </a:lnTo>
                <a:lnTo>
                  <a:pt x="8516" y="15395"/>
                </a:lnTo>
                <a:lnTo>
                  <a:pt x="9137" y="15631"/>
                </a:lnTo>
                <a:lnTo>
                  <a:pt x="9758" y="15945"/>
                </a:lnTo>
                <a:lnTo>
                  <a:pt x="10307" y="16573"/>
                </a:lnTo>
                <a:lnTo>
                  <a:pt x="10928" y="17673"/>
                </a:lnTo>
                <a:lnTo>
                  <a:pt x="11330" y="17673"/>
                </a:lnTo>
                <a:lnTo>
                  <a:pt x="11257" y="18458"/>
                </a:lnTo>
                <a:lnTo>
                  <a:pt x="11074" y="19401"/>
                </a:lnTo>
                <a:lnTo>
                  <a:pt x="10964" y="20108"/>
                </a:lnTo>
                <a:lnTo>
                  <a:pt x="11476" y="20972"/>
                </a:lnTo>
                <a:lnTo>
                  <a:pt x="12097" y="21521"/>
                </a:lnTo>
                <a:lnTo>
                  <a:pt x="12755" y="21600"/>
                </a:lnTo>
                <a:lnTo>
                  <a:pt x="13413" y="21286"/>
                </a:lnTo>
                <a:lnTo>
                  <a:pt x="13998" y="20736"/>
                </a:lnTo>
                <a:lnTo>
                  <a:pt x="14144" y="19872"/>
                </a:lnTo>
                <a:lnTo>
                  <a:pt x="14400" y="19401"/>
                </a:lnTo>
                <a:lnTo>
                  <a:pt x="14765" y="19087"/>
                </a:lnTo>
                <a:lnTo>
                  <a:pt x="15168" y="18772"/>
                </a:lnTo>
                <a:lnTo>
                  <a:pt x="15679" y="18694"/>
                </a:lnTo>
                <a:lnTo>
                  <a:pt x="16629" y="18223"/>
                </a:lnTo>
                <a:lnTo>
                  <a:pt x="17068" y="17908"/>
                </a:lnTo>
                <a:lnTo>
                  <a:pt x="17434" y="17280"/>
                </a:lnTo>
                <a:lnTo>
                  <a:pt x="17653" y="16573"/>
                </a:lnTo>
                <a:lnTo>
                  <a:pt x="17762" y="15473"/>
                </a:lnTo>
                <a:lnTo>
                  <a:pt x="18384" y="15081"/>
                </a:lnTo>
                <a:lnTo>
                  <a:pt x="18895" y="14845"/>
                </a:lnTo>
                <a:lnTo>
                  <a:pt x="19334" y="14845"/>
                </a:lnTo>
                <a:lnTo>
                  <a:pt x="19882" y="15159"/>
                </a:lnTo>
                <a:lnTo>
                  <a:pt x="20467" y="15866"/>
                </a:lnTo>
                <a:lnTo>
                  <a:pt x="21600" y="9818"/>
                </a:lnTo>
                <a:lnTo>
                  <a:pt x="19444" y="9661"/>
                </a:lnTo>
                <a:lnTo>
                  <a:pt x="19626" y="9111"/>
                </a:lnTo>
                <a:lnTo>
                  <a:pt x="19663" y="8719"/>
                </a:lnTo>
                <a:lnTo>
                  <a:pt x="19553" y="8404"/>
                </a:lnTo>
                <a:lnTo>
                  <a:pt x="19334" y="8326"/>
                </a:lnTo>
                <a:lnTo>
                  <a:pt x="19078" y="8326"/>
                </a:lnTo>
                <a:lnTo>
                  <a:pt x="18822" y="8404"/>
                </a:lnTo>
                <a:lnTo>
                  <a:pt x="18603" y="8561"/>
                </a:lnTo>
                <a:lnTo>
                  <a:pt x="18457" y="8719"/>
                </a:lnTo>
                <a:lnTo>
                  <a:pt x="17287" y="8954"/>
                </a:lnTo>
                <a:lnTo>
                  <a:pt x="16629" y="10211"/>
                </a:lnTo>
                <a:lnTo>
                  <a:pt x="15496" y="8797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8" name="Shape 7783"/>
          <p:cNvSpPr/>
          <p:nvPr/>
        </p:nvSpPr>
        <p:spPr>
          <a:xfrm>
            <a:off x="10034417" y="4010280"/>
            <a:ext cx="663008" cy="410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962"/>
                </a:moveTo>
                <a:lnTo>
                  <a:pt x="19708" y="8778"/>
                </a:lnTo>
                <a:lnTo>
                  <a:pt x="19220" y="7397"/>
                </a:lnTo>
                <a:lnTo>
                  <a:pt x="18793" y="6510"/>
                </a:lnTo>
                <a:lnTo>
                  <a:pt x="18244" y="6016"/>
                </a:lnTo>
                <a:lnTo>
                  <a:pt x="17634" y="5918"/>
                </a:lnTo>
                <a:lnTo>
                  <a:pt x="16597" y="5918"/>
                </a:lnTo>
                <a:lnTo>
                  <a:pt x="16536" y="6115"/>
                </a:lnTo>
                <a:lnTo>
                  <a:pt x="16292" y="6707"/>
                </a:lnTo>
                <a:lnTo>
                  <a:pt x="16108" y="7003"/>
                </a:lnTo>
                <a:lnTo>
                  <a:pt x="15864" y="7299"/>
                </a:lnTo>
                <a:lnTo>
                  <a:pt x="15803" y="7693"/>
                </a:lnTo>
                <a:lnTo>
                  <a:pt x="15681" y="7792"/>
                </a:lnTo>
                <a:lnTo>
                  <a:pt x="15437" y="7595"/>
                </a:lnTo>
                <a:lnTo>
                  <a:pt x="15254" y="7003"/>
                </a:lnTo>
                <a:lnTo>
                  <a:pt x="15254" y="5523"/>
                </a:lnTo>
                <a:lnTo>
                  <a:pt x="14461" y="3847"/>
                </a:lnTo>
                <a:lnTo>
                  <a:pt x="13485" y="4241"/>
                </a:lnTo>
                <a:lnTo>
                  <a:pt x="12631" y="4241"/>
                </a:lnTo>
                <a:lnTo>
                  <a:pt x="11837" y="4044"/>
                </a:lnTo>
                <a:lnTo>
                  <a:pt x="10861" y="3353"/>
                </a:lnTo>
                <a:lnTo>
                  <a:pt x="10251" y="2762"/>
                </a:lnTo>
                <a:lnTo>
                  <a:pt x="9885" y="1775"/>
                </a:lnTo>
                <a:lnTo>
                  <a:pt x="9580" y="690"/>
                </a:lnTo>
                <a:lnTo>
                  <a:pt x="9397" y="99"/>
                </a:lnTo>
                <a:lnTo>
                  <a:pt x="9336" y="0"/>
                </a:lnTo>
                <a:lnTo>
                  <a:pt x="9214" y="1479"/>
                </a:lnTo>
                <a:lnTo>
                  <a:pt x="7505" y="493"/>
                </a:lnTo>
                <a:lnTo>
                  <a:pt x="7139" y="1381"/>
                </a:lnTo>
                <a:lnTo>
                  <a:pt x="6651" y="2466"/>
                </a:lnTo>
                <a:lnTo>
                  <a:pt x="6102" y="3748"/>
                </a:lnTo>
                <a:lnTo>
                  <a:pt x="5431" y="4932"/>
                </a:lnTo>
                <a:lnTo>
                  <a:pt x="4393" y="5918"/>
                </a:lnTo>
                <a:lnTo>
                  <a:pt x="3051" y="6805"/>
                </a:lnTo>
                <a:lnTo>
                  <a:pt x="1892" y="7397"/>
                </a:lnTo>
                <a:lnTo>
                  <a:pt x="854" y="7890"/>
                </a:lnTo>
                <a:lnTo>
                  <a:pt x="0" y="8581"/>
                </a:lnTo>
                <a:lnTo>
                  <a:pt x="2258" y="10455"/>
                </a:lnTo>
                <a:lnTo>
                  <a:pt x="2929" y="11934"/>
                </a:lnTo>
                <a:lnTo>
                  <a:pt x="3600" y="13907"/>
                </a:lnTo>
                <a:lnTo>
                  <a:pt x="4454" y="15879"/>
                </a:lnTo>
                <a:lnTo>
                  <a:pt x="5431" y="17655"/>
                </a:lnTo>
                <a:lnTo>
                  <a:pt x="6407" y="19036"/>
                </a:lnTo>
                <a:lnTo>
                  <a:pt x="7444" y="19825"/>
                </a:lnTo>
                <a:lnTo>
                  <a:pt x="8176" y="21403"/>
                </a:lnTo>
                <a:lnTo>
                  <a:pt x="8908" y="21600"/>
                </a:lnTo>
                <a:lnTo>
                  <a:pt x="10007" y="21205"/>
                </a:lnTo>
                <a:lnTo>
                  <a:pt x="11288" y="20712"/>
                </a:lnTo>
                <a:lnTo>
                  <a:pt x="12508" y="20318"/>
                </a:lnTo>
                <a:lnTo>
                  <a:pt x="13546" y="19825"/>
                </a:lnTo>
                <a:lnTo>
                  <a:pt x="14156" y="19332"/>
                </a:lnTo>
                <a:lnTo>
                  <a:pt x="21600" y="9962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9" name="Shape 7784"/>
          <p:cNvSpPr/>
          <p:nvPr/>
        </p:nvSpPr>
        <p:spPr>
          <a:xfrm>
            <a:off x="9768464" y="4360567"/>
            <a:ext cx="850299" cy="413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87" y="12022"/>
                </a:moveTo>
                <a:lnTo>
                  <a:pt x="18841" y="9871"/>
                </a:lnTo>
                <a:lnTo>
                  <a:pt x="19221" y="9481"/>
                </a:lnTo>
                <a:lnTo>
                  <a:pt x="19554" y="9090"/>
                </a:lnTo>
                <a:lnTo>
                  <a:pt x="20078" y="8894"/>
                </a:lnTo>
                <a:lnTo>
                  <a:pt x="20648" y="8894"/>
                </a:lnTo>
                <a:lnTo>
                  <a:pt x="20744" y="7819"/>
                </a:lnTo>
                <a:lnTo>
                  <a:pt x="20981" y="6744"/>
                </a:lnTo>
                <a:lnTo>
                  <a:pt x="21219" y="5571"/>
                </a:lnTo>
                <a:lnTo>
                  <a:pt x="21457" y="4496"/>
                </a:lnTo>
                <a:lnTo>
                  <a:pt x="21600" y="3714"/>
                </a:lnTo>
                <a:lnTo>
                  <a:pt x="20981" y="3714"/>
                </a:lnTo>
                <a:lnTo>
                  <a:pt x="20553" y="2834"/>
                </a:lnTo>
                <a:lnTo>
                  <a:pt x="20078" y="2248"/>
                </a:lnTo>
                <a:lnTo>
                  <a:pt x="19649" y="1759"/>
                </a:lnTo>
                <a:lnTo>
                  <a:pt x="18650" y="1173"/>
                </a:lnTo>
                <a:lnTo>
                  <a:pt x="17841" y="880"/>
                </a:lnTo>
                <a:lnTo>
                  <a:pt x="17128" y="391"/>
                </a:lnTo>
                <a:lnTo>
                  <a:pt x="16271" y="0"/>
                </a:lnTo>
                <a:lnTo>
                  <a:pt x="15891" y="0"/>
                </a:lnTo>
                <a:lnTo>
                  <a:pt x="15558" y="98"/>
                </a:lnTo>
                <a:lnTo>
                  <a:pt x="15225" y="391"/>
                </a:lnTo>
                <a:lnTo>
                  <a:pt x="14939" y="1075"/>
                </a:lnTo>
                <a:lnTo>
                  <a:pt x="14463" y="2248"/>
                </a:lnTo>
                <a:lnTo>
                  <a:pt x="13845" y="2834"/>
                </a:lnTo>
                <a:lnTo>
                  <a:pt x="13131" y="3128"/>
                </a:lnTo>
                <a:lnTo>
                  <a:pt x="12703" y="3225"/>
                </a:lnTo>
                <a:lnTo>
                  <a:pt x="12085" y="3714"/>
                </a:lnTo>
                <a:lnTo>
                  <a:pt x="11419" y="4496"/>
                </a:lnTo>
                <a:lnTo>
                  <a:pt x="10657" y="5376"/>
                </a:lnTo>
                <a:lnTo>
                  <a:pt x="9944" y="6353"/>
                </a:lnTo>
                <a:lnTo>
                  <a:pt x="9325" y="7526"/>
                </a:lnTo>
                <a:lnTo>
                  <a:pt x="8802" y="8503"/>
                </a:lnTo>
                <a:lnTo>
                  <a:pt x="8897" y="8699"/>
                </a:lnTo>
                <a:lnTo>
                  <a:pt x="9040" y="8894"/>
                </a:lnTo>
                <a:lnTo>
                  <a:pt x="9230" y="9090"/>
                </a:lnTo>
                <a:lnTo>
                  <a:pt x="9278" y="9187"/>
                </a:lnTo>
                <a:lnTo>
                  <a:pt x="9325" y="9383"/>
                </a:lnTo>
                <a:lnTo>
                  <a:pt x="9468" y="9481"/>
                </a:lnTo>
                <a:lnTo>
                  <a:pt x="9515" y="9871"/>
                </a:lnTo>
                <a:lnTo>
                  <a:pt x="9611" y="10262"/>
                </a:lnTo>
                <a:lnTo>
                  <a:pt x="7565" y="10849"/>
                </a:lnTo>
                <a:lnTo>
                  <a:pt x="6233" y="10947"/>
                </a:lnTo>
                <a:lnTo>
                  <a:pt x="4948" y="11631"/>
                </a:lnTo>
                <a:lnTo>
                  <a:pt x="3759" y="12706"/>
                </a:lnTo>
                <a:lnTo>
                  <a:pt x="2950" y="14074"/>
                </a:lnTo>
                <a:lnTo>
                  <a:pt x="1285" y="11338"/>
                </a:lnTo>
                <a:lnTo>
                  <a:pt x="0" y="11729"/>
                </a:lnTo>
                <a:lnTo>
                  <a:pt x="856" y="13781"/>
                </a:lnTo>
                <a:lnTo>
                  <a:pt x="476" y="15736"/>
                </a:lnTo>
                <a:lnTo>
                  <a:pt x="2379" y="17397"/>
                </a:lnTo>
                <a:lnTo>
                  <a:pt x="2807" y="18472"/>
                </a:lnTo>
                <a:lnTo>
                  <a:pt x="4282" y="18961"/>
                </a:lnTo>
                <a:lnTo>
                  <a:pt x="6899" y="15833"/>
                </a:lnTo>
                <a:lnTo>
                  <a:pt x="11419" y="21600"/>
                </a:lnTo>
                <a:lnTo>
                  <a:pt x="14701" y="21405"/>
                </a:lnTo>
                <a:lnTo>
                  <a:pt x="15177" y="20525"/>
                </a:lnTo>
                <a:lnTo>
                  <a:pt x="15558" y="19743"/>
                </a:lnTo>
                <a:lnTo>
                  <a:pt x="15986" y="19254"/>
                </a:lnTo>
                <a:lnTo>
                  <a:pt x="16509" y="18961"/>
                </a:lnTo>
                <a:lnTo>
                  <a:pt x="17175" y="18766"/>
                </a:lnTo>
                <a:lnTo>
                  <a:pt x="17794" y="18375"/>
                </a:lnTo>
                <a:lnTo>
                  <a:pt x="18793" y="17593"/>
                </a:lnTo>
                <a:lnTo>
                  <a:pt x="19269" y="16713"/>
                </a:lnTo>
                <a:lnTo>
                  <a:pt x="19649" y="15345"/>
                </a:lnTo>
                <a:lnTo>
                  <a:pt x="19887" y="13781"/>
                </a:lnTo>
                <a:lnTo>
                  <a:pt x="19887" y="12022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0" name="Shape 7785"/>
          <p:cNvSpPr/>
          <p:nvPr/>
        </p:nvSpPr>
        <p:spPr>
          <a:xfrm>
            <a:off x="9375155" y="4542267"/>
            <a:ext cx="505685" cy="297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20" y="8694"/>
                </a:moveTo>
                <a:lnTo>
                  <a:pt x="18240" y="6249"/>
                </a:lnTo>
                <a:lnTo>
                  <a:pt x="17760" y="4891"/>
                </a:lnTo>
                <a:lnTo>
                  <a:pt x="17040" y="3532"/>
                </a:lnTo>
                <a:lnTo>
                  <a:pt x="16000" y="2309"/>
                </a:lnTo>
                <a:lnTo>
                  <a:pt x="14960" y="1223"/>
                </a:lnTo>
                <a:lnTo>
                  <a:pt x="13920" y="543"/>
                </a:lnTo>
                <a:lnTo>
                  <a:pt x="12880" y="136"/>
                </a:lnTo>
                <a:lnTo>
                  <a:pt x="12080" y="679"/>
                </a:lnTo>
                <a:lnTo>
                  <a:pt x="12160" y="1087"/>
                </a:lnTo>
                <a:lnTo>
                  <a:pt x="12320" y="1358"/>
                </a:lnTo>
                <a:lnTo>
                  <a:pt x="12400" y="1766"/>
                </a:lnTo>
                <a:lnTo>
                  <a:pt x="12400" y="2309"/>
                </a:lnTo>
                <a:lnTo>
                  <a:pt x="12480" y="2853"/>
                </a:lnTo>
                <a:lnTo>
                  <a:pt x="12480" y="3125"/>
                </a:lnTo>
                <a:lnTo>
                  <a:pt x="9600" y="3532"/>
                </a:lnTo>
                <a:lnTo>
                  <a:pt x="9200" y="0"/>
                </a:lnTo>
                <a:lnTo>
                  <a:pt x="6320" y="543"/>
                </a:lnTo>
                <a:lnTo>
                  <a:pt x="6240" y="543"/>
                </a:lnTo>
                <a:lnTo>
                  <a:pt x="6160" y="815"/>
                </a:lnTo>
                <a:lnTo>
                  <a:pt x="6160" y="1630"/>
                </a:lnTo>
                <a:lnTo>
                  <a:pt x="6240" y="1902"/>
                </a:lnTo>
                <a:lnTo>
                  <a:pt x="6320" y="2309"/>
                </a:lnTo>
                <a:lnTo>
                  <a:pt x="6320" y="3260"/>
                </a:lnTo>
                <a:lnTo>
                  <a:pt x="5840" y="3532"/>
                </a:lnTo>
                <a:lnTo>
                  <a:pt x="4800" y="4075"/>
                </a:lnTo>
                <a:lnTo>
                  <a:pt x="3600" y="4347"/>
                </a:lnTo>
                <a:lnTo>
                  <a:pt x="2320" y="5026"/>
                </a:lnTo>
                <a:lnTo>
                  <a:pt x="1360" y="5570"/>
                </a:lnTo>
                <a:lnTo>
                  <a:pt x="720" y="6249"/>
                </a:lnTo>
                <a:lnTo>
                  <a:pt x="0" y="7472"/>
                </a:lnTo>
                <a:lnTo>
                  <a:pt x="0" y="7879"/>
                </a:lnTo>
                <a:lnTo>
                  <a:pt x="320" y="8423"/>
                </a:lnTo>
                <a:lnTo>
                  <a:pt x="720" y="8558"/>
                </a:lnTo>
                <a:lnTo>
                  <a:pt x="1360" y="8423"/>
                </a:lnTo>
                <a:lnTo>
                  <a:pt x="1920" y="8015"/>
                </a:lnTo>
                <a:lnTo>
                  <a:pt x="2560" y="7879"/>
                </a:lnTo>
                <a:lnTo>
                  <a:pt x="2960" y="7608"/>
                </a:lnTo>
                <a:lnTo>
                  <a:pt x="2960" y="7879"/>
                </a:lnTo>
                <a:lnTo>
                  <a:pt x="1120" y="11819"/>
                </a:lnTo>
                <a:lnTo>
                  <a:pt x="1120" y="14128"/>
                </a:lnTo>
                <a:lnTo>
                  <a:pt x="1200" y="15623"/>
                </a:lnTo>
                <a:lnTo>
                  <a:pt x="1520" y="17389"/>
                </a:lnTo>
                <a:lnTo>
                  <a:pt x="1920" y="19019"/>
                </a:lnTo>
                <a:lnTo>
                  <a:pt x="2640" y="20377"/>
                </a:lnTo>
                <a:lnTo>
                  <a:pt x="3680" y="21600"/>
                </a:lnTo>
                <a:lnTo>
                  <a:pt x="10960" y="19834"/>
                </a:lnTo>
                <a:lnTo>
                  <a:pt x="10720" y="16302"/>
                </a:lnTo>
                <a:lnTo>
                  <a:pt x="12080" y="14808"/>
                </a:lnTo>
                <a:lnTo>
                  <a:pt x="14480" y="20921"/>
                </a:lnTo>
                <a:lnTo>
                  <a:pt x="15760" y="14808"/>
                </a:lnTo>
                <a:lnTo>
                  <a:pt x="16560" y="14943"/>
                </a:lnTo>
                <a:lnTo>
                  <a:pt x="17200" y="15487"/>
                </a:lnTo>
                <a:lnTo>
                  <a:pt x="17600" y="16166"/>
                </a:lnTo>
                <a:lnTo>
                  <a:pt x="18000" y="17253"/>
                </a:lnTo>
                <a:lnTo>
                  <a:pt x="18560" y="16845"/>
                </a:lnTo>
                <a:lnTo>
                  <a:pt x="19280" y="16574"/>
                </a:lnTo>
                <a:lnTo>
                  <a:pt x="19760" y="16302"/>
                </a:lnTo>
                <a:lnTo>
                  <a:pt x="19760" y="15215"/>
                </a:lnTo>
                <a:lnTo>
                  <a:pt x="20000" y="14264"/>
                </a:lnTo>
                <a:lnTo>
                  <a:pt x="20480" y="13585"/>
                </a:lnTo>
                <a:lnTo>
                  <a:pt x="21120" y="13042"/>
                </a:lnTo>
                <a:lnTo>
                  <a:pt x="21600" y="12498"/>
                </a:lnTo>
                <a:lnTo>
                  <a:pt x="20720" y="11140"/>
                </a:lnTo>
                <a:lnTo>
                  <a:pt x="17520" y="8694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1" name="Shape 7786"/>
          <p:cNvSpPr/>
          <p:nvPr/>
        </p:nvSpPr>
        <p:spPr>
          <a:xfrm>
            <a:off x="11753740" y="5233474"/>
            <a:ext cx="320268" cy="307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168" y="4610"/>
                </a:moveTo>
                <a:lnTo>
                  <a:pt x="14653" y="3161"/>
                </a:lnTo>
                <a:lnTo>
                  <a:pt x="13263" y="1712"/>
                </a:lnTo>
                <a:lnTo>
                  <a:pt x="11242" y="0"/>
                </a:lnTo>
                <a:lnTo>
                  <a:pt x="9853" y="1580"/>
                </a:lnTo>
                <a:lnTo>
                  <a:pt x="8211" y="1580"/>
                </a:lnTo>
                <a:lnTo>
                  <a:pt x="7074" y="659"/>
                </a:lnTo>
                <a:lnTo>
                  <a:pt x="4800" y="790"/>
                </a:lnTo>
                <a:lnTo>
                  <a:pt x="0" y="4741"/>
                </a:lnTo>
                <a:lnTo>
                  <a:pt x="632" y="5532"/>
                </a:lnTo>
                <a:lnTo>
                  <a:pt x="1768" y="6980"/>
                </a:lnTo>
                <a:lnTo>
                  <a:pt x="2653" y="8166"/>
                </a:lnTo>
                <a:lnTo>
                  <a:pt x="3537" y="8956"/>
                </a:lnTo>
                <a:lnTo>
                  <a:pt x="2400" y="10273"/>
                </a:lnTo>
                <a:lnTo>
                  <a:pt x="1516" y="12380"/>
                </a:lnTo>
                <a:lnTo>
                  <a:pt x="884" y="14356"/>
                </a:lnTo>
                <a:lnTo>
                  <a:pt x="632" y="16332"/>
                </a:lnTo>
                <a:lnTo>
                  <a:pt x="1389" y="16332"/>
                </a:lnTo>
                <a:lnTo>
                  <a:pt x="2400" y="15805"/>
                </a:lnTo>
                <a:lnTo>
                  <a:pt x="3158" y="15673"/>
                </a:lnTo>
                <a:lnTo>
                  <a:pt x="3411" y="16068"/>
                </a:lnTo>
                <a:lnTo>
                  <a:pt x="3158" y="16859"/>
                </a:lnTo>
                <a:lnTo>
                  <a:pt x="2905" y="17912"/>
                </a:lnTo>
                <a:lnTo>
                  <a:pt x="2400" y="19098"/>
                </a:lnTo>
                <a:lnTo>
                  <a:pt x="1895" y="20020"/>
                </a:lnTo>
                <a:lnTo>
                  <a:pt x="1768" y="20941"/>
                </a:lnTo>
                <a:lnTo>
                  <a:pt x="1768" y="21600"/>
                </a:lnTo>
                <a:lnTo>
                  <a:pt x="2274" y="21073"/>
                </a:lnTo>
                <a:lnTo>
                  <a:pt x="3411" y="20415"/>
                </a:lnTo>
                <a:lnTo>
                  <a:pt x="4674" y="19624"/>
                </a:lnTo>
                <a:lnTo>
                  <a:pt x="6063" y="18439"/>
                </a:lnTo>
                <a:lnTo>
                  <a:pt x="7200" y="16990"/>
                </a:lnTo>
                <a:lnTo>
                  <a:pt x="7453" y="16727"/>
                </a:lnTo>
                <a:lnTo>
                  <a:pt x="7579" y="16200"/>
                </a:lnTo>
                <a:lnTo>
                  <a:pt x="7453" y="15805"/>
                </a:lnTo>
                <a:lnTo>
                  <a:pt x="7453" y="15015"/>
                </a:lnTo>
                <a:lnTo>
                  <a:pt x="7579" y="14620"/>
                </a:lnTo>
                <a:lnTo>
                  <a:pt x="7832" y="14488"/>
                </a:lnTo>
                <a:lnTo>
                  <a:pt x="8716" y="14224"/>
                </a:lnTo>
                <a:lnTo>
                  <a:pt x="9726" y="13302"/>
                </a:lnTo>
                <a:lnTo>
                  <a:pt x="10611" y="12644"/>
                </a:lnTo>
                <a:lnTo>
                  <a:pt x="10989" y="12380"/>
                </a:lnTo>
                <a:lnTo>
                  <a:pt x="13389" y="11327"/>
                </a:lnTo>
                <a:lnTo>
                  <a:pt x="16168" y="10668"/>
                </a:lnTo>
                <a:lnTo>
                  <a:pt x="18947" y="9746"/>
                </a:lnTo>
                <a:lnTo>
                  <a:pt x="21347" y="8956"/>
                </a:lnTo>
                <a:lnTo>
                  <a:pt x="21347" y="8429"/>
                </a:lnTo>
                <a:lnTo>
                  <a:pt x="21474" y="8166"/>
                </a:lnTo>
                <a:lnTo>
                  <a:pt x="21474" y="7771"/>
                </a:lnTo>
                <a:lnTo>
                  <a:pt x="21600" y="7639"/>
                </a:lnTo>
                <a:lnTo>
                  <a:pt x="21600" y="7376"/>
                </a:lnTo>
                <a:lnTo>
                  <a:pt x="19832" y="6717"/>
                </a:lnTo>
                <a:lnTo>
                  <a:pt x="18189" y="5795"/>
                </a:lnTo>
                <a:lnTo>
                  <a:pt x="16168" y="4610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2" name="Shape 7787"/>
          <p:cNvSpPr/>
          <p:nvPr/>
        </p:nvSpPr>
        <p:spPr>
          <a:xfrm>
            <a:off x="11229328" y="4918778"/>
            <a:ext cx="691102" cy="552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56" y="8054"/>
                </a:moveTo>
                <a:lnTo>
                  <a:pt x="20898" y="6224"/>
                </a:lnTo>
                <a:lnTo>
                  <a:pt x="20956" y="4540"/>
                </a:lnTo>
                <a:lnTo>
                  <a:pt x="21249" y="3002"/>
                </a:lnTo>
                <a:lnTo>
                  <a:pt x="21541" y="1391"/>
                </a:lnTo>
                <a:lnTo>
                  <a:pt x="21483" y="1318"/>
                </a:lnTo>
                <a:lnTo>
                  <a:pt x="21249" y="1318"/>
                </a:lnTo>
                <a:lnTo>
                  <a:pt x="21073" y="1391"/>
                </a:lnTo>
                <a:lnTo>
                  <a:pt x="21015" y="1538"/>
                </a:lnTo>
                <a:lnTo>
                  <a:pt x="20956" y="1538"/>
                </a:lnTo>
                <a:lnTo>
                  <a:pt x="20956" y="1611"/>
                </a:lnTo>
                <a:lnTo>
                  <a:pt x="20254" y="1391"/>
                </a:lnTo>
                <a:lnTo>
                  <a:pt x="19844" y="1172"/>
                </a:lnTo>
                <a:lnTo>
                  <a:pt x="19141" y="586"/>
                </a:lnTo>
                <a:lnTo>
                  <a:pt x="18615" y="366"/>
                </a:lnTo>
                <a:lnTo>
                  <a:pt x="17502" y="0"/>
                </a:lnTo>
                <a:lnTo>
                  <a:pt x="16507" y="0"/>
                </a:lnTo>
                <a:lnTo>
                  <a:pt x="15629" y="293"/>
                </a:lnTo>
                <a:lnTo>
                  <a:pt x="14868" y="732"/>
                </a:lnTo>
                <a:lnTo>
                  <a:pt x="14107" y="1538"/>
                </a:lnTo>
                <a:lnTo>
                  <a:pt x="13463" y="2270"/>
                </a:lnTo>
                <a:lnTo>
                  <a:pt x="12644" y="3075"/>
                </a:lnTo>
                <a:lnTo>
                  <a:pt x="7434" y="5272"/>
                </a:lnTo>
                <a:lnTo>
                  <a:pt x="3044" y="5272"/>
                </a:lnTo>
                <a:lnTo>
                  <a:pt x="1229" y="4027"/>
                </a:lnTo>
                <a:lnTo>
                  <a:pt x="0" y="6517"/>
                </a:lnTo>
                <a:lnTo>
                  <a:pt x="2400" y="10617"/>
                </a:lnTo>
                <a:lnTo>
                  <a:pt x="995" y="12374"/>
                </a:lnTo>
                <a:lnTo>
                  <a:pt x="1054" y="16035"/>
                </a:lnTo>
                <a:lnTo>
                  <a:pt x="1463" y="16182"/>
                </a:lnTo>
                <a:lnTo>
                  <a:pt x="2049" y="16328"/>
                </a:lnTo>
                <a:lnTo>
                  <a:pt x="2634" y="16401"/>
                </a:lnTo>
                <a:lnTo>
                  <a:pt x="3044" y="16548"/>
                </a:lnTo>
                <a:lnTo>
                  <a:pt x="3980" y="18525"/>
                </a:lnTo>
                <a:lnTo>
                  <a:pt x="3688" y="19696"/>
                </a:lnTo>
                <a:lnTo>
                  <a:pt x="3980" y="21600"/>
                </a:lnTo>
                <a:lnTo>
                  <a:pt x="6907" y="19403"/>
                </a:lnTo>
                <a:lnTo>
                  <a:pt x="7434" y="19403"/>
                </a:lnTo>
                <a:lnTo>
                  <a:pt x="8137" y="19330"/>
                </a:lnTo>
                <a:lnTo>
                  <a:pt x="8546" y="19330"/>
                </a:lnTo>
                <a:lnTo>
                  <a:pt x="10829" y="18232"/>
                </a:lnTo>
                <a:lnTo>
                  <a:pt x="12644" y="19037"/>
                </a:lnTo>
                <a:lnTo>
                  <a:pt x="15044" y="17646"/>
                </a:lnTo>
                <a:lnTo>
                  <a:pt x="14341" y="16841"/>
                </a:lnTo>
                <a:lnTo>
                  <a:pt x="18615" y="12740"/>
                </a:lnTo>
                <a:lnTo>
                  <a:pt x="19668" y="12594"/>
                </a:lnTo>
                <a:lnTo>
                  <a:pt x="20371" y="13180"/>
                </a:lnTo>
                <a:lnTo>
                  <a:pt x="20956" y="13180"/>
                </a:lnTo>
                <a:lnTo>
                  <a:pt x="21600" y="12301"/>
                </a:lnTo>
                <a:lnTo>
                  <a:pt x="19961" y="10178"/>
                </a:lnTo>
                <a:lnTo>
                  <a:pt x="20956" y="8054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3" name="Shape 7788"/>
          <p:cNvSpPr/>
          <p:nvPr/>
        </p:nvSpPr>
        <p:spPr>
          <a:xfrm>
            <a:off x="10901571" y="5310275"/>
            <a:ext cx="222876" cy="453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2050"/>
                </a:moveTo>
                <a:lnTo>
                  <a:pt x="19240" y="10264"/>
                </a:lnTo>
                <a:lnTo>
                  <a:pt x="17607" y="8658"/>
                </a:lnTo>
                <a:lnTo>
                  <a:pt x="16699" y="7051"/>
                </a:lnTo>
                <a:lnTo>
                  <a:pt x="16336" y="5355"/>
                </a:lnTo>
                <a:lnTo>
                  <a:pt x="16518" y="3302"/>
                </a:lnTo>
                <a:lnTo>
                  <a:pt x="14703" y="2410"/>
                </a:lnTo>
                <a:lnTo>
                  <a:pt x="12524" y="1517"/>
                </a:lnTo>
                <a:lnTo>
                  <a:pt x="9802" y="803"/>
                </a:lnTo>
                <a:lnTo>
                  <a:pt x="7261" y="268"/>
                </a:lnTo>
                <a:lnTo>
                  <a:pt x="4901" y="0"/>
                </a:lnTo>
                <a:lnTo>
                  <a:pt x="3267" y="89"/>
                </a:lnTo>
                <a:lnTo>
                  <a:pt x="2360" y="446"/>
                </a:lnTo>
                <a:lnTo>
                  <a:pt x="1271" y="803"/>
                </a:lnTo>
                <a:lnTo>
                  <a:pt x="363" y="1517"/>
                </a:lnTo>
                <a:lnTo>
                  <a:pt x="0" y="2321"/>
                </a:lnTo>
                <a:lnTo>
                  <a:pt x="182" y="3302"/>
                </a:lnTo>
                <a:lnTo>
                  <a:pt x="363" y="3927"/>
                </a:lnTo>
                <a:lnTo>
                  <a:pt x="363" y="4374"/>
                </a:lnTo>
                <a:lnTo>
                  <a:pt x="726" y="4463"/>
                </a:lnTo>
                <a:lnTo>
                  <a:pt x="908" y="4552"/>
                </a:lnTo>
                <a:lnTo>
                  <a:pt x="1815" y="4552"/>
                </a:lnTo>
                <a:lnTo>
                  <a:pt x="1997" y="4731"/>
                </a:lnTo>
                <a:lnTo>
                  <a:pt x="2360" y="4820"/>
                </a:lnTo>
                <a:lnTo>
                  <a:pt x="2360" y="6873"/>
                </a:lnTo>
                <a:lnTo>
                  <a:pt x="2541" y="7855"/>
                </a:lnTo>
                <a:lnTo>
                  <a:pt x="4538" y="10443"/>
                </a:lnTo>
                <a:lnTo>
                  <a:pt x="6171" y="12496"/>
                </a:lnTo>
                <a:lnTo>
                  <a:pt x="5990" y="13031"/>
                </a:lnTo>
                <a:lnTo>
                  <a:pt x="5264" y="13745"/>
                </a:lnTo>
                <a:lnTo>
                  <a:pt x="4538" y="14370"/>
                </a:lnTo>
                <a:lnTo>
                  <a:pt x="4175" y="14995"/>
                </a:lnTo>
                <a:lnTo>
                  <a:pt x="5082" y="16334"/>
                </a:lnTo>
                <a:lnTo>
                  <a:pt x="6716" y="17583"/>
                </a:lnTo>
                <a:lnTo>
                  <a:pt x="8894" y="18655"/>
                </a:lnTo>
                <a:lnTo>
                  <a:pt x="11072" y="19636"/>
                </a:lnTo>
                <a:lnTo>
                  <a:pt x="13432" y="20618"/>
                </a:lnTo>
                <a:lnTo>
                  <a:pt x="15610" y="21600"/>
                </a:lnTo>
                <a:lnTo>
                  <a:pt x="16518" y="21511"/>
                </a:lnTo>
                <a:lnTo>
                  <a:pt x="17244" y="21243"/>
                </a:lnTo>
                <a:lnTo>
                  <a:pt x="18333" y="21064"/>
                </a:lnTo>
                <a:lnTo>
                  <a:pt x="18514" y="20886"/>
                </a:lnTo>
                <a:lnTo>
                  <a:pt x="18877" y="20797"/>
                </a:lnTo>
                <a:lnTo>
                  <a:pt x="18514" y="20707"/>
                </a:lnTo>
                <a:lnTo>
                  <a:pt x="18333" y="20440"/>
                </a:lnTo>
                <a:lnTo>
                  <a:pt x="17788" y="20083"/>
                </a:lnTo>
                <a:lnTo>
                  <a:pt x="17607" y="19815"/>
                </a:lnTo>
                <a:lnTo>
                  <a:pt x="18333" y="18298"/>
                </a:lnTo>
                <a:lnTo>
                  <a:pt x="21600" y="12050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4" name="Shape 7789"/>
          <p:cNvSpPr/>
          <p:nvPr/>
        </p:nvSpPr>
        <p:spPr>
          <a:xfrm>
            <a:off x="9650472" y="5317767"/>
            <a:ext cx="125486" cy="254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0" y="7147"/>
                </a:moveTo>
                <a:lnTo>
                  <a:pt x="3224" y="5876"/>
                </a:lnTo>
                <a:lnTo>
                  <a:pt x="6125" y="4447"/>
                </a:lnTo>
                <a:lnTo>
                  <a:pt x="9994" y="2859"/>
                </a:lnTo>
                <a:lnTo>
                  <a:pt x="13218" y="1271"/>
                </a:lnTo>
                <a:lnTo>
                  <a:pt x="16119" y="0"/>
                </a:lnTo>
                <a:lnTo>
                  <a:pt x="19021" y="2224"/>
                </a:lnTo>
                <a:lnTo>
                  <a:pt x="20633" y="4924"/>
                </a:lnTo>
                <a:lnTo>
                  <a:pt x="21600" y="8100"/>
                </a:lnTo>
                <a:lnTo>
                  <a:pt x="21278" y="11435"/>
                </a:lnTo>
                <a:lnTo>
                  <a:pt x="19988" y="14612"/>
                </a:lnTo>
                <a:lnTo>
                  <a:pt x="18376" y="17629"/>
                </a:lnTo>
                <a:lnTo>
                  <a:pt x="15797" y="19853"/>
                </a:lnTo>
                <a:lnTo>
                  <a:pt x="12573" y="21600"/>
                </a:lnTo>
                <a:lnTo>
                  <a:pt x="7093" y="20329"/>
                </a:lnTo>
                <a:lnTo>
                  <a:pt x="3224" y="18741"/>
                </a:lnTo>
                <a:lnTo>
                  <a:pt x="1290" y="16676"/>
                </a:lnTo>
                <a:lnTo>
                  <a:pt x="0" y="13976"/>
                </a:lnTo>
                <a:lnTo>
                  <a:pt x="645" y="10959"/>
                </a:lnTo>
                <a:lnTo>
                  <a:pt x="1290" y="7147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5" name="Shape 7790"/>
          <p:cNvSpPr/>
          <p:nvPr/>
        </p:nvSpPr>
        <p:spPr>
          <a:xfrm>
            <a:off x="8290746" y="4004661"/>
            <a:ext cx="1372839" cy="1380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98" y="17849"/>
                </a:moveTo>
                <a:lnTo>
                  <a:pt x="2829" y="17350"/>
                </a:lnTo>
                <a:lnTo>
                  <a:pt x="3359" y="16823"/>
                </a:lnTo>
                <a:lnTo>
                  <a:pt x="3831" y="16295"/>
                </a:lnTo>
                <a:lnTo>
                  <a:pt x="4184" y="15768"/>
                </a:lnTo>
                <a:lnTo>
                  <a:pt x="4184" y="15621"/>
                </a:lnTo>
                <a:lnTo>
                  <a:pt x="4273" y="15328"/>
                </a:lnTo>
                <a:lnTo>
                  <a:pt x="4361" y="14918"/>
                </a:lnTo>
                <a:lnTo>
                  <a:pt x="4479" y="14420"/>
                </a:lnTo>
                <a:lnTo>
                  <a:pt x="4626" y="13921"/>
                </a:lnTo>
                <a:lnTo>
                  <a:pt x="4744" y="13452"/>
                </a:lnTo>
                <a:lnTo>
                  <a:pt x="4892" y="12983"/>
                </a:lnTo>
                <a:lnTo>
                  <a:pt x="5039" y="12661"/>
                </a:lnTo>
                <a:lnTo>
                  <a:pt x="5157" y="12456"/>
                </a:lnTo>
                <a:lnTo>
                  <a:pt x="4951" y="11870"/>
                </a:lnTo>
                <a:lnTo>
                  <a:pt x="4744" y="11372"/>
                </a:lnTo>
                <a:lnTo>
                  <a:pt x="4626" y="10932"/>
                </a:lnTo>
                <a:lnTo>
                  <a:pt x="4538" y="10492"/>
                </a:lnTo>
                <a:lnTo>
                  <a:pt x="4420" y="10053"/>
                </a:lnTo>
                <a:lnTo>
                  <a:pt x="4184" y="9642"/>
                </a:lnTo>
                <a:lnTo>
                  <a:pt x="3831" y="9173"/>
                </a:lnTo>
                <a:lnTo>
                  <a:pt x="4037" y="8822"/>
                </a:lnTo>
                <a:lnTo>
                  <a:pt x="4096" y="8646"/>
                </a:lnTo>
                <a:lnTo>
                  <a:pt x="4155" y="8529"/>
                </a:lnTo>
                <a:lnTo>
                  <a:pt x="4067" y="8499"/>
                </a:lnTo>
                <a:lnTo>
                  <a:pt x="3949" y="8411"/>
                </a:lnTo>
                <a:lnTo>
                  <a:pt x="3772" y="8323"/>
                </a:lnTo>
                <a:lnTo>
                  <a:pt x="3507" y="8177"/>
                </a:lnTo>
                <a:lnTo>
                  <a:pt x="3300" y="7855"/>
                </a:lnTo>
                <a:lnTo>
                  <a:pt x="3065" y="7386"/>
                </a:lnTo>
                <a:lnTo>
                  <a:pt x="2682" y="6946"/>
                </a:lnTo>
                <a:lnTo>
                  <a:pt x="2269" y="6565"/>
                </a:lnTo>
                <a:lnTo>
                  <a:pt x="1798" y="6243"/>
                </a:lnTo>
                <a:lnTo>
                  <a:pt x="1326" y="6125"/>
                </a:lnTo>
                <a:lnTo>
                  <a:pt x="825" y="6184"/>
                </a:lnTo>
                <a:lnTo>
                  <a:pt x="530" y="5979"/>
                </a:lnTo>
                <a:lnTo>
                  <a:pt x="206" y="5686"/>
                </a:lnTo>
                <a:lnTo>
                  <a:pt x="0" y="5363"/>
                </a:lnTo>
                <a:lnTo>
                  <a:pt x="177" y="5305"/>
                </a:lnTo>
                <a:lnTo>
                  <a:pt x="413" y="5188"/>
                </a:lnTo>
                <a:lnTo>
                  <a:pt x="678" y="5100"/>
                </a:lnTo>
                <a:lnTo>
                  <a:pt x="825" y="5041"/>
                </a:lnTo>
                <a:lnTo>
                  <a:pt x="678" y="4777"/>
                </a:lnTo>
                <a:lnTo>
                  <a:pt x="471" y="4660"/>
                </a:lnTo>
                <a:lnTo>
                  <a:pt x="177" y="4543"/>
                </a:lnTo>
                <a:lnTo>
                  <a:pt x="177" y="4484"/>
                </a:lnTo>
                <a:lnTo>
                  <a:pt x="206" y="4396"/>
                </a:lnTo>
                <a:lnTo>
                  <a:pt x="295" y="4308"/>
                </a:lnTo>
                <a:lnTo>
                  <a:pt x="383" y="4250"/>
                </a:lnTo>
                <a:lnTo>
                  <a:pt x="413" y="4162"/>
                </a:lnTo>
                <a:lnTo>
                  <a:pt x="530" y="4045"/>
                </a:lnTo>
                <a:lnTo>
                  <a:pt x="855" y="4103"/>
                </a:lnTo>
                <a:lnTo>
                  <a:pt x="2357" y="4103"/>
                </a:lnTo>
                <a:lnTo>
                  <a:pt x="2888" y="4045"/>
                </a:lnTo>
                <a:lnTo>
                  <a:pt x="3359" y="4045"/>
                </a:lnTo>
                <a:lnTo>
                  <a:pt x="3507" y="4250"/>
                </a:lnTo>
                <a:lnTo>
                  <a:pt x="3683" y="4484"/>
                </a:lnTo>
                <a:lnTo>
                  <a:pt x="3831" y="4689"/>
                </a:lnTo>
                <a:lnTo>
                  <a:pt x="4273" y="4689"/>
                </a:lnTo>
                <a:lnTo>
                  <a:pt x="4685" y="4777"/>
                </a:lnTo>
                <a:lnTo>
                  <a:pt x="5039" y="4836"/>
                </a:lnTo>
                <a:lnTo>
                  <a:pt x="5363" y="4894"/>
                </a:lnTo>
                <a:lnTo>
                  <a:pt x="5540" y="4631"/>
                </a:lnTo>
                <a:lnTo>
                  <a:pt x="5628" y="4396"/>
                </a:lnTo>
                <a:lnTo>
                  <a:pt x="5628" y="3986"/>
                </a:lnTo>
                <a:lnTo>
                  <a:pt x="5687" y="3693"/>
                </a:lnTo>
                <a:lnTo>
                  <a:pt x="5422" y="3370"/>
                </a:lnTo>
                <a:lnTo>
                  <a:pt x="5275" y="3048"/>
                </a:lnTo>
                <a:lnTo>
                  <a:pt x="5216" y="2696"/>
                </a:lnTo>
                <a:lnTo>
                  <a:pt x="5275" y="2374"/>
                </a:lnTo>
                <a:lnTo>
                  <a:pt x="5540" y="2081"/>
                </a:lnTo>
                <a:lnTo>
                  <a:pt x="5805" y="2227"/>
                </a:lnTo>
                <a:lnTo>
                  <a:pt x="5953" y="2345"/>
                </a:lnTo>
                <a:lnTo>
                  <a:pt x="6070" y="2374"/>
                </a:lnTo>
                <a:lnTo>
                  <a:pt x="6188" y="2374"/>
                </a:lnTo>
                <a:lnTo>
                  <a:pt x="6365" y="2345"/>
                </a:lnTo>
                <a:lnTo>
                  <a:pt x="6689" y="2227"/>
                </a:lnTo>
                <a:lnTo>
                  <a:pt x="6748" y="2667"/>
                </a:lnTo>
                <a:lnTo>
                  <a:pt x="6895" y="3048"/>
                </a:lnTo>
                <a:lnTo>
                  <a:pt x="7190" y="3312"/>
                </a:lnTo>
                <a:lnTo>
                  <a:pt x="7544" y="3488"/>
                </a:lnTo>
                <a:lnTo>
                  <a:pt x="8045" y="3546"/>
                </a:lnTo>
                <a:lnTo>
                  <a:pt x="8192" y="3282"/>
                </a:lnTo>
                <a:lnTo>
                  <a:pt x="8339" y="2960"/>
                </a:lnTo>
                <a:lnTo>
                  <a:pt x="8487" y="2755"/>
                </a:lnTo>
                <a:lnTo>
                  <a:pt x="8634" y="2579"/>
                </a:lnTo>
                <a:lnTo>
                  <a:pt x="8781" y="2550"/>
                </a:lnTo>
                <a:lnTo>
                  <a:pt x="9017" y="2696"/>
                </a:lnTo>
                <a:lnTo>
                  <a:pt x="9577" y="2550"/>
                </a:lnTo>
                <a:lnTo>
                  <a:pt x="9960" y="2374"/>
                </a:lnTo>
                <a:lnTo>
                  <a:pt x="10225" y="2110"/>
                </a:lnTo>
                <a:lnTo>
                  <a:pt x="10402" y="1817"/>
                </a:lnTo>
                <a:lnTo>
                  <a:pt x="10520" y="1465"/>
                </a:lnTo>
                <a:lnTo>
                  <a:pt x="10608" y="1026"/>
                </a:lnTo>
                <a:lnTo>
                  <a:pt x="10726" y="498"/>
                </a:lnTo>
                <a:lnTo>
                  <a:pt x="10874" y="264"/>
                </a:lnTo>
                <a:lnTo>
                  <a:pt x="11080" y="147"/>
                </a:lnTo>
                <a:lnTo>
                  <a:pt x="11345" y="117"/>
                </a:lnTo>
                <a:lnTo>
                  <a:pt x="11846" y="117"/>
                </a:lnTo>
                <a:lnTo>
                  <a:pt x="12111" y="29"/>
                </a:lnTo>
                <a:lnTo>
                  <a:pt x="12259" y="88"/>
                </a:lnTo>
                <a:lnTo>
                  <a:pt x="12288" y="117"/>
                </a:lnTo>
                <a:lnTo>
                  <a:pt x="12288" y="264"/>
                </a:lnTo>
                <a:lnTo>
                  <a:pt x="12259" y="293"/>
                </a:lnTo>
                <a:lnTo>
                  <a:pt x="12288" y="293"/>
                </a:lnTo>
                <a:lnTo>
                  <a:pt x="12406" y="234"/>
                </a:lnTo>
                <a:lnTo>
                  <a:pt x="12642" y="0"/>
                </a:lnTo>
                <a:lnTo>
                  <a:pt x="12760" y="176"/>
                </a:lnTo>
                <a:lnTo>
                  <a:pt x="12936" y="352"/>
                </a:lnTo>
                <a:lnTo>
                  <a:pt x="13202" y="498"/>
                </a:lnTo>
                <a:lnTo>
                  <a:pt x="13467" y="557"/>
                </a:lnTo>
                <a:lnTo>
                  <a:pt x="13614" y="645"/>
                </a:lnTo>
                <a:lnTo>
                  <a:pt x="13703" y="703"/>
                </a:lnTo>
                <a:lnTo>
                  <a:pt x="13820" y="879"/>
                </a:lnTo>
                <a:lnTo>
                  <a:pt x="13968" y="1026"/>
                </a:lnTo>
                <a:lnTo>
                  <a:pt x="14086" y="1172"/>
                </a:lnTo>
                <a:lnTo>
                  <a:pt x="14115" y="1231"/>
                </a:lnTo>
                <a:lnTo>
                  <a:pt x="14351" y="1495"/>
                </a:lnTo>
                <a:lnTo>
                  <a:pt x="14528" y="1700"/>
                </a:lnTo>
                <a:lnTo>
                  <a:pt x="14675" y="1846"/>
                </a:lnTo>
                <a:lnTo>
                  <a:pt x="14881" y="1993"/>
                </a:lnTo>
                <a:lnTo>
                  <a:pt x="15176" y="2169"/>
                </a:lnTo>
                <a:lnTo>
                  <a:pt x="15205" y="2286"/>
                </a:lnTo>
                <a:lnTo>
                  <a:pt x="15205" y="2696"/>
                </a:lnTo>
                <a:lnTo>
                  <a:pt x="15235" y="2814"/>
                </a:lnTo>
                <a:lnTo>
                  <a:pt x="15471" y="2960"/>
                </a:lnTo>
                <a:lnTo>
                  <a:pt x="15706" y="3224"/>
                </a:lnTo>
                <a:lnTo>
                  <a:pt x="15913" y="3488"/>
                </a:lnTo>
                <a:lnTo>
                  <a:pt x="16148" y="3693"/>
                </a:lnTo>
                <a:lnTo>
                  <a:pt x="16620" y="3986"/>
                </a:lnTo>
                <a:lnTo>
                  <a:pt x="16915" y="4220"/>
                </a:lnTo>
                <a:lnTo>
                  <a:pt x="17091" y="4396"/>
                </a:lnTo>
                <a:lnTo>
                  <a:pt x="17121" y="4572"/>
                </a:lnTo>
                <a:lnTo>
                  <a:pt x="17180" y="4689"/>
                </a:lnTo>
                <a:lnTo>
                  <a:pt x="17121" y="4807"/>
                </a:lnTo>
                <a:lnTo>
                  <a:pt x="17180" y="4836"/>
                </a:lnTo>
                <a:lnTo>
                  <a:pt x="17239" y="4894"/>
                </a:lnTo>
                <a:lnTo>
                  <a:pt x="17445" y="4836"/>
                </a:lnTo>
                <a:lnTo>
                  <a:pt x="17740" y="4777"/>
                </a:lnTo>
                <a:lnTo>
                  <a:pt x="18270" y="4660"/>
                </a:lnTo>
                <a:lnTo>
                  <a:pt x="18447" y="4660"/>
                </a:lnTo>
                <a:lnTo>
                  <a:pt x="18712" y="4719"/>
                </a:lnTo>
                <a:lnTo>
                  <a:pt x="19036" y="4777"/>
                </a:lnTo>
                <a:lnTo>
                  <a:pt x="19272" y="4777"/>
                </a:lnTo>
                <a:lnTo>
                  <a:pt x="19714" y="4894"/>
                </a:lnTo>
                <a:lnTo>
                  <a:pt x="20127" y="4924"/>
                </a:lnTo>
                <a:lnTo>
                  <a:pt x="20539" y="4982"/>
                </a:lnTo>
                <a:lnTo>
                  <a:pt x="20863" y="5070"/>
                </a:lnTo>
                <a:lnTo>
                  <a:pt x="21217" y="5217"/>
                </a:lnTo>
                <a:lnTo>
                  <a:pt x="21453" y="5510"/>
                </a:lnTo>
                <a:lnTo>
                  <a:pt x="21600" y="5862"/>
                </a:lnTo>
                <a:lnTo>
                  <a:pt x="21512" y="6184"/>
                </a:lnTo>
                <a:lnTo>
                  <a:pt x="21335" y="6624"/>
                </a:lnTo>
                <a:lnTo>
                  <a:pt x="21011" y="7063"/>
                </a:lnTo>
                <a:lnTo>
                  <a:pt x="20716" y="7649"/>
                </a:lnTo>
                <a:lnTo>
                  <a:pt x="20451" y="8411"/>
                </a:lnTo>
                <a:lnTo>
                  <a:pt x="20333" y="8441"/>
                </a:lnTo>
                <a:lnTo>
                  <a:pt x="20127" y="8441"/>
                </a:lnTo>
                <a:lnTo>
                  <a:pt x="19802" y="8499"/>
                </a:lnTo>
                <a:lnTo>
                  <a:pt x="19537" y="8499"/>
                </a:lnTo>
                <a:lnTo>
                  <a:pt x="19449" y="8529"/>
                </a:lnTo>
                <a:lnTo>
                  <a:pt x="19360" y="8587"/>
                </a:lnTo>
                <a:lnTo>
                  <a:pt x="19360" y="8763"/>
                </a:lnTo>
                <a:lnTo>
                  <a:pt x="19390" y="8910"/>
                </a:lnTo>
                <a:lnTo>
                  <a:pt x="19390" y="9056"/>
                </a:lnTo>
                <a:lnTo>
                  <a:pt x="19331" y="9115"/>
                </a:lnTo>
                <a:lnTo>
                  <a:pt x="19125" y="9173"/>
                </a:lnTo>
                <a:lnTo>
                  <a:pt x="18801" y="9232"/>
                </a:lnTo>
                <a:lnTo>
                  <a:pt x="18417" y="9349"/>
                </a:lnTo>
                <a:lnTo>
                  <a:pt x="18005" y="9466"/>
                </a:lnTo>
                <a:lnTo>
                  <a:pt x="17592" y="9613"/>
                </a:lnTo>
                <a:lnTo>
                  <a:pt x="17298" y="9789"/>
                </a:lnTo>
                <a:lnTo>
                  <a:pt x="17091" y="9994"/>
                </a:lnTo>
                <a:lnTo>
                  <a:pt x="17091" y="10141"/>
                </a:lnTo>
                <a:lnTo>
                  <a:pt x="17209" y="10228"/>
                </a:lnTo>
                <a:lnTo>
                  <a:pt x="17622" y="10228"/>
                </a:lnTo>
                <a:lnTo>
                  <a:pt x="17858" y="10141"/>
                </a:lnTo>
                <a:lnTo>
                  <a:pt x="18152" y="10141"/>
                </a:lnTo>
                <a:lnTo>
                  <a:pt x="18123" y="10228"/>
                </a:lnTo>
                <a:lnTo>
                  <a:pt x="17474" y="10961"/>
                </a:lnTo>
                <a:lnTo>
                  <a:pt x="17445" y="11108"/>
                </a:lnTo>
                <a:lnTo>
                  <a:pt x="17445" y="11518"/>
                </a:lnTo>
                <a:lnTo>
                  <a:pt x="17504" y="11723"/>
                </a:lnTo>
                <a:lnTo>
                  <a:pt x="17563" y="12046"/>
                </a:lnTo>
                <a:lnTo>
                  <a:pt x="17740" y="12397"/>
                </a:lnTo>
                <a:lnTo>
                  <a:pt x="17975" y="12661"/>
                </a:lnTo>
                <a:lnTo>
                  <a:pt x="18182" y="12896"/>
                </a:lnTo>
                <a:lnTo>
                  <a:pt x="18329" y="13071"/>
                </a:lnTo>
                <a:lnTo>
                  <a:pt x="19508" y="14771"/>
                </a:lnTo>
                <a:lnTo>
                  <a:pt x="18565" y="15299"/>
                </a:lnTo>
                <a:lnTo>
                  <a:pt x="18594" y="15357"/>
                </a:lnTo>
                <a:lnTo>
                  <a:pt x="18771" y="15504"/>
                </a:lnTo>
                <a:lnTo>
                  <a:pt x="18948" y="15709"/>
                </a:lnTo>
                <a:lnTo>
                  <a:pt x="19095" y="15856"/>
                </a:lnTo>
                <a:lnTo>
                  <a:pt x="19213" y="15914"/>
                </a:lnTo>
                <a:lnTo>
                  <a:pt x="19066" y="15914"/>
                </a:lnTo>
                <a:lnTo>
                  <a:pt x="18771" y="15973"/>
                </a:lnTo>
                <a:lnTo>
                  <a:pt x="18417" y="16031"/>
                </a:lnTo>
                <a:lnTo>
                  <a:pt x="18152" y="16061"/>
                </a:lnTo>
                <a:lnTo>
                  <a:pt x="18034" y="16178"/>
                </a:lnTo>
                <a:lnTo>
                  <a:pt x="18182" y="17233"/>
                </a:lnTo>
                <a:lnTo>
                  <a:pt x="19066" y="18171"/>
                </a:lnTo>
                <a:lnTo>
                  <a:pt x="19714" y="18112"/>
                </a:lnTo>
                <a:lnTo>
                  <a:pt x="19508" y="18171"/>
                </a:lnTo>
                <a:lnTo>
                  <a:pt x="19272" y="18435"/>
                </a:lnTo>
                <a:lnTo>
                  <a:pt x="18977" y="18786"/>
                </a:lnTo>
                <a:lnTo>
                  <a:pt x="18712" y="19138"/>
                </a:lnTo>
                <a:lnTo>
                  <a:pt x="18417" y="19578"/>
                </a:lnTo>
                <a:lnTo>
                  <a:pt x="18123" y="19900"/>
                </a:lnTo>
                <a:lnTo>
                  <a:pt x="17887" y="20164"/>
                </a:lnTo>
                <a:lnTo>
                  <a:pt x="17740" y="20252"/>
                </a:lnTo>
                <a:lnTo>
                  <a:pt x="17209" y="20281"/>
                </a:lnTo>
                <a:lnTo>
                  <a:pt x="16826" y="20281"/>
                </a:lnTo>
                <a:lnTo>
                  <a:pt x="16532" y="20193"/>
                </a:lnTo>
                <a:lnTo>
                  <a:pt x="16266" y="20076"/>
                </a:lnTo>
                <a:lnTo>
                  <a:pt x="16031" y="19900"/>
                </a:lnTo>
                <a:lnTo>
                  <a:pt x="15765" y="19666"/>
                </a:lnTo>
                <a:lnTo>
                  <a:pt x="15441" y="19373"/>
                </a:lnTo>
                <a:lnTo>
                  <a:pt x="14557" y="19578"/>
                </a:lnTo>
                <a:lnTo>
                  <a:pt x="12612" y="18728"/>
                </a:lnTo>
                <a:lnTo>
                  <a:pt x="12111" y="19050"/>
                </a:lnTo>
                <a:lnTo>
                  <a:pt x="11817" y="19402"/>
                </a:lnTo>
                <a:lnTo>
                  <a:pt x="11610" y="19871"/>
                </a:lnTo>
                <a:lnTo>
                  <a:pt x="11581" y="20310"/>
                </a:lnTo>
                <a:lnTo>
                  <a:pt x="11581" y="20779"/>
                </a:lnTo>
                <a:lnTo>
                  <a:pt x="11817" y="21600"/>
                </a:lnTo>
                <a:lnTo>
                  <a:pt x="11699" y="21541"/>
                </a:lnTo>
                <a:lnTo>
                  <a:pt x="11434" y="21512"/>
                </a:lnTo>
                <a:lnTo>
                  <a:pt x="11050" y="21453"/>
                </a:lnTo>
                <a:lnTo>
                  <a:pt x="10638" y="21366"/>
                </a:lnTo>
                <a:lnTo>
                  <a:pt x="10225" y="21336"/>
                </a:lnTo>
                <a:lnTo>
                  <a:pt x="9842" y="21248"/>
                </a:lnTo>
                <a:lnTo>
                  <a:pt x="9577" y="21219"/>
                </a:lnTo>
                <a:lnTo>
                  <a:pt x="9282" y="21072"/>
                </a:lnTo>
                <a:lnTo>
                  <a:pt x="8516" y="20545"/>
                </a:lnTo>
                <a:lnTo>
                  <a:pt x="8192" y="20281"/>
                </a:lnTo>
                <a:lnTo>
                  <a:pt x="7927" y="20017"/>
                </a:lnTo>
                <a:lnTo>
                  <a:pt x="7691" y="19842"/>
                </a:lnTo>
                <a:lnTo>
                  <a:pt x="7632" y="19783"/>
                </a:lnTo>
                <a:lnTo>
                  <a:pt x="7455" y="19842"/>
                </a:lnTo>
                <a:lnTo>
                  <a:pt x="7249" y="19929"/>
                </a:lnTo>
                <a:lnTo>
                  <a:pt x="7013" y="20076"/>
                </a:lnTo>
                <a:lnTo>
                  <a:pt x="6778" y="20193"/>
                </a:lnTo>
                <a:lnTo>
                  <a:pt x="6630" y="20281"/>
                </a:lnTo>
                <a:lnTo>
                  <a:pt x="6512" y="20252"/>
                </a:lnTo>
                <a:lnTo>
                  <a:pt x="5628" y="19373"/>
                </a:lnTo>
                <a:lnTo>
                  <a:pt x="5010" y="19607"/>
                </a:lnTo>
                <a:lnTo>
                  <a:pt x="4685" y="19343"/>
                </a:lnTo>
                <a:lnTo>
                  <a:pt x="4361" y="19109"/>
                </a:lnTo>
                <a:lnTo>
                  <a:pt x="4096" y="18962"/>
                </a:lnTo>
                <a:lnTo>
                  <a:pt x="3890" y="18786"/>
                </a:lnTo>
                <a:lnTo>
                  <a:pt x="3742" y="18581"/>
                </a:lnTo>
                <a:lnTo>
                  <a:pt x="3654" y="18288"/>
                </a:lnTo>
                <a:lnTo>
                  <a:pt x="3566" y="18171"/>
                </a:lnTo>
                <a:lnTo>
                  <a:pt x="3300" y="18054"/>
                </a:lnTo>
                <a:lnTo>
                  <a:pt x="3006" y="17936"/>
                </a:lnTo>
                <a:lnTo>
                  <a:pt x="2682" y="17878"/>
                </a:lnTo>
                <a:lnTo>
                  <a:pt x="2446" y="17849"/>
                </a:lnTo>
                <a:lnTo>
                  <a:pt x="2298" y="17849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6" name="Shape 7791"/>
          <p:cNvSpPr/>
          <p:nvPr/>
        </p:nvSpPr>
        <p:spPr>
          <a:xfrm>
            <a:off x="9626125" y="5602492"/>
            <a:ext cx="149833" cy="3484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290"/>
                </a:moveTo>
                <a:lnTo>
                  <a:pt x="1620" y="11148"/>
                </a:lnTo>
                <a:lnTo>
                  <a:pt x="1890" y="13471"/>
                </a:lnTo>
                <a:lnTo>
                  <a:pt x="1620" y="15677"/>
                </a:lnTo>
                <a:lnTo>
                  <a:pt x="810" y="17884"/>
                </a:lnTo>
                <a:lnTo>
                  <a:pt x="810" y="19858"/>
                </a:lnTo>
                <a:lnTo>
                  <a:pt x="1620" y="21600"/>
                </a:lnTo>
                <a:lnTo>
                  <a:pt x="4860" y="21484"/>
                </a:lnTo>
                <a:lnTo>
                  <a:pt x="7290" y="21019"/>
                </a:lnTo>
                <a:lnTo>
                  <a:pt x="8640" y="20439"/>
                </a:lnTo>
                <a:lnTo>
                  <a:pt x="10260" y="19858"/>
                </a:lnTo>
                <a:lnTo>
                  <a:pt x="11070" y="19277"/>
                </a:lnTo>
                <a:lnTo>
                  <a:pt x="11880" y="18813"/>
                </a:lnTo>
                <a:lnTo>
                  <a:pt x="13230" y="18581"/>
                </a:lnTo>
                <a:lnTo>
                  <a:pt x="14580" y="18929"/>
                </a:lnTo>
                <a:lnTo>
                  <a:pt x="16740" y="19626"/>
                </a:lnTo>
                <a:lnTo>
                  <a:pt x="18090" y="18348"/>
                </a:lnTo>
                <a:lnTo>
                  <a:pt x="20250" y="15097"/>
                </a:lnTo>
                <a:lnTo>
                  <a:pt x="21600" y="13819"/>
                </a:lnTo>
                <a:lnTo>
                  <a:pt x="19710" y="12426"/>
                </a:lnTo>
                <a:lnTo>
                  <a:pt x="18360" y="11148"/>
                </a:lnTo>
                <a:lnTo>
                  <a:pt x="17280" y="10335"/>
                </a:lnTo>
                <a:lnTo>
                  <a:pt x="17280" y="9523"/>
                </a:lnTo>
                <a:lnTo>
                  <a:pt x="18900" y="8826"/>
                </a:lnTo>
                <a:lnTo>
                  <a:pt x="21600" y="8013"/>
                </a:lnTo>
                <a:lnTo>
                  <a:pt x="21330" y="6039"/>
                </a:lnTo>
                <a:lnTo>
                  <a:pt x="20250" y="3716"/>
                </a:lnTo>
                <a:lnTo>
                  <a:pt x="18090" y="1858"/>
                </a:lnTo>
                <a:lnTo>
                  <a:pt x="15390" y="0"/>
                </a:lnTo>
                <a:lnTo>
                  <a:pt x="11610" y="1626"/>
                </a:lnTo>
                <a:lnTo>
                  <a:pt x="8100" y="2671"/>
                </a:lnTo>
                <a:lnTo>
                  <a:pt x="5670" y="3484"/>
                </a:lnTo>
                <a:lnTo>
                  <a:pt x="3510" y="3948"/>
                </a:lnTo>
                <a:lnTo>
                  <a:pt x="2160" y="4181"/>
                </a:lnTo>
                <a:lnTo>
                  <a:pt x="1080" y="4645"/>
                </a:lnTo>
                <a:lnTo>
                  <a:pt x="810" y="5226"/>
                </a:lnTo>
                <a:lnTo>
                  <a:pt x="540" y="6155"/>
                </a:lnTo>
                <a:lnTo>
                  <a:pt x="0" y="7316"/>
                </a:lnTo>
                <a:lnTo>
                  <a:pt x="0" y="9290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7" name="Shape 7792"/>
          <p:cNvSpPr/>
          <p:nvPr/>
        </p:nvSpPr>
        <p:spPr>
          <a:xfrm>
            <a:off x="10103714" y="6068917"/>
            <a:ext cx="372708" cy="251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97" y="6125"/>
                </a:moveTo>
                <a:lnTo>
                  <a:pt x="21057" y="4675"/>
                </a:lnTo>
                <a:lnTo>
                  <a:pt x="21491" y="3063"/>
                </a:lnTo>
                <a:lnTo>
                  <a:pt x="21600" y="1451"/>
                </a:lnTo>
                <a:lnTo>
                  <a:pt x="21600" y="0"/>
                </a:lnTo>
                <a:lnTo>
                  <a:pt x="19646" y="161"/>
                </a:lnTo>
                <a:lnTo>
                  <a:pt x="17801" y="806"/>
                </a:lnTo>
                <a:lnTo>
                  <a:pt x="16064" y="1612"/>
                </a:lnTo>
                <a:lnTo>
                  <a:pt x="14219" y="2418"/>
                </a:lnTo>
                <a:lnTo>
                  <a:pt x="12591" y="2901"/>
                </a:lnTo>
                <a:lnTo>
                  <a:pt x="10746" y="3063"/>
                </a:lnTo>
                <a:lnTo>
                  <a:pt x="8792" y="2257"/>
                </a:lnTo>
                <a:lnTo>
                  <a:pt x="6838" y="806"/>
                </a:lnTo>
                <a:lnTo>
                  <a:pt x="5753" y="1612"/>
                </a:lnTo>
                <a:lnTo>
                  <a:pt x="4450" y="2096"/>
                </a:lnTo>
                <a:lnTo>
                  <a:pt x="2279" y="2740"/>
                </a:lnTo>
                <a:lnTo>
                  <a:pt x="1411" y="3224"/>
                </a:lnTo>
                <a:lnTo>
                  <a:pt x="760" y="4352"/>
                </a:lnTo>
                <a:lnTo>
                  <a:pt x="217" y="5803"/>
                </a:lnTo>
                <a:lnTo>
                  <a:pt x="0" y="8060"/>
                </a:lnTo>
                <a:lnTo>
                  <a:pt x="2279" y="10478"/>
                </a:lnTo>
                <a:lnTo>
                  <a:pt x="4776" y="12734"/>
                </a:lnTo>
                <a:lnTo>
                  <a:pt x="7707" y="14669"/>
                </a:lnTo>
                <a:lnTo>
                  <a:pt x="14002" y="18215"/>
                </a:lnTo>
                <a:lnTo>
                  <a:pt x="17041" y="19827"/>
                </a:lnTo>
                <a:lnTo>
                  <a:pt x="19755" y="21600"/>
                </a:lnTo>
                <a:lnTo>
                  <a:pt x="20949" y="19666"/>
                </a:lnTo>
                <a:lnTo>
                  <a:pt x="21166" y="17248"/>
                </a:lnTo>
                <a:lnTo>
                  <a:pt x="21057" y="14991"/>
                </a:lnTo>
                <a:lnTo>
                  <a:pt x="20623" y="12412"/>
                </a:lnTo>
                <a:lnTo>
                  <a:pt x="20297" y="9672"/>
                </a:lnTo>
                <a:lnTo>
                  <a:pt x="20297" y="6125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8" name="Shape 7793"/>
          <p:cNvSpPr/>
          <p:nvPr/>
        </p:nvSpPr>
        <p:spPr>
          <a:xfrm>
            <a:off x="9436962" y="4664025"/>
            <a:ext cx="1385949" cy="1419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3" y="7580"/>
                </a:moveTo>
                <a:lnTo>
                  <a:pt x="1751" y="7665"/>
                </a:lnTo>
                <a:lnTo>
                  <a:pt x="1926" y="7637"/>
                </a:lnTo>
                <a:lnTo>
                  <a:pt x="2189" y="7580"/>
                </a:lnTo>
                <a:lnTo>
                  <a:pt x="2481" y="7380"/>
                </a:lnTo>
                <a:lnTo>
                  <a:pt x="2802" y="7209"/>
                </a:lnTo>
                <a:lnTo>
                  <a:pt x="3152" y="6982"/>
                </a:lnTo>
                <a:lnTo>
                  <a:pt x="3444" y="6754"/>
                </a:lnTo>
                <a:lnTo>
                  <a:pt x="3736" y="6583"/>
                </a:lnTo>
                <a:lnTo>
                  <a:pt x="3970" y="6469"/>
                </a:lnTo>
                <a:lnTo>
                  <a:pt x="4116" y="6412"/>
                </a:lnTo>
                <a:lnTo>
                  <a:pt x="4320" y="6497"/>
                </a:lnTo>
                <a:lnTo>
                  <a:pt x="4583" y="6668"/>
                </a:lnTo>
                <a:lnTo>
                  <a:pt x="4875" y="6754"/>
                </a:lnTo>
                <a:lnTo>
                  <a:pt x="5196" y="6839"/>
                </a:lnTo>
                <a:lnTo>
                  <a:pt x="5429" y="6868"/>
                </a:lnTo>
                <a:lnTo>
                  <a:pt x="5721" y="7323"/>
                </a:lnTo>
                <a:lnTo>
                  <a:pt x="5984" y="7665"/>
                </a:lnTo>
                <a:lnTo>
                  <a:pt x="6509" y="8292"/>
                </a:lnTo>
                <a:lnTo>
                  <a:pt x="6714" y="8634"/>
                </a:lnTo>
                <a:lnTo>
                  <a:pt x="6859" y="9062"/>
                </a:lnTo>
                <a:lnTo>
                  <a:pt x="6976" y="9603"/>
                </a:lnTo>
                <a:lnTo>
                  <a:pt x="7064" y="10059"/>
                </a:lnTo>
                <a:lnTo>
                  <a:pt x="7385" y="10458"/>
                </a:lnTo>
                <a:lnTo>
                  <a:pt x="7823" y="10857"/>
                </a:lnTo>
                <a:lnTo>
                  <a:pt x="8348" y="11256"/>
                </a:lnTo>
                <a:lnTo>
                  <a:pt x="8903" y="11626"/>
                </a:lnTo>
                <a:lnTo>
                  <a:pt x="9457" y="11940"/>
                </a:lnTo>
                <a:lnTo>
                  <a:pt x="9924" y="12253"/>
                </a:lnTo>
                <a:lnTo>
                  <a:pt x="10245" y="12510"/>
                </a:lnTo>
                <a:lnTo>
                  <a:pt x="10508" y="12795"/>
                </a:lnTo>
                <a:lnTo>
                  <a:pt x="10858" y="13108"/>
                </a:lnTo>
                <a:lnTo>
                  <a:pt x="11179" y="13450"/>
                </a:lnTo>
                <a:lnTo>
                  <a:pt x="11559" y="13735"/>
                </a:lnTo>
                <a:lnTo>
                  <a:pt x="11968" y="13849"/>
                </a:lnTo>
                <a:lnTo>
                  <a:pt x="12376" y="13821"/>
                </a:lnTo>
                <a:lnTo>
                  <a:pt x="12843" y="13935"/>
                </a:lnTo>
                <a:lnTo>
                  <a:pt x="13135" y="14134"/>
                </a:lnTo>
                <a:lnTo>
                  <a:pt x="13369" y="14391"/>
                </a:lnTo>
                <a:lnTo>
                  <a:pt x="13544" y="14732"/>
                </a:lnTo>
                <a:lnTo>
                  <a:pt x="13690" y="15103"/>
                </a:lnTo>
                <a:lnTo>
                  <a:pt x="13982" y="15274"/>
                </a:lnTo>
                <a:lnTo>
                  <a:pt x="14361" y="15388"/>
                </a:lnTo>
                <a:lnTo>
                  <a:pt x="14770" y="15445"/>
                </a:lnTo>
                <a:lnTo>
                  <a:pt x="15120" y="15530"/>
                </a:lnTo>
                <a:lnTo>
                  <a:pt x="15383" y="15559"/>
                </a:lnTo>
                <a:lnTo>
                  <a:pt x="15412" y="16015"/>
                </a:lnTo>
                <a:lnTo>
                  <a:pt x="15529" y="16357"/>
                </a:lnTo>
                <a:lnTo>
                  <a:pt x="15675" y="16699"/>
                </a:lnTo>
                <a:lnTo>
                  <a:pt x="16200" y="16756"/>
                </a:lnTo>
                <a:lnTo>
                  <a:pt x="16609" y="16955"/>
                </a:lnTo>
                <a:lnTo>
                  <a:pt x="16959" y="17269"/>
                </a:lnTo>
                <a:lnTo>
                  <a:pt x="17251" y="17639"/>
                </a:lnTo>
                <a:lnTo>
                  <a:pt x="17484" y="18123"/>
                </a:lnTo>
                <a:lnTo>
                  <a:pt x="17689" y="18551"/>
                </a:lnTo>
                <a:lnTo>
                  <a:pt x="17835" y="19035"/>
                </a:lnTo>
                <a:lnTo>
                  <a:pt x="18039" y="19520"/>
                </a:lnTo>
                <a:lnTo>
                  <a:pt x="18185" y="19919"/>
                </a:lnTo>
                <a:lnTo>
                  <a:pt x="18039" y="19976"/>
                </a:lnTo>
                <a:lnTo>
                  <a:pt x="17835" y="20090"/>
                </a:lnTo>
                <a:lnTo>
                  <a:pt x="17659" y="20175"/>
                </a:lnTo>
                <a:lnTo>
                  <a:pt x="17514" y="20232"/>
                </a:lnTo>
                <a:lnTo>
                  <a:pt x="17514" y="20517"/>
                </a:lnTo>
                <a:lnTo>
                  <a:pt x="17426" y="20888"/>
                </a:lnTo>
                <a:lnTo>
                  <a:pt x="17309" y="21230"/>
                </a:lnTo>
                <a:lnTo>
                  <a:pt x="17222" y="21515"/>
                </a:lnTo>
                <a:lnTo>
                  <a:pt x="17543" y="21600"/>
                </a:lnTo>
                <a:lnTo>
                  <a:pt x="17805" y="21515"/>
                </a:lnTo>
                <a:lnTo>
                  <a:pt x="18010" y="21287"/>
                </a:lnTo>
                <a:lnTo>
                  <a:pt x="18185" y="21002"/>
                </a:lnTo>
                <a:lnTo>
                  <a:pt x="18302" y="20631"/>
                </a:lnTo>
                <a:lnTo>
                  <a:pt x="18360" y="20261"/>
                </a:lnTo>
                <a:lnTo>
                  <a:pt x="18448" y="19976"/>
                </a:lnTo>
                <a:lnTo>
                  <a:pt x="18506" y="19719"/>
                </a:lnTo>
                <a:lnTo>
                  <a:pt x="18594" y="19548"/>
                </a:lnTo>
                <a:lnTo>
                  <a:pt x="18827" y="19349"/>
                </a:lnTo>
                <a:lnTo>
                  <a:pt x="19352" y="19064"/>
                </a:lnTo>
                <a:lnTo>
                  <a:pt x="19528" y="18921"/>
                </a:lnTo>
                <a:lnTo>
                  <a:pt x="19440" y="18636"/>
                </a:lnTo>
                <a:lnTo>
                  <a:pt x="19382" y="18294"/>
                </a:lnTo>
                <a:lnTo>
                  <a:pt x="19352" y="17981"/>
                </a:lnTo>
                <a:lnTo>
                  <a:pt x="19119" y="17924"/>
                </a:lnTo>
                <a:lnTo>
                  <a:pt x="18856" y="17782"/>
                </a:lnTo>
                <a:lnTo>
                  <a:pt x="18564" y="17639"/>
                </a:lnTo>
                <a:lnTo>
                  <a:pt x="18331" y="17468"/>
                </a:lnTo>
                <a:lnTo>
                  <a:pt x="18185" y="17354"/>
                </a:lnTo>
                <a:lnTo>
                  <a:pt x="18214" y="16984"/>
                </a:lnTo>
                <a:lnTo>
                  <a:pt x="18360" y="16556"/>
                </a:lnTo>
                <a:lnTo>
                  <a:pt x="18594" y="16072"/>
                </a:lnTo>
                <a:lnTo>
                  <a:pt x="18827" y="15673"/>
                </a:lnTo>
                <a:lnTo>
                  <a:pt x="19002" y="15416"/>
                </a:lnTo>
                <a:lnTo>
                  <a:pt x="19440" y="15502"/>
                </a:lnTo>
                <a:lnTo>
                  <a:pt x="19965" y="15644"/>
                </a:lnTo>
                <a:lnTo>
                  <a:pt x="20462" y="15901"/>
                </a:lnTo>
                <a:lnTo>
                  <a:pt x="20899" y="16186"/>
                </a:lnTo>
                <a:lnTo>
                  <a:pt x="21250" y="16499"/>
                </a:lnTo>
                <a:lnTo>
                  <a:pt x="21512" y="16870"/>
                </a:lnTo>
                <a:lnTo>
                  <a:pt x="21600" y="16471"/>
                </a:lnTo>
                <a:lnTo>
                  <a:pt x="21542" y="16100"/>
                </a:lnTo>
                <a:lnTo>
                  <a:pt x="21337" y="15815"/>
                </a:lnTo>
                <a:lnTo>
                  <a:pt x="21016" y="15530"/>
                </a:lnTo>
                <a:lnTo>
                  <a:pt x="20695" y="15274"/>
                </a:lnTo>
                <a:lnTo>
                  <a:pt x="20316" y="15103"/>
                </a:lnTo>
                <a:lnTo>
                  <a:pt x="20024" y="14932"/>
                </a:lnTo>
                <a:lnTo>
                  <a:pt x="19528" y="14732"/>
                </a:lnTo>
                <a:lnTo>
                  <a:pt x="18973" y="14476"/>
                </a:lnTo>
                <a:lnTo>
                  <a:pt x="18360" y="14163"/>
                </a:lnTo>
                <a:lnTo>
                  <a:pt x="17747" y="13878"/>
                </a:lnTo>
                <a:lnTo>
                  <a:pt x="17163" y="13593"/>
                </a:lnTo>
                <a:lnTo>
                  <a:pt x="16725" y="13336"/>
                </a:lnTo>
                <a:lnTo>
                  <a:pt x="16755" y="13165"/>
                </a:lnTo>
                <a:lnTo>
                  <a:pt x="16871" y="12937"/>
                </a:lnTo>
                <a:lnTo>
                  <a:pt x="17046" y="12681"/>
                </a:lnTo>
                <a:lnTo>
                  <a:pt x="17222" y="12510"/>
                </a:lnTo>
                <a:lnTo>
                  <a:pt x="16813" y="12396"/>
                </a:lnTo>
                <a:lnTo>
                  <a:pt x="16463" y="12339"/>
                </a:lnTo>
                <a:lnTo>
                  <a:pt x="16083" y="12396"/>
                </a:lnTo>
                <a:lnTo>
                  <a:pt x="15762" y="12424"/>
                </a:lnTo>
                <a:lnTo>
                  <a:pt x="15383" y="12339"/>
                </a:lnTo>
                <a:lnTo>
                  <a:pt x="14653" y="12139"/>
                </a:lnTo>
                <a:lnTo>
                  <a:pt x="14069" y="11769"/>
                </a:lnTo>
                <a:lnTo>
                  <a:pt x="13544" y="11256"/>
                </a:lnTo>
                <a:lnTo>
                  <a:pt x="13135" y="10715"/>
                </a:lnTo>
                <a:lnTo>
                  <a:pt x="12872" y="10088"/>
                </a:lnTo>
                <a:lnTo>
                  <a:pt x="12726" y="9461"/>
                </a:lnTo>
                <a:lnTo>
                  <a:pt x="12610" y="9062"/>
                </a:lnTo>
                <a:lnTo>
                  <a:pt x="12347" y="8691"/>
                </a:lnTo>
                <a:lnTo>
                  <a:pt x="12055" y="8378"/>
                </a:lnTo>
                <a:lnTo>
                  <a:pt x="11705" y="8121"/>
                </a:lnTo>
                <a:lnTo>
                  <a:pt x="11325" y="7836"/>
                </a:lnTo>
                <a:lnTo>
                  <a:pt x="11004" y="7580"/>
                </a:lnTo>
                <a:lnTo>
                  <a:pt x="10654" y="7323"/>
                </a:lnTo>
                <a:lnTo>
                  <a:pt x="10362" y="7010"/>
                </a:lnTo>
                <a:lnTo>
                  <a:pt x="10187" y="6697"/>
                </a:lnTo>
                <a:lnTo>
                  <a:pt x="10070" y="6355"/>
                </a:lnTo>
                <a:lnTo>
                  <a:pt x="10070" y="5927"/>
                </a:lnTo>
                <a:lnTo>
                  <a:pt x="10245" y="5443"/>
                </a:lnTo>
                <a:lnTo>
                  <a:pt x="10099" y="5186"/>
                </a:lnTo>
                <a:lnTo>
                  <a:pt x="10041" y="4930"/>
                </a:lnTo>
                <a:lnTo>
                  <a:pt x="9954" y="4616"/>
                </a:lnTo>
                <a:lnTo>
                  <a:pt x="9924" y="4160"/>
                </a:lnTo>
                <a:lnTo>
                  <a:pt x="10333" y="3847"/>
                </a:lnTo>
                <a:lnTo>
                  <a:pt x="10829" y="3505"/>
                </a:lnTo>
                <a:lnTo>
                  <a:pt x="11296" y="3220"/>
                </a:lnTo>
                <a:lnTo>
                  <a:pt x="11705" y="2907"/>
                </a:lnTo>
                <a:lnTo>
                  <a:pt x="12084" y="3106"/>
                </a:lnTo>
                <a:lnTo>
                  <a:pt x="12435" y="3220"/>
                </a:lnTo>
                <a:lnTo>
                  <a:pt x="12785" y="3249"/>
                </a:lnTo>
                <a:lnTo>
                  <a:pt x="12230" y="1681"/>
                </a:lnTo>
                <a:lnTo>
                  <a:pt x="9399" y="0"/>
                </a:lnTo>
                <a:lnTo>
                  <a:pt x="7735" y="969"/>
                </a:lnTo>
                <a:lnTo>
                  <a:pt x="6889" y="769"/>
                </a:lnTo>
                <a:lnTo>
                  <a:pt x="6538" y="969"/>
                </a:lnTo>
                <a:lnTo>
                  <a:pt x="6363" y="1111"/>
                </a:lnTo>
                <a:lnTo>
                  <a:pt x="6276" y="1225"/>
                </a:lnTo>
                <a:lnTo>
                  <a:pt x="6246" y="1339"/>
                </a:lnTo>
                <a:lnTo>
                  <a:pt x="6246" y="1425"/>
                </a:lnTo>
                <a:lnTo>
                  <a:pt x="6188" y="1539"/>
                </a:lnTo>
                <a:lnTo>
                  <a:pt x="5984" y="1653"/>
                </a:lnTo>
                <a:lnTo>
                  <a:pt x="5663" y="1767"/>
                </a:lnTo>
                <a:lnTo>
                  <a:pt x="5517" y="1510"/>
                </a:lnTo>
                <a:lnTo>
                  <a:pt x="5283" y="1368"/>
                </a:lnTo>
                <a:lnTo>
                  <a:pt x="5079" y="1282"/>
                </a:lnTo>
                <a:lnTo>
                  <a:pt x="4933" y="1254"/>
                </a:lnTo>
                <a:lnTo>
                  <a:pt x="4816" y="1254"/>
                </a:lnTo>
                <a:lnTo>
                  <a:pt x="4320" y="2536"/>
                </a:lnTo>
                <a:lnTo>
                  <a:pt x="3474" y="1282"/>
                </a:lnTo>
                <a:lnTo>
                  <a:pt x="3036" y="1539"/>
                </a:lnTo>
                <a:lnTo>
                  <a:pt x="3036" y="2280"/>
                </a:lnTo>
                <a:lnTo>
                  <a:pt x="292" y="2679"/>
                </a:lnTo>
                <a:lnTo>
                  <a:pt x="1459" y="4331"/>
                </a:lnTo>
                <a:lnTo>
                  <a:pt x="496" y="4844"/>
                </a:lnTo>
                <a:lnTo>
                  <a:pt x="1138" y="5443"/>
                </a:lnTo>
                <a:lnTo>
                  <a:pt x="613" y="5500"/>
                </a:lnTo>
                <a:lnTo>
                  <a:pt x="263" y="5528"/>
                </a:lnTo>
                <a:lnTo>
                  <a:pt x="29" y="5585"/>
                </a:lnTo>
                <a:lnTo>
                  <a:pt x="0" y="5785"/>
                </a:lnTo>
                <a:lnTo>
                  <a:pt x="204" y="6754"/>
                </a:lnTo>
                <a:lnTo>
                  <a:pt x="1022" y="7637"/>
                </a:lnTo>
                <a:lnTo>
                  <a:pt x="1693" y="7580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0" name="Shape 7795"/>
          <p:cNvSpPr/>
          <p:nvPr/>
        </p:nvSpPr>
        <p:spPr>
          <a:xfrm>
            <a:off x="8906930" y="5761713"/>
            <a:ext cx="117994" cy="103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" y="5498"/>
                </a:moveTo>
                <a:lnTo>
                  <a:pt x="4800" y="2356"/>
                </a:lnTo>
                <a:lnTo>
                  <a:pt x="7886" y="785"/>
                </a:lnTo>
                <a:lnTo>
                  <a:pt x="9600" y="0"/>
                </a:lnTo>
                <a:lnTo>
                  <a:pt x="11314" y="0"/>
                </a:lnTo>
                <a:lnTo>
                  <a:pt x="12343" y="785"/>
                </a:lnTo>
                <a:lnTo>
                  <a:pt x="13714" y="1964"/>
                </a:lnTo>
                <a:lnTo>
                  <a:pt x="15429" y="2356"/>
                </a:lnTo>
                <a:lnTo>
                  <a:pt x="17486" y="3535"/>
                </a:lnTo>
                <a:lnTo>
                  <a:pt x="21257" y="3927"/>
                </a:lnTo>
                <a:lnTo>
                  <a:pt x="21600" y="8640"/>
                </a:lnTo>
                <a:lnTo>
                  <a:pt x="20229" y="12960"/>
                </a:lnTo>
                <a:lnTo>
                  <a:pt x="17486" y="17673"/>
                </a:lnTo>
                <a:lnTo>
                  <a:pt x="14400" y="21600"/>
                </a:lnTo>
                <a:lnTo>
                  <a:pt x="9257" y="21207"/>
                </a:lnTo>
                <a:lnTo>
                  <a:pt x="4800" y="19244"/>
                </a:lnTo>
                <a:lnTo>
                  <a:pt x="2057" y="16102"/>
                </a:lnTo>
                <a:lnTo>
                  <a:pt x="343" y="12960"/>
                </a:lnTo>
                <a:lnTo>
                  <a:pt x="0" y="9033"/>
                </a:lnTo>
                <a:lnTo>
                  <a:pt x="343" y="5498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1" name="Shape 7796"/>
          <p:cNvSpPr/>
          <p:nvPr/>
        </p:nvSpPr>
        <p:spPr>
          <a:xfrm>
            <a:off x="7577170" y="4937510"/>
            <a:ext cx="1481467" cy="121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39" y="11116"/>
                </a:moveTo>
                <a:lnTo>
                  <a:pt x="16985" y="10883"/>
                </a:lnTo>
                <a:lnTo>
                  <a:pt x="17258" y="10750"/>
                </a:lnTo>
                <a:lnTo>
                  <a:pt x="17531" y="10717"/>
                </a:lnTo>
                <a:lnTo>
                  <a:pt x="17804" y="10717"/>
                </a:lnTo>
                <a:lnTo>
                  <a:pt x="18159" y="10550"/>
                </a:lnTo>
                <a:lnTo>
                  <a:pt x="18542" y="10284"/>
                </a:lnTo>
                <a:lnTo>
                  <a:pt x="18979" y="9985"/>
                </a:lnTo>
                <a:lnTo>
                  <a:pt x="19388" y="9685"/>
                </a:lnTo>
                <a:lnTo>
                  <a:pt x="19770" y="9485"/>
                </a:lnTo>
                <a:lnTo>
                  <a:pt x="20125" y="9386"/>
                </a:lnTo>
                <a:lnTo>
                  <a:pt x="20508" y="9452"/>
                </a:lnTo>
                <a:lnTo>
                  <a:pt x="20753" y="9519"/>
                </a:lnTo>
                <a:lnTo>
                  <a:pt x="20890" y="9485"/>
                </a:lnTo>
                <a:lnTo>
                  <a:pt x="20972" y="9352"/>
                </a:lnTo>
                <a:lnTo>
                  <a:pt x="21027" y="9086"/>
                </a:lnTo>
                <a:lnTo>
                  <a:pt x="21081" y="8687"/>
                </a:lnTo>
                <a:lnTo>
                  <a:pt x="21245" y="8620"/>
                </a:lnTo>
                <a:lnTo>
                  <a:pt x="21354" y="8620"/>
                </a:lnTo>
                <a:lnTo>
                  <a:pt x="21463" y="8587"/>
                </a:lnTo>
                <a:lnTo>
                  <a:pt x="21518" y="8587"/>
                </a:lnTo>
                <a:lnTo>
                  <a:pt x="21600" y="8487"/>
                </a:lnTo>
                <a:lnTo>
                  <a:pt x="21600" y="8320"/>
                </a:lnTo>
                <a:lnTo>
                  <a:pt x="21545" y="8187"/>
                </a:lnTo>
                <a:lnTo>
                  <a:pt x="21545" y="7988"/>
                </a:lnTo>
                <a:lnTo>
                  <a:pt x="19361" y="7522"/>
                </a:lnTo>
                <a:lnTo>
                  <a:pt x="18979" y="7322"/>
                </a:lnTo>
                <a:lnTo>
                  <a:pt x="18542" y="7022"/>
                </a:lnTo>
                <a:lnTo>
                  <a:pt x="18159" y="6623"/>
                </a:lnTo>
                <a:lnTo>
                  <a:pt x="17804" y="6190"/>
                </a:lnTo>
                <a:lnTo>
                  <a:pt x="17504" y="5858"/>
                </a:lnTo>
                <a:lnTo>
                  <a:pt x="16494" y="6457"/>
                </a:lnTo>
                <a:lnTo>
                  <a:pt x="16166" y="6024"/>
                </a:lnTo>
                <a:lnTo>
                  <a:pt x="15947" y="5758"/>
                </a:lnTo>
                <a:lnTo>
                  <a:pt x="15811" y="5558"/>
                </a:lnTo>
                <a:lnTo>
                  <a:pt x="15674" y="5458"/>
                </a:lnTo>
                <a:lnTo>
                  <a:pt x="15538" y="5458"/>
                </a:lnTo>
                <a:lnTo>
                  <a:pt x="15319" y="5525"/>
                </a:lnTo>
                <a:lnTo>
                  <a:pt x="15046" y="5658"/>
                </a:lnTo>
                <a:lnTo>
                  <a:pt x="14773" y="5392"/>
                </a:lnTo>
                <a:lnTo>
                  <a:pt x="14446" y="5159"/>
                </a:lnTo>
                <a:lnTo>
                  <a:pt x="14172" y="4959"/>
                </a:lnTo>
                <a:lnTo>
                  <a:pt x="13927" y="4759"/>
                </a:lnTo>
                <a:lnTo>
                  <a:pt x="13790" y="4493"/>
                </a:lnTo>
                <a:lnTo>
                  <a:pt x="13790" y="4160"/>
                </a:lnTo>
                <a:lnTo>
                  <a:pt x="13408" y="3927"/>
                </a:lnTo>
                <a:lnTo>
                  <a:pt x="12944" y="3761"/>
                </a:lnTo>
                <a:lnTo>
                  <a:pt x="12534" y="3594"/>
                </a:lnTo>
                <a:lnTo>
                  <a:pt x="11660" y="3228"/>
                </a:lnTo>
                <a:lnTo>
                  <a:pt x="9913" y="2696"/>
                </a:lnTo>
                <a:lnTo>
                  <a:pt x="8984" y="2430"/>
                </a:lnTo>
                <a:lnTo>
                  <a:pt x="8684" y="2330"/>
                </a:lnTo>
                <a:lnTo>
                  <a:pt x="8301" y="2063"/>
                </a:lnTo>
                <a:lnTo>
                  <a:pt x="7837" y="1797"/>
                </a:lnTo>
                <a:lnTo>
                  <a:pt x="7400" y="1564"/>
                </a:lnTo>
                <a:lnTo>
                  <a:pt x="6936" y="1331"/>
                </a:lnTo>
                <a:lnTo>
                  <a:pt x="6526" y="1265"/>
                </a:lnTo>
                <a:lnTo>
                  <a:pt x="6199" y="1331"/>
                </a:lnTo>
                <a:lnTo>
                  <a:pt x="5816" y="1132"/>
                </a:lnTo>
                <a:lnTo>
                  <a:pt x="5243" y="899"/>
                </a:lnTo>
                <a:lnTo>
                  <a:pt x="4861" y="832"/>
                </a:lnTo>
                <a:lnTo>
                  <a:pt x="4615" y="799"/>
                </a:lnTo>
                <a:lnTo>
                  <a:pt x="4342" y="599"/>
                </a:lnTo>
                <a:lnTo>
                  <a:pt x="4041" y="399"/>
                </a:lnTo>
                <a:lnTo>
                  <a:pt x="3577" y="0"/>
                </a:lnTo>
                <a:lnTo>
                  <a:pt x="3195" y="0"/>
                </a:lnTo>
                <a:lnTo>
                  <a:pt x="3086" y="67"/>
                </a:lnTo>
                <a:lnTo>
                  <a:pt x="3004" y="200"/>
                </a:lnTo>
                <a:lnTo>
                  <a:pt x="2949" y="399"/>
                </a:lnTo>
                <a:lnTo>
                  <a:pt x="2813" y="799"/>
                </a:lnTo>
                <a:lnTo>
                  <a:pt x="1966" y="799"/>
                </a:lnTo>
                <a:lnTo>
                  <a:pt x="1638" y="899"/>
                </a:lnTo>
                <a:lnTo>
                  <a:pt x="1447" y="1065"/>
                </a:lnTo>
                <a:lnTo>
                  <a:pt x="1311" y="1431"/>
                </a:lnTo>
                <a:lnTo>
                  <a:pt x="1256" y="1897"/>
                </a:lnTo>
                <a:lnTo>
                  <a:pt x="1393" y="2197"/>
                </a:lnTo>
                <a:lnTo>
                  <a:pt x="1557" y="2396"/>
                </a:lnTo>
                <a:lnTo>
                  <a:pt x="1638" y="2563"/>
                </a:lnTo>
                <a:lnTo>
                  <a:pt x="1693" y="2696"/>
                </a:lnTo>
                <a:lnTo>
                  <a:pt x="1693" y="2829"/>
                </a:lnTo>
                <a:lnTo>
                  <a:pt x="1611" y="3029"/>
                </a:lnTo>
                <a:lnTo>
                  <a:pt x="1475" y="3328"/>
                </a:lnTo>
                <a:lnTo>
                  <a:pt x="1229" y="3761"/>
                </a:lnTo>
                <a:lnTo>
                  <a:pt x="2512" y="4060"/>
                </a:lnTo>
                <a:lnTo>
                  <a:pt x="2485" y="4194"/>
                </a:lnTo>
                <a:lnTo>
                  <a:pt x="2458" y="4293"/>
                </a:lnTo>
                <a:lnTo>
                  <a:pt x="2376" y="4360"/>
                </a:lnTo>
                <a:lnTo>
                  <a:pt x="2266" y="4493"/>
                </a:lnTo>
                <a:lnTo>
                  <a:pt x="2212" y="4626"/>
                </a:lnTo>
                <a:lnTo>
                  <a:pt x="2813" y="4859"/>
                </a:lnTo>
                <a:lnTo>
                  <a:pt x="3304" y="5092"/>
                </a:lnTo>
                <a:lnTo>
                  <a:pt x="3714" y="5292"/>
                </a:lnTo>
                <a:lnTo>
                  <a:pt x="4178" y="5558"/>
                </a:lnTo>
                <a:lnTo>
                  <a:pt x="4697" y="5957"/>
                </a:lnTo>
                <a:lnTo>
                  <a:pt x="4861" y="6723"/>
                </a:lnTo>
                <a:lnTo>
                  <a:pt x="3577" y="7688"/>
                </a:lnTo>
                <a:lnTo>
                  <a:pt x="3113" y="11449"/>
                </a:lnTo>
                <a:lnTo>
                  <a:pt x="2185" y="11982"/>
                </a:lnTo>
                <a:lnTo>
                  <a:pt x="1857" y="11316"/>
                </a:lnTo>
                <a:lnTo>
                  <a:pt x="1830" y="11349"/>
                </a:lnTo>
                <a:lnTo>
                  <a:pt x="1830" y="11449"/>
                </a:lnTo>
                <a:lnTo>
                  <a:pt x="1802" y="11582"/>
                </a:lnTo>
                <a:lnTo>
                  <a:pt x="1748" y="11649"/>
                </a:lnTo>
                <a:lnTo>
                  <a:pt x="1748" y="11782"/>
                </a:lnTo>
                <a:lnTo>
                  <a:pt x="1884" y="12115"/>
                </a:lnTo>
                <a:lnTo>
                  <a:pt x="1993" y="12481"/>
                </a:lnTo>
                <a:lnTo>
                  <a:pt x="2103" y="12814"/>
                </a:lnTo>
                <a:lnTo>
                  <a:pt x="2212" y="13113"/>
                </a:lnTo>
                <a:lnTo>
                  <a:pt x="2239" y="13280"/>
                </a:lnTo>
                <a:lnTo>
                  <a:pt x="1502" y="15210"/>
                </a:lnTo>
                <a:lnTo>
                  <a:pt x="2348" y="15576"/>
                </a:lnTo>
                <a:lnTo>
                  <a:pt x="2185" y="15709"/>
                </a:lnTo>
                <a:lnTo>
                  <a:pt x="1939" y="15742"/>
                </a:lnTo>
                <a:lnTo>
                  <a:pt x="1638" y="15776"/>
                </a:lnTo>
                <a:lnTo>
                  <a:pt x="1447" y="15842"/>
                </a:lnTo>
                <a:lnTo>
                  <a:pt x="1256" y="15975"/>
                </a:lnTo>
                <a:lnTo>
                  <a:pt x="0" y="17972"/>
                </a:lnTo>
                <a:lnTo>
                  <a:pt x="437" y="18438"/>
                </a:lnTo>
                <a:lnTo>
                  <a:pt x="928" y="18804"/>
                </a:lnTo>
                <a:lnTo>
                  <a:pt x="1393" y="19204"/>
                </a:lnTo>
                <a:lnTo>
                  <a:pt x="1884" y="19570"/>
                </a:lnTo>
                <a:lnTo>
                  <a:pt x="2321" y="20002"/>
                </a:lnTo>
                <a:lnTo>
                  <a:pt x="2703" y="20535"/>
                </a:lnTo>
                <a:lnTo>
                  <a:pt x="2949" y="21201"/>
                </a:lnTo>
                <a:lnTo>
                  <a:pt x="3058" y="21367"/>
                </a:lnTo>
                <a:lnTo>
                  <a:pt x="3222" y="21500"/>
                </a:lnTo>
                <a:lnTo>
                  <a:pt x="3495" y="21533"/>
                </a:lnTo>
                <a:lnTo>
                  <a:pt x="3741" y="21600"/>
                </a:lnTo>
                <a:lnTo>
                  <a:pt x="3878" y="21600"/>
                </a:lnTo>
                <a:lnTo>
                  <a:pt x="4751" y="21367"/>
                </a:lnTo>
                <a:lnTo>
                  <a:pt x="5571" y="21167"/>
                </a:lnTo>
                <a:lnTo>
                  <a:pt x="6363" y="21034"/>
                </a:lnTo>
                <a:lnTo>
                  <a:pt x="7182" y="21034"/>
                </a:lnTo>
                <a:lnTo>
                  <a:pt x="8056" y="21201"/>
                </a:lnTo>
                <a:lnTo>
                  <a:pt x="8356" y="21201"/>
                </a:lnTo>
                <a:lnTo>
                  <a:pt x="8547" y="21300"/>
                </a:lnTo>
                <a:lnTo>
                  <a:pt x="8711" y="21500"/>
                </a:lnTo>
                <a:lnTo>
                  <a:pt x="8766" y="21533"/>
                </a:lnTo>
                <a:lnTo>
                  <a:pt x="8820" y="21533"/>
                </a:lnTo>
                <a:lnTo>
                  <a:pt x="8929" y="21434"/>
                </a:lnTo>
                <a:lnTo>
                  <a:pt x="9148" y="21201"/>
                </a:lnTo>
                <a:lnTo>
                  <a:pt x="9558" y="21201"/>
                </a:lnTo>
                <a:lnTo>
                  <a:pt x="10049" y="21067"/>
                </a:lnTo>
                <a:lnTo>
                  <a:pt x="10541" y="20835"/>
                </a:lnTo>
                <a:lnTo>
                  <a:pt x="11524" y="20302"/>
                </a:lnTo>
                <a:lnTo>
                  <a:pt x="11961" y="20136"/>
                </a:lnTo>
                <a:lnTo>
                  <a:pt x="12397" y="20069"/>
                </a:lnTo>
                <a:lnTo>
                  <a:pt x="12643" y="19936"/>
                </a:lnTo>
                <a:lnTo>
                  <a:pt x="12698" y="19836"/>
                </a:lnTo>
                <a:lnTo>
                  <a:pt x="12698" y="19803"/>
                </a:lnTo>
                <a:lnTo>
                  <a:pt x="12643" y="19703"/>
                </a:lnTo>
                <a:lnTo>
                  <a:pt x="12561" y="19537"/>
                </a:lnTo>
                <a:lnTo>
                  <a:pt x="12534" y="19337"/>
                </a:lnTo>
                <a:lnTo>
                  <a:pt x="13080" y="18804"/>
                </a:lnTo>
                <a:lnTo>
                  <a:pt x="13544" y="18471"/>
                </a:lnTo>
                <a:lnTo>
                  <a:pt x="13899" y="18205"/>
                </a:lnTo>
                <a:lnTo>
                  <a:pt x="14145" y="18105"/>
                </a:lnTo>
                <a:lnTo>
                  <a:pt x="14364" y="17972"/>
                </a:lnTo>
                <a:lnTo>
                  <a:pt x="14527" y="17706"/>
                </a:lnTo>
                <a:lnTo>
                  <a:pt x="14555" y="17540"/>
                </a:lnTo>
                <a:lnTo>
                  <a:pt x="14555" y="16907"/>
                </a:lnTo>
                <a:lnTo>
                  <a:pt x="14418" y="16441"/>
                </a:lnTo>
                <a:lnTo>
                  <a:pt x="14200" y="15909"/>
                </a:lnTo>
                <a:lnTo>
                  <a:pt x="14063" y="15376"/>
                </a:lnTo>
                <a:lnTo>
                  <a:pt x="14118" y="14810"/>
                </a:lnTo>
                <a:lnTo>
                  <a:pt x="14282" y="14211"/>
                </a:lnTo>
                <a:lnTo>
                  <a:pt x="14609" y="13646"/>
                </a:lnTo>
                <a:lnTo>
                  <a:pt x="14992" y="13180"/>
                </a:lnTo>
                <a:lnTo>
                  <a:pt x="15401" y="12714"/>
                </a:lnTo>
                <a:lnTo>
                  <a:pt x="15865" y="12214"/>
                </a:lnTo>
                <a:lnTo>
                  <a:pt x="16302" y="11682"/>
                </a:lnTo>
                <a:lnTo>
                  <a:pt x="16739" y="11116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2" name="Shape 7797"/>
          <p:cNvSpPr/>
          <p:nvPr/>
        </p:nvSpPr>
        <p:spPr>
          <a:xfrm>
            <a:off x="8204593" y="3212300"/>
            <a:ext cx="209766" cy="222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36" y="8713"/>
                </a:moveTo>
                <a:lnTo>
                  <a:pt x="20250" y="5808"/>
                </a:lnTo>
                <a:lnTo>
                  <a:pt x="18900" y="3267"/>
                </a:lnTo>
                <a:lnTo>
                  <a:pt x="17743" y="1271"/>
                </a:lnTo>
                <a:lnTo>
                  <a:pt x="16393" y="908"/>
                </a:lnTo>
                <a:lnTo>
                  <a:pt x="15814" y="1271"/>
                </a:lnTo>
                <a:lnTo>
                  <a:pt x="14271" y="1634"/>
                </a:lnTo>
                <a:lnTo>
                  <a:pt x="13500" y="1452"/>
                </a:lnTo>
                <a:lnTo>
                  <a:pt x="10993" y="363"/>
                </a:lnTo>
                <a:lnTo>
                  <a:pt x="9064" y="0"/>
                </a:lnTo>
                <a:lnTo>
                  <a:pt x="1736" y="7079"/>
                </a:lnTo>
                <a:lnTo>
                  <a:pt x="2121" y="7079"/>
                </a:lnTo>
                <a:lnTo>
                  <a:pt x="2700" y="7261"/>
                </a:lnTo>
                <a:lnTo>
                  <a:pt x="3086" y="7261"/>
                </a:lnTo>
                <a:lnTo>
                  <a:pt x="3664" y="7442"/>
                </a:lnTo>
                <a:lnTo>
                  <a:pt x="3857" y="7442"/>
                </a:lnTo>
                <a:lnTo>
                  <a:pt x="3857" y="8350"/>
                </a:lnTo>
                <a:lnTo>
                  <a:pt x="3664" y="8713"/>
                </a:lnTo>
                <a:lnTo>
                  <a:pt x="3664" y="8894"/>
                </a:lnTo>
                <a:lnTo>
                  <a:pt x="3086" y="9076"/>
                </a:lnTo>
                <a:lnTo>
                  <a:pt x="2893" y="9076"/>
                </a:lnTo>
                <a:lnTo>
                  <a:pt x="1350" y="8713"/>
                </a:lnTo>
                <a:lnTo>
                  <a:pt x="579" y="8350"/>
                </a:lnTo>
                <a:lnTo>
                  <a:pt x="193" y="8350"/>
                </a:lnTo>
                <a:lnTo>
                  <a:pt x="0" y="8713"/>
                </a:lnTo>
                <a:lnTo>
                  <a:pt x="0" y="9076"/>
                </a:lnTo>
                <a:lnTo>
                  <a:pt x="193" y="9620"/>
                </a:lnTo>
                <a:lnTo>
                  <a:pt x="579" y="10346"/>
                </a:lnTo>
                <a:lnTo>
                  <a:pt x="579" y="10709"/>
                </a:lnTo>
                <a:lnTo>
                  <a:pt x="964" y="11072"/>
                </a:lnTo>
                <a:lnTo>
                  <a:pt x="964" y="11980"/>
                </a:lnTo>
                <a:lnTo>
                  <a:pt x="2121" y="12887"/>
                </a:lnTo>
                <a:lnTo>
                  <a:pt x="3664" y="13613"/>
                </a:lnTo>
                <a:lnTo>
                  <a:pt x="5400" y="14158"/>
                </a:lnTo>
                <a:lnTo>
                  <a:pt x="6557" y="14158"/>
                </a:lnTo>
                <a:lnTo>
                  <a:pt x="7136" y="13976"/>
                </a:lnTo>
                <a:lnTo>
                  <a:pt x="7521" y="13795"/>
                </a:lnTo>
                <a:lnTo>
                  <a:pt x="10029" y="16336"/>
                </a:lnTo>
                <a:lnTo>
                  <a:pt x="11957" y="18877"/>
                </a:lnTo>
                <a:lnTo>
                  <a:pt x="14079" y="21600"/>
                </a:lnTo>
                <a:lnTo>
                  <a:pt x="21600" y="15610"/>
                </a:lnTo>
                <a:lnTo>
                  <a:pt x="21407" y="13976"/>
                </a:lnTo>
                <a:lnTo>
                  <a:pt x="21021" y="12524"/>
                </a:lnTo>
                <a:lnTo>
                  <a:pt x="20636" y="11435"/>
                </a:lnTo>
                <a:lnTo>
                  <a:pt x="20443" y="10346"/>
                </a:lnTo>
                <a:lnTo>
                  <a:pt x="20636" y="8713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3" name="Shape 7798"/>
          <p:cNvSpPr/>
          <p:nvPr/>
        </p:nvSpPr>
        <p:spPr>
          <a:xfrm>
            <a:off x="8257034" y="2725271"/>
            <a:ext cx="820332" cy="1337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86" y="11163"/>
                </a:moveTo>
                <a:lnTo>
                  <a:pt x="15386" y="10467"/>
                </a:lnTo>
                <a:lnTo>
                  <a:pt x="15337" y="10346"/>
                </a:lnTo>
                <a:lnTo>
                  <a:pt x="15288" y="10407"/>
                </a:lnTo>
                <a:lnTo>
                  <a:pt x="15140" y="10437"/>
                </a:lnTo>
                <a:lnTo>
                  <a:pt x="14647" y="10497"/>
                </a:lnTo>
                <a:lnTo>
                  <a:pt x="14351" y="10437"/>
                </a:lnTo>
                <a:lnTo>
                  <a:pt x="13956" y="10195"/>
                </a:lnTo>
                <a:lnTo>
                  <a:pt x="13956" y="9953"/>
                </a:lnTo>
                <a:lnTo>
                  <a:pt x="14104" y="9650"/>
                </a:lnTo>
                <a:lnTo>
                  <a:pt x="14203" y="9318"/>
                </a:lnTo>
                <a:lnTo>
                  <a:pt x="14351" y="8955"/>
                </a:lnTo>
                <a:lnTo>
                  <a:pt x="14449" y="8561"/>
                </a:lnTo>
                <a:lnTo>
                  <a:pt x="14449" y="8259"/>
                </a:lnTo>
                <a:lnTo>
                  <a:pt x="14400" y="7956"/>
                </a:lnTo>
                <a:lnTo>
                  <a:pt x="14153" y="7684"/>
                </a:lnTo>
                <a:lnTo>
                  <a:pt x="13710" y="7533"/>
                </a:lnTo>
                <a:lnTo>
                  <a:pt x="13068" y="7472"/>
                </a:lnTo>
                <a:lnTo>
                  <a:pt x="12871" y="7321"/>
                </a:lnTo>
                <a:lnTo>
                  <a:pt x="12526" y="7139"/>
                </a:lnTo>
                <a:lnTo>
                  <a:pt x="12082" y="7018"/>
                </a:lnTo>
                <a:lnTo>
                  <a:pt x="11737" y="6988"/>
                </a:lnTo>
                <a:lnTo>
                  <a:pt x="11786" y="6504"/>
                </a:lnTo>
                <a:lnTo>
                  <a:pt x="11984" y="6081"/>
                </a:lnTo>
                <a:lnTo>
                  <a:pt x="12378" y="5657"/>
                </a:lnTo>
                <a:lnTo>
                  <a:pt x="12773" y="5264"/>
                </a:lnTo>
                <a:lnTo>
                  <a:pt x="13216" y="4901"/>
                </a:lnTo>
                <a:lnTo>
                  <a:pt x="13710" y="4508"/>
                </a:lnTo>
                <a:lnTo>
                  <a:pt x="14153" y="4145"/>
                </a:lnTo>
                <a:lnTo>
                  <a:pt x="14597" y="3842"/>
                </a:lnTo>
                <a:lnTo>
                  <a:pt x="14893" y="3539"/>
                </a:lnTo>
                <a:lnTo>
                  <a:pt x="15140" y="3297"/>
                </a:lnTo>
                <a:lnTo>
                  <a:pt x="15288" y="3055"/>
                </a:lnTo>
                <a:lnTo>
                  <a:pt x="15238" y="2874"/>
                </a:lnTo>
                <a:lnTo>
                  <a:pt x="14942" y="2753"/>
                </a:lnTo>
                <a:lnTo>
                  <a:pt x="14548" y="2692"/>
                </a:lnTo>
                <a:lnTo>
                  <a:pt x="13808" y="2632"/>
                </a:lnTo>
                <a:lnTo>
                  <a:pt x="12822" y="2692"/>
                </a:lnTo>
                <a:lnTo>
                  <a:pt x="11490" y="2753"/>
                </a:lnTo>
                <a:lnTo>
                  <a:pt x="9863" y="2904"/>
                </a:lnTo>
                <a:lnTo>
                  <a:pt x="10603" y="2178"/>
                </a:lnTo>
                <a:lnTo>
                  <a:pt x="11540" y="1482"/>
                </a:lnTo>
                <a:lnTo>
                  <a:pt x="12625" y="817"/>
                </a:lnTo>
                <a:lnTo>
                  <a:pt x="13710" y="212"/>
                </a:lnTo>
                <a:lnTo>
                  <a:pt x="13364" y="91"/>
                </a:lnTo>
                <a:lnTo>
                  <a:pt x="12822" y="61"/>
                </a:lnTo>
                <a:lnTo>
                  <a:pt x="12132" y="0"/>
                </a:lnTo>
                <a:lnTo>
                  <a:pt x="11244" y="61"/>
                </a:lnTo>
                <a:lnTo>
                  <a:pt x="10405" y="61"/>
                </a:lnTo>
                <a:lnTo>
                  <a:pt x="9715" y="91"/>
                </a:lnTo>
                <a:lnTo>
                  <a:pt x="9222" y="91"/>
                </a:lnTo>
                <a:lnTo>
                  <a:pt x="7595" y="1240"/>
                </a:lnTo>
                <a:lnTo>
                  <a:pt x="6164" y="2481"/>
                </a:lnTo>
                <a:lnTo>
                  <a:pt x="6016" y="2420"/>
                </a:lnTo>
                <a:lnTo>
                  <a:pt x="5819" y="2299"/>
                </a:lnTo>
                <a:lnTo>
                  <a:pt x="5573" y="2057"/>
                </a:lnTo>
                <a:lnTo>
                  <a:pt x="5178" y="1876"/>
                </a:lnTo>
                <a:lnTo>
                  <a:pt x="4784" y="1755"/>
                </a:lnTo>
                <a:lnTo>
                  <a:pt x="4340" y="1724"/>
                </a:lnTo>
                <a:lnTo>
                  <a:pt x="3847" y="1815"/>
                </a:lnTo>
                <a:lnTo>
                  <a:pt x="4981" y="2965"/>
                </a:lnTo>
                <a:lnTo>
                  <a:pt x="6164" y="3509"/>
                </a:lnTo>
                <a:lnTo>
                  <a:pt x="5622" y="3721"/>
                </a:lnTo>
                <a:lnTo>
                  <a:pt x="4981" y="3933"/>
                </a:lnTo>
                <a:lnTo>
                  <a:pt x="4389" y="4205"/>
                </a:lnTo>
                <a:lnTo>
                  <a:pt x="3847" y="4477"/>
                </a:lnTo>
                <a:lnTo>
                  <a:pt x="3403" y="4780"/>
                </a:lnTo>
                <a:lnTo>
                  <a:pt x="3156" y="5203"/>
                </a:lnTo>
                <a:lnTo>
                  <a:pt x="3156" y="5718"/>
                </a:lnTo>
                <a:lnTo>
                  <a:pt x="4241" y="5718"/>
                </a:lnTo>
                <a:lnTo>
                  <a:pt x="4981" y="5778"/>
                </a:lnTo>
                <a:lnTo>
                  <a:pt x="5425" y="5869"/>
                </a:lnTo>
                <a:lnTo>
                  <a:pt x="5622" y="6020"/>
                </a:lnTo>
                <a:lnTo>
                  <a:pt x="5622" y="6323"/>
                </a:lnTo>
                <a:lnTo>
                  <a:pt x="5375" y="6716"/>
                </a:lnTo>
                <a:lnTo>
                  <a:pt x="4932" y="7321"/>
                </a:lnTo>
                <a:lnTo>
                  <a:pt x="4340" y="8108"/>
                </a:lnTo>
                <a:lnTo>
                  <a:pt x="5129" y="7866"/>
                </a:lnTo>
                <a:lnTo>
                  <a:pt x="5721" y="7805"/>
                </a:lnTo>
                <a:lnTo>
                  <a:pt x="6115" y="7835"/>
                </a:lnTo>
                <a:lnTo>
                  <a:pt x="6362" y="7926"/>
                </a:lnTo>
                <a:lnTo>
                  <a:pt x="6411" y="8108"/>
                </a:lnTo>
                <a:lnTo>
                  <a:pt x="6362" y="8289"/>
                </a:lnTo>
                <a:lnTo>
                  <a:pt x="6164" y="8561"/>
                </a:lnTo>
                <a:lnTo>
                  <a:pt x="5819" y="8803"/>
                </a:lnTo>
                <a:lnTo>
                  <a:pt x="5375" y="9076"/>
                </a:lnTo>
                <a:lnTo>
                  <a:pt x="5868" y="9439"/>
                </a:lnTo>
                <a:lnTo>
                  <a:pt x="6312" y="9590"/>
                </a:lnTo>
                <a:lnTo>
                  <a:pt x="6805" y="9620"/>
                </a:lnTo>
                <a:lnTo>
                  <a:pt x="7397" y="9529"/>
                </a:lnTo>
                <a:lnTo>
                  <a:pt x="7940" y="9469"/>
                </a:lnTo>
                <a:lnTo>
                  <a:pt x="8532" y="9348"/>
                </a:lnTo>
                <a:lnTo>
                  <a:pt x="9222" y="9318"/>
                </a:lnTo>
                <a:lnTo>
                  <a:pt x="9666" y="9620"/>
                </a:lnTo>
                <a:lnTo>
                  <a:pt x="9764" y="9923"/>
                </a:lnTo>
                <a:lnTo>
                  <a:pt x="9764" y="10225"/>
                </a:lnTo>
                <a:lnTo>
                  <a:pt x="9616" y="10588"/>
                </a:lnTo>
                <a:lnTo>
                  <a:pt x="9222" y="11012"/>
                </a:lnTo>
                <a:lnTo>
                  <a:pt x="9666" y="11587"/>
                </a:lnTo>
                <a:lnTo>
                  <a:pt x="9912" y="12071"/>
                </a:lnTo>
                <a:lnTo>
                  <a:pt x="9962" y="12434"/>
                </a:lnTo>
                <a:lnTo>
                  <a:pt x="9863" y="12827"/>
                </a:lnTo>
                <a:lnTo>
                  <a:pt x="9419" y="13250"/>
                </a:lnTo>
                <a:lnTo>
                  <a:pt x="8630" y="13734"/>
                </a:lnTo>
                <a:lnTo>
                  <a:pt x="7742" y="13613"/>
                </a:lnTo>
                <a:lnTo>
                  <a:pt x="7299" y="13492"/>
                </a:lnTo>
                <a:lnTo>
                  <a:pt x="6953" y="13341"/>
                </a:lnTo>
                <a:lnTo>
                  <a:pt x="6164" y="13099"/>
                </a:lnTo>
                <a:lnTo>
                  <a:pt x="5918" y="13069"/>
                </a:lnTo>
                <a:lnTo>
                  <a:pt x="5819" y="13099"/>
                </a:lnTo>
                <a:lnTo>
                  <a:pt x="5721" y="13190"/>
                </a:lnTo>
                <a:lnTo>
                  <a:pt x="5819" y="13432"/>
                </a:lnTo>
                <a:lnTo>
                  <a:pt x="6066" y="13765"/>
                </a:lnTo>
                <a:lnTo>
                  <a:pt x="6411" y="14218"/>
                </a:lnTo>
                <a:lnTo>
                  <a:pt x="5819" y="14279"/>
                </a:lnTo>
                <a:lnTo>
                  <a:pt x="5474" y="14309"/>
                </a:lnTo>
                <a:lnTo>
                  <a:pt x="5425" y="14339"/>
                </a:lnTo>
                <a:lnTo>
                  <a:pt x="5573" y="14430"/>
                </a:lnTo>
                <a:lnTo>
                  <a:pt x="5868" y="14582"/>
                </a:lnTo>
                <a:lnTo>
                  <a:pt x="6263" y="14733"/>
                </a:lnTo>
                <a:lnTo>
                  <a:pt x="6707" y="14914"/>
                </a:lnTo>
                <a:lnTo>
                  <a:pt x="6608" y="15398"/>
                </a:lnTo>
                <a:lnTo>
                  <a:pt x="6362" y="15701"/>
                </a:lnTo>
                <a:lnTo>
                  <a:pt x="6016" y="15973"/>
                </a:lnTo>
                <a:lnTo>
                  <a:pt x="5573" y="16155"/>
                </a:lnTo>
                <a:lnTo>
                  <a:pt x="4488" y="16397"/>
                </a:lnTo>
                <a:lnTo>
                  <a:pt x="3896" y="16518"/>
                </a:lnTo>
                <a:lnTo>
                  <a:pt x="3353" y="16639"/>
                </a:lnTo>
                <a:lnTo>
                  <a:pt x="3353" y="16820"/>
                </a:lnTo>
                <a:lnTo>
                  <a:pt x="3255" y="17092"/>
                </a:lnTo>
                <a:lnTo>
                  <a:pt x="3205" y="17365"/>
                </a:lnTo>
                <a:lnTo>
                  <a:pt x="3156" y="17576"/>
                </a:lnTo>
                <a:lnTo>
                  <a:pt x="4537" y="17576"/>
                </a:lnTo>
                <a:lnTo>
                  <a:pt x="4932" y="17607"/>
                </a:lnTo>
                <a:lnTo>
                  <a:pt x="5227" y="17607"/>
                </a:lnTo>
                <a:lnTo>
                  <a:pt x="5573" y="17637"/>
                </a:lnTo>
                <a:lnTo>
                  <a:pt x="6707" y="17637"/>
                </a:lnTo>
                <a:lnTo>
                  <a:pt x="6805" y="17909"/>
                </a:lnTo>
                <a:lnTo>
                  <a:pt x="7052" y="18061"/>
                </a:lnTo>
                <a:lnTo>
                  <a:pt x="7447" y="18151"/>
                </a:lnTo>
                <a:lnTo>
                  <a:pt x="7841" y="18182"/>
                </a:lnTo>
                <a:lnTo>
                  <a:pt x="8975" y="18182"/>
                </a:lnTo>
                <a:lnTo>
                  <a:pt x="8581" y="18605"/>
                </a:lnTo>
                <a:lnTo>
                  <a:pt x="8088" y="18968"/>
                </a:lnTo>
                <a:lnTo>
                  <a:pt x="7595" y="19180"/>
                </a:lnTo>
                <a:lnTo>
                  <a:pt x="7052" y="19150"/>
                </a:lnTo>
                <a:lnTo>
                  <a:pt x="6411" y="18998"/>
                </a:lnTo>
                <a:lnTo>
                  <a:pt x="5819" y="18877"/>
                </a:lnTo>
                <a:lnTo>
                  <a:pt x="5277" y="18847"/>
                </a:lnTo>
                <a:lnTo>
                  <a:pt x="4833" y="19150"/>
                </a:lnTo>
                <a:lnTo>
                  <a:pt x="4586" y="19392"/>
                </a:lnTo>
                <a:lnTo>
                  <a:pt x="4488" y="19543"/>
                </a:lnTo>
                <a:lnTo>
                  <a:pt x="4340" y="19664"/>
                </a:lnTo>
                <a:lnTo>
                  <a:pt x="4340" y="19724"/>
                </a:lnTo>
                <a:lnTo>
                  <a:pt x="4290" y="19815"/>
                </a:lnTo>
                <a:lnTo>
                  <a:pt x="4142" y="19876"/>
                </a:lnTo>
                <a:lnTo>
                  <a:pt x="3995" y="19966"/>
                </a:lnTo>
                <a:lnTo>
                  <a:pt x="3600" y="20057"/>
                </a:lnTo>
                <a:lnTo>
                  <a:pt x="3107" y="20148"/>
                </a:lnTo>
                <a:lnTo>
                  <a:pt x="2318" y="20360"/>
                </a:lnTo>
                <a:lnTo>
                  <a:pt x="1332" y="20602"/>
                </a:lnTo>
                <a:lnTo>
                  <a:pt x="0" y="20904"/>
                </a:lnTo>
                <a:lnTo>
                  <a:pt x="641" y="21116"/>
                </a:lnTo>
                <a:lnTo>
                  <a:pt x="1233" y="21237"/>
                </a:lnTo>
                <a:lnTo>
                  <a:pt x="2022" y="21237"/>
                </a:lnTo>
                <a:lnTo>
                  <a:pt x="2712" y="21176"/>
                </a:lnTo>
                <a:lnTo>
                  <a:pt x="3403" y="21055"/>
                </a:lnTo>
                <a:lnTo>
                  <a:pt x="4044" y="20934"/>
                </a:lnTo>
                <a:lnTo>
                  <a:pt x="4685" y="20844"/>
                </a:lnTo>
                <a:lnTo>
                  <a:pt x="5129" y="20844"/>
                </a:lnTo>
                <a:lnTo>
                  <a:pt x="5474" y="20965"/>
                </a:lnTo>
                <a:lnTo>
                  <a:pt x="5721" y="21237"/>
                </a:lnTo>
                <a:lnTo>
                  <a:pt x="6263" y="20934"/>
                </a:lnTo>
                <a:lnTo>
                  <a:pt x="6756" y="20692"/>
                </a:lnTo>
                <a:lnTo>
                  <a:pt x="7249" y="20602"/>
                </a:lnTo>
                <a:lnTo>
                  <a:pt x="7841" y="20541"/>
                </a:lnTo>
                <a:lnTo>
                  <a:pt x="8384" y="20692"/>
                </a:lnTo>
                <a:lnTo>
                  <a:pt x="9025" y="21025"/>
                </a:lnTo>
                <a:lnTo>
                  <a:pt x="9715" y="20934"/>
                </a:lnTo>
                <a:lnTo>
                  <a:pt x="10405" y="20783"/>
                </a:lnTo>
                <a:lnTo>
                  <a:pt x="11047" y="20632"/>
                </a:lnTo>
                <a:lnTo>
                  <a:pt x="11737" y="20541"/>
                </a:lnTo>
                <a:lnTo>
                  <a:pt x="11737" y="20602"/>
                </a:lnTo>
                <a:lnTo>
                  <a:pt x="11885" y="20662"/>
                </a:lnTo>
                <a:lnTo>
                  <a:pt x="12132" y="20813"/>
                </a:lnTo>
                <a:lnTo>
                  <a:pt x="12378" y="21025"/>
                </a:lnTo>
                <a:lnTo>
                  <a:pt x="12674" y="21237"/>
                </a:lnTo>
                <a:lnTo>
                  <a:pt x="12921" y="21388"/>
                </a:lnTo>
                <a:lnTo>
                  <a:pt x="13266" y="21509"/>
                </a:lnTo>
                <a:lnTo>
                  <a:pt x="13512" y="21600"/>
                </a:lnTo>
                <a:lnTo>
                  <a:pt x="13710" y="21570"/>
                </a:lnTo>
                <a:lnTo>
                  <a:pt x="13808" y="21358"/>
                </a:lnTo>
                <a:lnTo>
                  <a:pt x="13808" y="21055"/>
                </a:lnTo>
                <a:lnTo>
                  <a:pt x="13710" y="20541"/>
                </a:lnTo>
                <a:lnTo>
                  <a:pt x="14449" y="20753"/>
                </a:lnTo>
                <a:lnTo>
                  <a:pt x="15337" y="20844"/>
                </a:lnTo>
                <a:lnTo>
                  <a:pt x="16274" y="20844"/>
                </a:lnTo>
                <a:lnTo>
                  <a:pt x="17162" y="20783"/>
                </a:lnTo>
                <a:lnTo>
                  <a:pt x="18049" y="20632"/>
                </a:lnTo>
                <a:lnTo>
                  <a:pt x="18888" y="20360"/>
                </a:lnTo>
                <a:lnTo>
                  <a:pt x="19578" y="19936"/>
                </a:lnTo>
                <a:lnTo>
                  <a:pt x="19282" y="19785"/>
                </a:lnTo>
                <a:lnTo>
                  <a:pt x="18838" y="19603"/>
                </a:lnTo>
                <a:lnTo>
                  <a:pt x="18247" y="19513"/>
                </a:lnTo>
                <a:lnTo>
                  <a:pt x="17753" y="19392"/>
                </a:lnTo>
                <a:lnTo>
                  <a:pt x="17310" y="19180"/>
                </a:lnTo>
                <a:lnTo>
                  <a:pt x="17605" y="18998"/>
                </a:lnTo>
                <a:lnTo>
                  <a:pt x="18049" y="18756"/>
                </a:lnTo>
                <a:lnTo>
                  <a:pt x="18444" y="18545"/>
                </a:lnTo>
                <a:lnTo>
                  <a:pt x="18740" y="18272"/>
                </a:lnTo>
                <a:lnTo>
                  <a:pt x="19430" y="18151"/>
                </a:lnTo>
                <a:lnTo>
                  <a:pt x="20170" y="17939"/>
                </a:lnTo>
                <a:lnTo>
                  <a:pt x="20762" y="17637"/>
                </a:lnTo>
                <a:lnTo>
                  <a:pt x="21304" y="17304"/>
                </a:lnTo>
                <a:lnTo>
                  <a:pt x="21600" y="16941"/>
                </a:lnTo>
                <a:lnTo>
                  <a:pt x="21107" y="16487"/>
                </a:lnTo>
                <a:lnTo>
                  <a:pt x="20515" y="16155"/>
                </a:lnTo>
                <a:lnTo>
                  <a:pt x="19874" y="16003"/>
                </a:lnTo>
                <a:lnTo>
                  <a:pt x="19282" y="15973"/>
                </a:lnTo>
                <a:lnTo>
                  <a:pt x="17803" y="15973"/>
                </a:lnTo>
                <a:lnTo>
                  <a:pt x="16964" y="15943"/>
                </a:lnTo>
                <a:lnTo>
                  <a:pt x="17112" y="15368"/>
                </a:lnTo>
                <a:lnTo>
                  <a:pt x="17359" y="14763"/>
                </a:lnTo>
                <a:lnTo>
                  <a:pt x="17556" y="14188"/>
                </a:lnTo>
                <a:lnTo>
                  <a:pt x="17704" y="13674"/>
                </a:lnTo>
                <a:lnTo>
                  <a:pt x="17753" y="13160"/>
                </a:lnTo>
                <a:lnTo>
                  <a:pt x="17556" y="12645"/>
                </a:lnTo>
                <a:lnTo>
                  <a:pt x="17162" y="12131"/>
                </a:lnTo>
                <a:lnTo>
                  <a:pt x="16422" y="11647"/>
                </a:lnTo>
                <a:lnTo>
                  <a:pt x="15386" y="11163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4" name="Shape 7799"/>
          <p:cNvSpPr/>
          <p:nvPr/>
        </p:nvSpPr>
        <p:spPr>
          <a:xfrm>
            <a:off x="9659837" y="3015616"/>
            <a:ext cx="264080" cy="436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21600"/>
                </a:moveTo>
                <a:lnTo>
                  <a:pt x="3983" y="21600"/>
                </a:lnTo>
                <a:lnTo>
                  <a:pt x="3830" y="19839"/>
                </a:lnTo>
                <a:lnTo>
                  <a:pt x="3370" y="18355"/>
                </a:lnTo>
                <a:lnTo>
                  <a:pt x="2451" y="17521"/>
                </a:lnTo>
                <a:lnTo>
                  <a:pt x="1685" y="16316"/>
                </a:lnTo>
                <a:lnTo>
                  <a:pt x="1072" y="14833"/>
                </a:lnTo>
                <a:lnTo>
                  <a:pt x="766" y="13164"/>
                </a:lnTo>
                <a:lnTo>
                  <a:pt x="306" y="8436"/>
                </a:lnTo>
                <a:lnTo>
                  <a:pt x="0" y="7416"/>
                </a:lnTo>
                <a:lnTo>
                  <a:pt x="2757" y="7880"/>
                </a:lnTo>
                <a:lnTo>
                  <a:pt x="5209" y="8065"/>
                </a:lnTo>
                <a:lnTo>
                  <a:pt x="7047" y="7973"/>
                </a:lnTo>
                <a:lnTo>
                  <a:pt x="8885" y="7602"/>
                </a:lnTo>
                <a:lnTo>
                  <a:pt x="10264" y="7045"/>
                </a:lnTo>
                <a:lnTo>
                  <a:pt x="11643" y="6304"/>
                </a:lnTo>
                <a:lnTo>
                  <a:pt x="10264" y="5748"/>
                </a:lnTo>
                <a:lnTo>
                  <a:pt x="8732" y="5377"/>
                </a:lnTo>
                <a:lnTo>
                  <a:pt x="6894" y="5284"/>
                </a:lnTo>
                <a:lnTo>
                  <a:pt x="4902" y="5377"/>
                </a:lnTo>
                <a:lnTo>
                  <a:pt x="3064" y="5933"/>
                </a:lnTo>
                <a:lnTo>
                  <a:pt x="1991" y="6304"/>
                </a:lnTo>
                <a:lnTo>
                  <a:pt x="1685" y="6211"/>
                </a:lnTo>
                <a:lnTo>
                  <a:pt x="2145" y="5377"/>
                </a:lnTo>
                <a:lnTo>
                  <a:pt x="2757" y="4728"/>
                </a:lnTo>
                <a:lnTo>
                  <a:pt x="3523" y="4079"/>
                </a:lnTo>
                <a:lnTo>
                  <a:pt x="4136" y="3430"/>
                </a:lnTo>
                <a:lnTo>
                  <a:pt x="4596" y="2967"/>
                </a:lnTo>
                <a:lnTo>
                  <a:pt x="4596" y="2781"/>
                </a:lnTo>
                <a:lnTo>
                  <a:pt x="5515" y="2781"/>
                </a:lnTo>
                <a:lnTo>
                  <a:pt x="7506" y="2596"/>
                </a:lnTo>
                <a:lnTo>
                  <a:pt x="13021" y="2596"/>
                </a:lnTo>
                <a:lnTo>
                  <a:pt x="13481" y="1576"/>
                </a:lnTo>
                <a:lnTo>
                  <a:pt x="14247" y="927"/>
                </a:lnTo>
                <a:lnTo>
                  <a:pt x="15166" y="371"/>
                </a:lnTo>
                <a:lnTo>
                  <a:pt x="16545" y="0"/>
                </a:lnTo>
                <a:lnTo>
                  <a:pt x="16698" y="1205"/>
                </a:lnTo>
                <a:lnTo>
                  <a:pt x="16545" y="2596"/>
                </a:lnTo>
                <a:lnTo>
                  <a:pt x="15932" y="4172"/>
                </a:lnTo>
                <a:lnTo>
                  <a:pt x="15319" y="5562"/>
                </a:lnTo>
                <a:lnTo>
                  <a:pt x="14706" y="6767"/>
                </a:lnTo>
                <a:lnTo>
                  <a:pt x="15779" y="7231"/>
                </a:lnTo>
                <a:lnTo>
                  <a:pt x="17311" y="7602"/>
                </a:lnTo>
                <a:lnTo>
                  <a:pt x="19149" y="7880"/>
                </a:lnTo>
                <a:lnTo>
                  <a:pt x="20681" y="8251"/>
                </a:lnTo>
                <a:lnTo>
                  <a:pt x="21600" y="8714"/>
                </a:lnTo>
                <a:lnTo>
                  <a:pt x="20834" y="8900"/>
                </a:lnTo>
                <a:lnTo>
                  <a:pt x="19762" y="9270"/>
                </a:lnTo>
                <a:lnTo>
                  <a:pt x="18383" y="9919"/>
                </a:lnTo>
                <a:lnTo>
                  <a:pt x="17311" y="10197"/>
                </a:lnTo>
                <a:lnTo>
                  <a:pt x="16545" y="10476"/>
                </a:lnTo>
                <a:lnTo>
                  <a:pt x="16391" y="11310"/>
                </a:lnTo>
                <a:lnTo>
                  <a:pt x="15779" y="12515"/>
                </a:lnTo>
                <a:lnTo>
                  <a:pt x="15013" y="13998"/>
                </a:lnTo>
                <a:lnTo>
                  <a:pt x="13787" y="15574"/>
                </a:lnTo>
                <a:lnTo>
                  <a:pt x="12409" y="17150"/>
                </a:lnTo>
                <a:lnTo>
                  <a:pt x="11030" y="18448"/>
                </a:lnTo>
                <a:lnTo>
                  <a:pt x="9038" y="19653"/>
                </a:lnTo>
                <a:lnTo>
                  <a:pt x="8732" y="19746"/>
                </a:lnTo>
                <a:lnTo>
                  <a:pt x="8272" y="19839"/>
                </a:lnTo>
                <a:lnTo>
                  <a:pt x="8272" y="19931"/>
                </a:lnTo>
                <a:lnTo>
                  <a:pt x="8426" y="19839"/>
                </a:lnTo>
                <a:lnTo>
                  <a:pt x="9345" y="19839"/>
                </a:lnTo>
                <a:lnTo>
                  <a:pt x="9345" y="19931"/>
                </a:lnTo>
                <a:lnTo>
                  <a:pt x="9498" y="20117"/>
                </a:lnTo>
                <a:lnTo>
                  <a:pt x="9498" y="20302"/>
                </a:lnTo>
                <a:lnTo>
                  <a:pt x="10723" y="20488"/>
                </a:lnTo>
                <a:lnTo>
                  <a:pt x="12255" y="20766"/>
                </a:lnTo>
                <a:lnTo>
                  <a:pt x="14400" y="21600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5" name="Shape 7800"/>
          <p:cNvSpPr/>
          <p:nvPr/>
        </p:nvSpPr>
        <p:spPr>
          <a:xfrm>
            <a:off x="9923917" y="1069370"/>
            <a:ext cx="861536" cy="22834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23" y="7336"/>
                </a:moveTo>
                <a:lnTo>
                  <a:pt x="18595" y="6911"/>
                </a:lnTo>
                <a:lnTo>
                  <a:pt x="18360" y="6592"/>
                </a:lnTo>
                <a:lnTo>
                  <a:pt x="18125" y="6361"/>
                </a:lnTo>
                <a:lnTo>
                  <a:pt x="18078" y="6202"/>
                </a:lnTo>
                <a:lnTo>
                  <a:pt x="18125" y="6095"/>
                </a:lnTo>
                <a:lnTo>
                  <a:pt x="18360" y="6025"/>
                </a:lnTo>
                <a:lnTo>
                  <a:pt x="18783" y="5954"/>
                </a:lnTo>
                <a:lnTo>
                  <a:pt x="19440" y="5865"/>
                </a:lnTo>
                <a:lnTo>
                  <a:pt x="20426" y="5741"/>
                </a:lnTo>
                <a:lnTo>
                  <a:pt x="20050" y="5493"/>
                </a:lnTo>
                <a:lnTo>
                  <a:pt x="19863" y="5334"/>
                </a:lnTo>
                <a:lnTo>
                  <a:pt x="19863" y="5210"/>
                </a:lnTo>
                <a:lnTo>
                  <a:pt x="20050" y="5085"/>
                </a:lnTo>
                <a:lnTo>
                  <a:pt x="20426" y="4961"/>
                </a:lnTo>
                <a:lnTo>
                  <a:pt x="20896" y="4767"/>
                </a:lnTo>
                <a:lnTo>
                  <a:pt x="21600" y="4518"/>
                </a:lnTo>
                <a:lnTo>
                  <a:pt x="21600" y="3438"/>
                </a:lnTo>
                <a:lnTo>
                  <a:pt x="20755" y="2020"/>
                </a:lnTo>
                <a:lnTo>
                  <a:pt x="20473" y="1630"/>
                </a:lnTo>
                <a:lnTo>
                  <a:pt x="20097" y="1364"/>
                </a:lnTo>
                <a:lnTo>
                  <a:pt x="19628" y="1169"/>
                </a:lnTo>
                <a:lnTo>
                  <a:pt x="19064" y="1010"/>
                </a:lnTo>
                <a:lnTo>
                  <a:pt x="18407" y="886"/>
                </a:lnTo>
                <a:lnTo>
                  <a:pt x="17750" y="780"/>
                </a:lnTo>
                <a:lnTo>
                  <a:pt x="17045" y="656"/>
                </a:lnTo>
                <a:lnTo>
                  <a:pt x="16247" y="496"/>
                </a:lnTo>
                <a:lnTo>
                  <a:pt x="15543" y="301"/>
                </a:lnTo>
                <a:lnTo>
                  <a:pt x="14744" y="0"/>
                </a:lnTo>
                <a:lnTo>
                  <a:pt x="14650" y="71"/>
                </a:lnTo>
                <a:lnTo>
                  <a:pt x="14463" y="124"/>
                </a:lnTo>
                <a:lnTo>
                  <a:pt x="14322" y="142"/>
                </a:lnTo>
                <a:lnTo>
                  <a:pt x="14275" y="177"/>
                </a:lnTo>
                <a:lnTo>
                  <a:pt x="14134" y="213"/>
                </a:lnTo>
                <a:lnTo>
                  <a:pt x="14040" y="284"/>
                </a:lnTo>
                <a:lnTo>
                  <a:pt x="13899" y="337"/>
                </a:lnTo>
                <a:lnTo>
                  <a:pt x="14134" y="602"/>
                </a:lnTo>
                <a:lnTo>
                  <a:pt x="14322" y="780"/>
                </a:lnTo>
                <a:lnTo>
                  <a:pt x="14510" y="975"/>
                </a:lnTo>
                <a:lnTo>
                  <a:pt x="14650" y="1134"/>
                </a:lnTo>
                <a:lnTo>
                  <a:pt x="14697" y="1223"/>
                </a:lnTo>
                <a:lnTo>
                  <a:pt x="13993" y="1347"/>
                </a:lnTo>
                <a:lnTo>
                  <a:pt x="13477" y="1382"/>
                </a:lnTo>
                <a:lnTo>
                  <a:pt x="13054" y="1347"/>
                </a:lnTo>
                <a:lnTo>
                  <a:pt x="12631" y="1276"/>
                </a:lnTo>
                <a:lnTo>
                  <a:pt x="12209" y="1169"/>
                </a:lnTo>
                <a:lnTo>
                  <a:pt x="11739" y="1045"/>
                </a:lnTo>
                <a:lnTo>
                  <a:pt x="10283" y="1985"/>
                </a:lnTo>
                <a:lnTo>
                  <a:pt x="9391" y="2055"/>
                </a:lnTo>
                <a:lnTo>
                  <a:pt x="8264" y="2622"/>
                </a:lnTo>
                <a:lnTo>
                  <a:pt x="9063" y="3632"/>
                </a:lnTo>
                <a:lnTo>
                  <a:pt x="9063" y="3721"/>
                </a:lnTo>
                <a:lnTo>
                  <a:pt x="8640" y="3881"/>
                </a:lnTo>
                <a:lnTo>
                  <a:pt x="8358" y="4005"/>
                </a:lnTo>
                <a:lnTo>
                  <a:pt x="8264" y="4164"/>
                </a:lnTo>
                <a:lnTo>
                  <a:pt x="8217" y="4536"/>
                </a:lnTo>
                <a:lnTo>
                  <a:pt x="8123" y="4837"/>
                </a:lnTo>
                <a:lnTo>
                  <a:pt x="8077" y="5068"/>
                </a:lnTo>
                <a:lnTo>
                  <a:pt x="7936" y="5245"/>
                </a:lnTo>
                <a:lnTo>
                  <a:pt x="7795" y="5387"/>
                </a:lnTo>
                <a:lnTo>
                  <a:pt x="7607" y="5528"/>
                </a:lnTo>
                <a:lnTo>
                  <a:pt x="7278" y="5688"/>
                </a:lnTo>
                <a:lnTo>
                  <a:pt x="6856" y="5830"/>
                </a:lnTo>
                <a:lnTo>
                  <a:pt x="5588" y="6308"/>
                </a:lnTo>
                <a:lnTo>
                  <a:pt x="5917" y="6521"/>
                </a:lnTo>
                <a:lnTo>
                  <a:pt x="5963" y="6698"/>
                </a:lnTo>
                <a:lnTo>
                  <a:pt x="5870" y="6911"/>
                </a:lnTo>
                <a:lnTo>
                  <a:pt x="5682" y="7105"/>
                </a:lnTo>
                <a:lnTo>
                  <a:pt x="5447" y="7318"/>
                </a:lnTo>
                <a:lnTo>
                  <a:pt x="5306" y="7513"/>
                </a:lnTo>
                <a:lnTo>
                  <a:pt x="5306" y="7761"/>
                </a:lnTo>
                <a:lnTo>
                  <a:pt x="5588" y="8009"/>
                </a:lnTo>
                <a:lnTo>
                  <a:pt x="5306" y="8151"/>
                </a:lnTo>
                <a:lnTo>
                  <a:pt x="4883" y="8293"/>
                </a:lnTo>
                <a:lnTo>
                  <a:pt x="4367" y="8434"/>
                </a:lnTo>
                <a:lnTo>
                  <a:pt x="3757" y="8594"/>
                </a:lnTo>
                <a:lnTo>
                  <a:pt x="3287" y="8718"/>
                </a:lnTo>
                <a:lnTo>
                  <a:pt x="2864" y="8877"/>
                </a:lnTo>
                <a:lnTo>
                  <a:pt x="2583" y="9055"/>
                </a:lnTo>
                <a:lnTo>
                  <a:pt x="2677" y="9250"/>
                </a:lnTo>
                <a:lnTo>
                  <a:pt x="2348" y="9622"/>
                </a:lnTo>
                <a:lnTo>
                  <a:pt x="2160" y="10065"/>
                </a:lnTo>
                <a:lnTo>
                  <a:pt x="2160" y="10561"/>
                </a:lnTo>
                <a:lnTo>
                  <a:pt x="2301" y="11057"/>
                </a:lnTo>
                <a:lnTo>
                  <a:pt x="2583" y="11553"/>
                </a:lnTo>
                <a:lnTo>
                  <a:pt x="2958" y="12014"/>
                </a:lnTo>
                <a:lnTo>
                  <a:pt x="3428" y="12368"/>
                </a:lnTo>
                <a:lnTo>
                  <a:pt x="3991" y="12669"/>
                </a:lnTo>
                <a:lnTo>
                  <a:pt x="3850" y="12847"/>
                </a:lnTo>
                <a:lnTo>
                  <a:pt x="3663" y="12935"/>
                </a:lnTo>
                <a:lnTo>
                  <a:pt x="3522" y="13006"/>
                </a:lnTo>
                <a:lnTo>
                  <a:pt x="3287" y="13059"/>
                </a:lnTo>
                <a:lnTo>
                  <a:pt x="2348" y="13236"/>
                </a:lnTo>
                <a:lnTo>
                  <a:pt x="2864" y="14512"/>
                </a:lnTo>
                <a:lnTo>
                  <a:pt x="1409" y="14849"/>
                </a:lnTo>
                <a:lnTo>
                  <a:pt x="1362" y="15912"/>
                </a:lnTo>
                <a:lnTo>
                  <a:pt x="1174" y="15894"/>
                </a:lnTo>
                <a:lnTo>
                  <a:pt x="845" y="15823"/>
                </a:lnTo>
                <a:lnTo>
                  <a:pt x="517" y="15735"/>
                </a:lnTo>
                <a:lnTo>
                  <a:pt x="188" y="15664"/>
                </a:lnTo>
                <a:lnTo>
                  <a:pt x="0" y="15629"/>
                </a:lnTo>
                <a:lnTo>
                  <a:pt x="141" y="16072"/>
                </a:lnTo>
                <a:lnTo>
                  <a:pt x="329" y="16550"/>
                </a:lnTo>
                <a:lnTo>
                  <a:pt x="610" y="17046"/>
                </a:lnTo>
                <a:lnTo>
                  <a:pt x="1080" y="17507"/>
                </a:lnTo>
                <a:lnTo>
                  <a:pt x="1690" y="17932"/>
                </a:lnTo>
                <a:lnTo>
                  <a:pt x="2442" y="18322"/>
                </a:lnTo>
                <a:lnTo>
                  <a:pt x="2254" y="18535"/>
                </a:lnTo>
                <a:lnTo>
                  <a:pt x="2254" y="18641"/>
                </a:lnTo>
                <a:lnTo>
                  <a:pt x="2301" y="18729"/>
                </a:lnTo>
                <a:lnTo>
                  <a:pt x="2489" y="18783"/>
                </a:lnTo>
                <a:lnTo>
                  <a:pt x="2770" y="18871"/>
                </a:lnTo>
                <a:lnTo>
                  <a:pt x="3193" y="19013"/>
                </a:lnTo>
                <a:lnTo>
                  <a:pt x="3193" y="19190"/>
                </a:lnTo>
                <a:lnTo>
                  <a:pt x="3522" y="19385"/>
                </a:lnTo>
                <a:lnTo>
                  <a:pt x="3944" y="19598"/>
                </a:lnTo>
                <a:lnTo>
                  <a:pt x="4414" y="19775"/>
                </a:lnTo>
                <a:lnTo>
                  <a:pt x="4837" y="19917"/>
                </a:lnTo>
                <a:lnTo>
                  <a:pt x="4883" y="19952"/>
                </a:lnTo>
                <a:lnTo>
                  <a:pt x="4930" y="20147"/>
                </a:lnTo>
                <a:lnTo>
                  <a:pt x="5024" y="20395"/>
                </a:lnTo>
                <a:lnTo>
                  <a:pt x="5118" y="20714"/>
                </a:lnTo>
                <a:lnTo>
                  <a:pt x="5259" y="20998"/>
                </a:lnTo>
                <a:lnTo>
                  <a:pt x="5353" y="21281"/>
                </a:lnTo>
                <a:lnTo>
                  <a:pt x="5494" y="21476"/>
                </a:lnTo>
                <a:lnTo>
                  <a:pt x="5541" y="21600"/>
                </a:lnTo>
                <a:lnTo>
                  <a:pt x="5917" y="21565"/>
                </a:lnTo>
                <a:lnTo>
                  <a:pt x="6386" y="21529"/>
                </a:lnTo>
                <a:lnTo>
                  <a:pt x="6856" y="21476"/>
                </a:lnTo>
                <a:lnTo>
                  <a:pt x="7231" y="21458"/>
                </a:lnTo>
                <a:lnTo>
                  <a:pt x="7231" y="20909"/>
                </a:lnTo>
                <a:lnTo>
                  <a:pt x="7372" y="20625"/>
                </a:lnTo>
                <a:lnTo>
                  <a:pt x="7466" y="20360"/>
                </a:lnTo>
                <a:lnTo>
                  <a:pt x="7701" y="20200"/>
                </a:lnTo>
                <a:lnTo>
                  <a:pt x="8499" y="20306"/>
                </a:lnTo>
                <a:lnTo>
                  <a:pt x="9203" y="20271"/>
                </a:lnTo>
                <a:lnTo>
                  <a:pt x="9861" y="20147"/>
                </a:lnTo>
                <a:lnTo>
                  <a:pt x="10471" y="19952"/>
                </a:lnTo>
                <a:lnTo>
                  <a:pt x="11035" y="19704"/>
                </a:lnTo>
                <a:lnTo>
                  <a:pt x="11457" y="19438"/>
                </a:lnTo>
                <a:lnTo>
                  <a:pt x="11786" y="19137"/>
                </a:lnTo>
                <a:lnTo>
                  <a:pt x="12068" y="18853"/>
                </a:lnTo>
                <a:lnTo>
                  <a:pt x="12209" y="18588"/>
                </a:lnTo>
                <a:lnTo>
                  <a:pt x="12209" y="18145"/>
                </a:lnTo>
                <a:lnTo>
                  <a:pt x="12068" y="17861"/>
                </a:lnTo>
                <a:lnTo>
                  <a:pt x="11927" y="17560"/>
                </a:lnTo>
                <a:lnTo>
                  <a:pt x="11739" y="17241"/>
                </a:lnTo>
                <a:lnTo>
                  <a:pt x="11692" y="16940"/>
                </a:lnTo>
                <a:lnTo>
                  <a:pt x="11739" y="16709"/>
                </a:lnTo>
                <a:lnTo>
                  <a:pt x="11974" y="16515"/>
                </a:lnTo>
                <a:lnTo>
                  <a:pt x="12537" y="16320"/>
                </a:lnTo>
                <a:lnTo>
                  <a:pt x="13148" y="16160"/>
                </a:lnTo>
                <a:lnTo>
                  <a:pt x="14463" y="15841"/>
                </a:lnTo>
                <a:lnTo>
                  <a:pt x="14932" y="15664"/>
                </a:lnTo>
                <a:lnTo>
                  <a:pt x="15167" y="15505"/>
                </a:lnTo>
                <a:lnTo>
                  <a:pt x="15214" y="15380"/>
                </a:lnTo>
                <a:lnTo>
                  <a:pt x="15402" y="15221"/>
                </a:lnTo>
                <a:lnTo>
                  <a:pt x="15590" y="15008"/>
                </a:lnTo>
                <a:lnTo>
                  <a:pt x="15965" y="14619"/>
                </a:lnTo>
                <a:lnTo>
                  <a:pt x="16012" y="14495"/>
                </a:lnTo>
                <a:lnTo>
                  <a:pt x="15308" y="14388"/>
                </a:lnTo>
                <a:lnTo>
                  <a:pt x="14885" y="14353"/>
                </a:lnTo>
                <a:lnTo>
                  <a:pt x="14697" y="14282"/>
                </a:lnTo>
                <a:lnTo>
                  <a:pt x="14744" y="14211"/>
                </a:lnTo>
                <a:lnTo>
                  <a:pt x="14979" y="14087"/>
                </a:lnTo>
                <a:lnTo>
                  <a:pt x="15496" y="13892"/>
                </a:lnTo>
                <a:lnTo>
                  <a:pt x="15308" y="13803"/>
                </a:lnTo>
                <a:lnTo>
                  <a:pt x="14838" y="13733"/>
                </a:lnTo>
                <a:lnTo>
                  <a:pt x="14275" y="13662"/>
                </a:lnTo>
                <a:lnTo>
                  <a:pt x="13617" y="13644"/>
                </a:lnTo>
                <a:lnTo>
                  <a:pt x="13148" y="13626"/>
                </a:lnTo>
                <a:lnTo>
                  <a:pt x="12819" y="13609"/>
                </a:lnTo>
                <a:lnTo>
                  <a:pt x="12397" y="13520"/>
                </a:lnTo>
                <a:lnTo>
                  <a:pt x="12115" y="13325"/>
                </a:lnTo>
                <a:lnTo>
                  <a:pt x="12068" y="13095"/>
                </a:lnTo>
                <a:lnTo>
                  <a:pt x="11974" y="12829"/>
                </a:lnTo>
                <a:lnTo>
                  <a:pt x="12068" y="12563"/>
                </a:lnTo>
                <a:lnTo>
                  <a:pt x="12115" y="12280"/>
                </a:lnTo>
                <a:lnTo>
                  <a:pt x="12162" y="12014"/>
                </a:lnTo>
                <a:lnTo>
                  <a:pt x="12115" y="11801"/>
                </a:lnTo>
                <a:lnTo>
                  <a:pt x="11974" y="11624"/>
                </a:lnTo>
                <a:lnTo>
                  <a:pt x="12209" y="11464"/>
                </a:lnTo>
                <a:lnTo>
                  <a:pt x="12537" y="11234"/>
                </a:lnTo>
                <a:lnTo>
                  <a:pt x="12960" y="10951"/>
                </a:lnTo>
                <a:lnTo>
                  <a:pt x="13430" y="10579"/>
                </a:lnTo>
                <a:lnTo>
                  <a:pt x="13993" y="10189"/>
                </a:lnTo>
                <a:lnTo>
                  <a:pt x="14510" y="9781"/>
                </a:lnTo>
                <a:lnTo>
                  <a:pt x="15120" y="9374"/>
                </a:lnTo>
                <a:lnTo>
                  <a:pt x="15730" y="8948"/>
                </a:lnTo>
                <a:lnTo>
                  <a:pt x="16341" y="8558"/>
                </a:lnTo>
                <a:lnTo>
                  <a:pt x="16857" y="8169"/>
                </a:lnTo>
                <a:lnTo>
                  <a:pt x="17421" y="7867"/>
                </a:lnTo>
                <a:lnTo>
                  <a:pt x="17890" y="7584"/>
                </a:lnTo>
                <a:lnTo>
                  <a:pt x="18313" y="7389"/>
                </a:lnTo>
                <a:lnTo>
                  <a:pt x="18595" y="7265"/>
                </a:lnTo>
                <a:lnTo>
                  <a:pt x="18783" y="7247"/>
                </a:lnTo>
                <a:lnTo>
                  <a:pt x="18923" y="7336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6" name="Shape 7801"/>
          <p:cNvSpPr/>
          <p:nvPr/>
        </p:nvSpPr>
        <p:spPr>
          <a:xfrm>
            <a:off x="9382647" y="4096447"/>
            <a:ext cx="140468" cy="222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32" y="0"/>
                </a:moveTo>
                <a:lnTo>
                  <a:pt x="16416" y="13250"/>
                </a:lnTo>
                <a:lnTo>
                  <a:pt x="16992" y="13613"/>
                </a:lnTo>
                <a:lnTo>
                  <a:pt x="18432" y="14339"/>
                </a:lnTo>
                <a:lnTo>
                  <a:pt x="19872" y="15247"/>
                </a:lnTo>
                <a:lnTo>
                  <a:pt x="21600" y="17244"/>
                </a:lnTo>
                <a:lnTo>
                  <a:pt x="21024" y="20874"/>
                </a:lnTo>
                <a:lnTo>
                  <a:pt x="19872" y="20692"/>
                </a:lnTo>
                <a:lnTo>
                  <a:pt x="17280" y="20329"/>
                </a:lnTo>
                <a:lnTo>
                  <a:pt x="14400" y="20148"/>
                </a:lnTo>
                <a:lnTo>
                  <a:pt x="11808" y="19966"/>
                </a:lnTo>
                <a:lnTo>
                  <a:pt x="10656" y="19966"/>
                </a:lnTo>
                <a:lnTo>
                  <a:pt x="0" y="21600"/>
                </a:lnTo>
                <a:lnTo>
                  <a:pt x="11232" y="0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7" name="Shape 7802"/>
          <p:cNvSpPr/>
          <p:nvPr/>
        </p:nvSpPr>
        <p:spPr>
          <a:xfrm>
            <a:off x="9094219" y="3961577"/>
            <a:ext cx="361472" cy="357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601"/>
                </a:moveTo>
                <a:lnTo>
                  <a:pt x="895" y="3732"/>
                </a:lnTo>
                <a:lnTo>
                  <a:pt x="1903" y="4297"/>
                </a:lnTo>
                <a:lnTo>
                  <a:pt x="2686" y="4637"/>
                </a:lnTo>
                <a:lnTo>
                  <a:pt x="3693" y="5089"/>
                </a:lnTo>
                <a:lnTo>
                  <a:pt x="5596" y="7577"/>
                </a:lnTo>
                <a:lnTo>
                  <a:pt x="6491" y="8595"/>
                </a:lnTo>
                <a:lnTo>
                  <a:pt x="7163" y="9386"/>
                </a:lnTo>
                <a:lnTo>
                  <a:pt x="8170" y="10178"/>
                </a:lnTo>
                <a:lnTo>
                  <a:pt x="9625" y="10970"/>
                </a:lnTo>
                <a:lnTo>
                  <a:pt x="9849" y="12779"/>
                </a:lnTo>
                <a:lnTo>
                  <a:pt x="9849" y="13458"/>
                </a:lnTo>
                <a:lnTo>
                  <a:pt x="11080" y="14249"/>
                </a:lnTo>
                <a:lnTo>
                  <a:pt x="11416" y="14815"/>
                </a:lnTo>
                <a:lnTo>
                  <a:pt x="11863" y="15380"/>
                </a:lnTo>
                <a:lnTo>
                  <a:pt x="12311" y="16059"/>
                </a:lnTo>
                <a:lnTo>
                  <a:pt x="13318" y="16850"/>
                </a:lnTo>
                <a:lnTo>
                  <a:pt x="14661" y="17529"/>
                </a:lnTo>
                <a:lnTo>
                  <a:pt x="15668" y="18207"/>
                </a:lnTo>
                <a:lnTo>
                  <a:pt x="16452" y="19112"/>
                </a:lnTo>
                <a:lnTo>
                  <a:pt x="17011" y="20130"/>
                </a:lnTo>
                <a:lnTo>
                  <a:pt x="17235" y="21600"/>
                </a:lnTo>
                <a:lnTo>
                  <a:pt x="21600" y="7916"/>
                </a:lnTo>
                <a:lnTo>
                  <a:pt x="20928" y="7351"/>
                </a:lnTo>
                <a:lnTo>
                  <a:pt x="20033" y="7012"/>
                </a:lnTo>
                <a:lnTo>
                  <a:pt x="18914" y="6785"/>
                </a:lnTo>
                <a:lnTo>
                  <a:pt x="19474" y="3619"/>
                </a:lnTo>
                <a:lnTo>
                  <a:pt x="12759" y="452"/>
                </a:lnTo>
                <a:lnTo>
                  <a:pt x="8841" y="1131"/>
                </a:lnTo>
                <a:lnTo>
                  <a:pt x="5596" y="0"/>
                </a:lnTo>
                <a:lnTo>
                  <a:pt x="0" y="2601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8" name="Shape 7803"/>
          <p:cNvSpPr/>
          <p:nvPr/>
        </p:nvSpPr>
        <p:spPr>
          <a:xfrm>
            <a:off x="11566450" y="6323671"/>
            <a:ext cx="385819" cy="10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92" y="1964"/>
                </a:moveTo>
                <a:lnTo>
                  <a:pt x="3880" y="1964"/>
                </a:lnTo>
                <a:lnTo>
                  <a:pt x="4823" y="2356"/>
                </a:lnTo>
                <a:lnTo>
                  <a:pt x="5452" y="3535"/>
                </a:lnTo>
                <a:lnTo>
                  <a:pt x="5872" y="5498"/>
                </a:lnTo>
                <a:lnTo>
                  <a:pt x="5872" y="8247"/>
                </a:lnTo>
                <a:lnTo>
                  <a:pt x="7759" y="7855"/>
                </a:lnTo>
                <a:lnTo>
                  <a:pt x="10066" y="7069"/>
                </a:lnTo>
                <a:lnTo>
                  <a:pt x="12478" y="4713"/>
                </a:lnTo>
                <a:lnTo>
                  <a:pt x="14889" y="2749"/>
                </a:lnTo>
                <a:lnTo>
                  <a:pt x="16777" y="0"/>
                </a:lnTo>
                <a:lnTo>
                  <a:pt x="16882" y="8247"/>
                </a:lnTo>
                <a:lnTo>
                  <a:pt x="17406" y="6284"/>
                </a:lnTo>
                <a:lnTo>
                  <a:pt x="18350" y="4713"/>
                </a:lnTo>
                <a:lnTo>
                  <a:pt x="19503" y="2749"/>
                </a:lnTo>
                <a:lnTo>
                  <a:pt x="20551" y="1964"/>
                </a:lnTo>
                <a:lnTo>
                  <a:pt x="21495" y="1571"/>
                </a:lnTo>
                <a:lnTo>
                  <a:pt x="21600" y="4320"/>
                </a:lnTo>
                <a:lnTo>
                  <a:pt x="21181" y="7462"/>
                </a:lnTo>
                <a:lnTo>
                  <a:pt x="20132" y="9818"/>
                </a:lnTo>
                <a:lnTo>
                  <a:pt x="18664" y="12567"/>
                </a:lnTo>
                <a:lnTo>
                  <a:pt x="16882" y="14531"/>
                </a:lnTo>
                <a:lnTo>
                  <a:pt x="14889" y="16102"/>
                </a:lnTo>
                <a:lnTo>
                  <a:pt x="13002" y="17673"/>
                </a:lnTo>
                <a:lnTo>
                  <a:pt x="11115" y="18851"/>
                </a:lnTo>
                <a:lnTo>
                  <a:pt x="9647" y="20422"/>
                </a:lnTo>
                <a:lnTo>
                  <a:pt x="8598" y="21600"/>
                </a:lnTo>
                <a:lnTo>
                  <a:pt x="7445" y="18851"/>
                </a:lnTo>
                <a:lnTo>
                  <a:pt x="5977" y="16887"/>
                </a:lnTo>
                <a:lnTo>
                  <a:pt x="4509" y="16495"/>
                </a:lnTo>
                <a:lnTo>
                  <a:pt x="2831" y="16102"/>
                </a:lnTo>
                <a:lnTo>
                  <a:pt x="1363" y="15316"/>
                </a:lnTo>
                <a:lnTo>
                  <a:pt x="0" y="14531"/>
                </a:lnTo>
                <a:lnTo>
                  <a:pt x="1992" y="1964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9" name="Shape 7804"/>
          <p:cNvSpPr/>
          <p:nvPr/>
        </p:nvSpPr>
        <p:spPr>
          <a:xfrm>
            <a:off x="11062640" y="5300908"/>
            <a:ext cx="741670" cy="930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64" y="15646"/>
                </a:moveTo>
                <a:lnTo>
                  <a:pt x="11673" y="17037"/>
                </a:lnTo>
                <a:lnTo>
                  <a:pt x="11782" y="17124"/>
                </a:lnTo>
                <a:lnTo>
                  <a:pt x="12218" y="17297"/>
                </a:lnTo>
                <a:lnTo>
                  <a:pt x="12764" y="17428"/>
                </a:lnTo>
                <a:lnTo>
                  <a:pt x="13255" y="17602"/>
                </a:lnTo>
                <a:lnTo>
                  <a:pt x="13745" y="17819"/>
                </a:lnTo>
                <a:lnTo>
                  <a:pt x="13964" y="18036"/>
                </a:lnTo>
                <a:lnTo>
                  <a:pt x="13800" y="18297"/>
                </a:lnTo>
                <a:lnTo>
                  <a:pt x="13473" y="18427"/>
                </a:lnTo>
                <a:lnTo>
                  <a:pt x="12982" y="18384"/>
                </a:lnTo>
                <a:lnTo>
                  <a:pt x="12327" y="18210"/>
                </a:lnTo>
                <a:lnTo>
                  <a:pt x="11673" y="17906"/>
                </a:lnTo>
                <a:lnTo>
                  <a:pt x="11182" y="17689"/>
                </a:lnTo>
                <a:lnTo>
                  <a:pt x="10909" y="17645"/>
                </a:lnTo>
                <a:lnTo>
                  <a:pt x="10691" y="17602"/>
                </a:lnTo>
                <a:lnTo>
                  <a:pt x="10582" y="17645"/>
                </a:lnTo>
                <a:lnTo>
                  <a:pt x="10527" y="17645"/>
                </a:lnTo>
                <a:lnTo>
                  <a:pt x="10691" y="17993"/>
                </a:lnTo>
                <a:lnTo>
                  <a:pt x="10691" y="18210"/>
                </a:lnTo>
                <a:lnTo>
                  <a:pt x="10582" y="18427"/>
                </a:lnTo>
                <a:lnTo>
                  <a:pt x="10582" y="18688"/>
                </a:lnTo>
                <a:lnTo>
                  <a:pt x="10964" y="18905"/>
                </a:lnTo>
                <a:lnTo>
                  <a:pt x="11455" y="19210"/>
                </a:lnTo>
                <a:lnTo>
                  <a:pt x="12436" y="19992"/>
                </a:lnTo>
                <a:lnTo>
                  <a:pt x="12655" y="20470"/>
                </a:lnTo>
                <a:lnTo>
                  <a:pt x="12709" y="20861"/>
                </a:lnTo>
                <a:lnTo>
                  <a:pt x="12709" y="21209"/>
                </a:lnTo>
                <a:lnTo>
                  <a:pt x="12764" y="21426"/>
                </a:lnTo>
                <a:lnTo>
                  <a:pt x="12491" y="21383"/>
                </a:lnTo>
                <a:lnTo>
                  <a:pt x="12055" y="21078"/>
                </a:lnTo>
                <a:lnTo>
                  <a:pt x="11564" y="20687"/>
                </a:lnTo>
                <a:lnTo>
                  <a:pt x="11073" y="20340"/>
                </a:lnTo>
                <a:lnTo>
                  <a:pt x="10909" y="20253"/>
                </a:lnTo>
                <a:lnTo>
                  <a:pt x="10745" y="20383"/>
                </a:lnTo>
                <a:lnTo>
                  <a:pt x="10691" y="20600"/>
                </a:lnTo>
                <a:lnTo>
                  <a:pt x="10582" y="20861"/>
                </a:lnTo>
                <a:lnTo>
                  <a:pt x="10582" y="21209"/>
                </a:lnTo>
                <a:lnTo>
                  <a:pt x="10527" y="21426"/>
                </a:lnTo>
                <a:lnTo>
                  <a:pt x="10418" y="21600"/>
                </a:lnTo>
                <a:lnTo>
                  <a:pt x="8564" y="19775"/>
                </a:lnTo>
                <a:lnTo>
                  <a:pt x="8509" y="19818"/>
                </a:lnTo>
                <a:lnTo>
                  <a:pt x="8509" y="20035"/>
                </a:lnTo>
                <a:lnTo>
                  <a:pt x="8455" y="20340"/>
                </a:lnTo>
                <a:lnTo>
                  <a:pt x="8345" y="20600"/>
                </a:lnTo>
                <a:lnTo>
                  <a:pt x="8291" y="20861"/>
                </a:lnTo>
                <a:lnTo>
                  <a:pt x="8073" y="21035"/>
                </a:lnTo>
                <a:lnTo>
                  <a:pt x="7800" y="21078"/>
                </a:lnTo>
                <a:lnTo>
                  <a:pt x="7309" y="21035"/>
                </a:lnTo>
                <a:lnTo>
                  <a:pt x="6709" y="20687"/>
                </a:lnTo>
                <a:lnTo>
                  <a:pt x="6545" y="20166"/>
                </a:lnTo>
                <a:lnTo>
                  <a:pt x="6545" y="19470"/>
                </a:lnTo>
                <a:lnTo>
                  <a:pt x="6491" y="18819"/>
                </a:lnTo>
                <a:lnTo>
                  <a:pt x="6327" y="18297"/>
                </a:lnTo>
                <a:lnTo>
                  <a:pt x="6055" y="18080"/>
                </a:lnTo>
                <a:lnTo>
                  <a:pt x="5618" y="17906"/>
                </a:lnTo>
                <a:lnTo>
                  <a:pt x="5127" y="17819"/>
                </a:lnTo>
                <a:lnTo>
                  <a:pt x="4582" y="17689"/>
                </a:lnTo>
                <a:lnTo>
                  <a:pt x="4091" y="17428"/>
                </a:lnTo>
                <a:lnTo>
                  <a:pt x="3764" y="17037"/>
                </a:lnTo>
                <a:lnTo>
                  <a:pt x="3873" y="16385"/>
                </a:lnTo>
                <a:lnTo>
                  <a:pt x="4091" y="15907"/>
                </a:lnTo>
                <a:lnTo>
                  <a:pt x="4527" y="15602"/>
                </a:lnTo>
                <a:lnTo>
                  <a:pt x="5073" y="15472"/>
                </a:lnTo>
                <a:lnTo>
                  <a:pt x="5727" y="15472"/>
                </a:lnTo>
                <a:lnTo>
                  <a:pt x="6436" y="15515"/>
                </a:lnTo>
                <a:lnTo>
                  <a:pt x="7091" y="15602"/>
                </a:lnTo>
                <a:lnTo>
                  <a:pt x="7800" y="15733"/>
                </a:lnTo>
                <a:lnTo>
                  <a:pt x="8509" y="15820"/>
                </a:lnTo>
                <a:lnTo>
                  <a:pt x="9164" y="15863"/>
                </a:lnTo>
                <a:lnTo>
                  <a:pt x="9709" y="15820"/>
                </a:lnTo>
                <a:lnTo>
                  <a:pt x="10091" y="15602"/>
                </a:lnTo>
                <a:lnTo>
                  <a:pt x="10418" y="15255"/>
                </a:lnTo>
                <a:lnTo>
                  <a:pt x="10473" y="14690"/>
                </a:lnTo>
                <a:lnTo>
                  <a:pt x="9764" y="14646"/>
                </a:lnTo>
                <a:lnTo>
                  <a:pt x="9000" y="14646"/>
                </a:lnTo>
                <a:lnTo>
                  <a:pt x="8073" y="14690"/>
                </a:lnTo>
                <a:lnTo>
                  <a:pt x="7200" y="14820"/>
                </a:lnTo>
                <a:lnTo>
                  <a:pt x="6273" y="14864"/>
                </a:lnTo>
                <a:lnTo>
                  <a:pt x="5455" y="14907"/>
                </a:lnTo>
                <a:lnTo>
                  <a:pt x="4582" y="14864"/>
                </a:lnTo>
                <a:lnTo>
                  <a:pt x="3873" y="14646"/>
                </a:lnTo>
                <a:lnTo>
                  <a:pt x="3327" y="14299"/>
                </a:lnTo>
                <a:lnTo>
                  <a:pt x="2891" y="13821"/>
                </a:lnTo>
                <a:lnTo>
                  <a:pt x="3109" y="13429"/>
                </a:lnTo>
                <a:lnTo>
                  <a:pt x="3382" y="13212"/>
                </a:lnTo>
                <a:lnTo>
                  <a:pt x="3764" y="13082"/>
                </a:lnTo>
                <a:lnTo>
                  <a:pt x="4036" y="13038"/>
                </a:lnTo>
                <a:lnTo>
                  <a:pt x="4309" y="12908"/>
                </a:lnTo>
                <a:lnTo>
                  <a:pt x="3545" y="12734"/>
                </a:lnTo>
                <a:lnTo>
                  <a:pt x="2727" y="12647"/>
                </a:lnTo>
                <a:lnTo>
                  <a:pt x="1855" y="12430"/>
                </a:lnTo>
                <a:lnTo>
                  <a:pt x="1036" y="12126"/>
                </a:lnTo>
                <a:lnTo>
                  <a:pt x="273" y="11691"/>
                </a:lnTo>
                <a:lnTo>
                  <a:pt x="0" y="10735"/>
                </a:lnTo>
                <a:lnTo>
                  <a:pt x="873" y="10474"/>
                </a:lnTo>
                <a:lnTo>
                  <a:pt x="873" y="10300"/>
                </a:lnTo>
                <a:lnTo>
                  <a:pt x="818" y="10170"/>
                </a:lnTo>
                <a:lnTo>
                  <a:pt x="655" y="9996"/>
                </a:lnTo>
                <a:lnTo>
                  <a:pt x="600" y="9866"/>
                </a:lnTo>
                <a:lnTo>
                  <a:pt x="600" y="9735"/>
                </a:lnTo>
                <a:lnTo>
                  <a:pt x="1800" y="6085"/>
                </a:lnTo>
                <a:lnTo>
                  <a:pt x="2291" y="6085"/>
                </a:lnTo>
                <a:lnTo>
                  <a:pt x="3055" y="5998"/>
                </a:lnTo>
                <a:lnTo>
                  <a:pt x="3873" y="5824"/>
                </a:lnTo>
                <a:lnTo>
                  <a:pt x="4691" y="5606"/>
                </a:lnTo>
                <a:lnTo>
                  <a:pt x="6273" y="4607"/>
                </a:lnTo>
                <a:lnTo>
                  <a:pt x="7364" y="4520"/>
                </a:lnTo>
                <a:lnTo>
                  <a:pt x="11400" y="2651"/>
                </a:lnTo>
                <a:lnTo>
                  <a:pt x="12927" y="2608"/>
                </a:lnTo>
                <a:lnTo>
                  <a:pt x="14945" y="1999"/>
                </a:lnTo>
                <a:lnTo>
                  <a:pt x="16691" y="2434"/>
                </a:lnTo>
                <a:lnTo>
                  <a:pt x="18873" y="1608"/>
                </a:lnTo>
                <a:lnTo>
                  <a:pt x="18218" y="1173"/>
                </a:lnTo>
                <a:lnTo>
                  <a:pt x="20127" y="0"/>
                </a:lnTo>
                <a:lnTo>
                  <a:pt x="21600" y="1347"/>
                </a:lnTo>
                <a:lnTo>
                  <a:pt x="20618" y="2738"/>
                </a:lnTo>
                <a:lnTo>
                  <a:pt x="20509" y="2999"/>
                </a:lnTo>
                <a:lnTo>
                  <a:pt x="20455" y="3173"/>
                </a:lnTo>
                <a:lnTo>
                  <a:pt x="20400" y="3390"/>
                </a:lnTo>
                <a:lnTo>
                  <a:pt x="20400" y="3781"/>
                </a:lnTo>
                <a:lnTo>
                  <a:pt x="19909" y="3738"/>
                </a:lnTo>
                <a:lnTo>
                  <a:pt x="19200" y="3738"/>
                </a:lnTo>
                <a:lnTo>
                  <a:pt x="18436" y="3825"/>
                </a:lnTo>
                <a:lnTo>
                  <a:pt x="17727" y="3955"/>
                </a:lnTo>
                <a:lnTo>
                  <a:pt x="17236" y="4042"/>
                </a:lnTo>
                <a:lnTo>
                  <a:pt x="16909" y="4042"/>
                </a:lnTo>
                <a:lnTo>
                  <a:pt x="16473" y="4129"/>
                </a:lnTo>
                <a:lnTo>
                  <a:pt x="15982" y="4216"/>
                </a:lnTo>
                <a:lnTo>
                  <a:pt x="15491" y="4346"/>
                </a:lnTo>
                <a:lnTo>
                  <a:pt x="15164" y="4520"/>
                </a:lnTo>
                <a:lnTo>
                  <a:pt x="14891" y="4781"/>
                </a:lnTo>
                <a:lnTo>
                  <a:pt x="14564" y="5172"/>
                </a:lnTo>
                <a:lnTo>
                  <a:pt x="14291" y="5911"/>
                </a:lnTo>
                <a:lnTo>
                  <a:pt x="14182" y="6215"/>
                </a:lnTo>
                <a:lnTo>
                  <a:pt x="13964" y="6302"/>
                </a:lnTo>
                <a:lnTo>
                  <a:pt x="13527" y="6128"/>
                </a:lnTo>
                <a:lnTo>
                  <a:pt x="13418" y="5954"/>
                </a:lnTo>
                <a:lnTo>
                  <a:pt x="13200" y="5824"/>
                </a:lnTo>
                <a:lnTo>
                  <a:pt x="13036" y="5911"/>
                </a:lnTo>
                <a:lnTo>
                  <a:pt x="13036" y="6128"/>
                </a:lnTo>
                <a:lnTo>
                  <a:pt x="13418" y="6389"/>
                </a:lnTo>
                <a:lnTo>
                  <a:pt x="13800" y="6693"/>
                </a:lnTo>
                <a:lnTo>
                  <a:pt x="14236" y="6997"/>
                </a:lnTo>
                <a:lnTo>
                  <a:pt x="14509" y="7301"/>
                </a:lnTo>
                <a:lnTo>
                  <a:pt x="14455" y="7606"/>
                </a:lnTo>
                <a:lnTo>
                  <a:pt x="12327" y="6606"/>
                </a:lnTo>
                <a:lnTo>
                  <a:pt x="11836" y="6910"/>
                </a:lnTo>
                <a:lnTo>
                  <a:pt x="13527" y="8475"/>
                </a:lnTo>
                <a:lnTo>
                  <a:pt x="13145" y="8562"/>
                </a:lnTo>
                <a:lnTo>
                  <a:pt x="12764" y="8388"/>
                </a:lnTo>
                <a:lnTo>
                  <a:pt x="12327" y="8084"/>
                </a:lnTo>
                <a:lnTo>
                  <a:pt x="11945" y="7736"/>
                </a:lnTo>
                <a:lnTo>
                  <a:pt x="11455" y="7519"/>
                </a:lnTo>
                <a:lnTo>
                  <a:pt x="10964" y="7519"/>
                </a:lnTo>
                <a:lnTo>
                  <a:pt x="11182" y="7779"/>
                </a:lnTo>
                <a:lnTo>
                  <a:pt x="11455" y="7997"/>
                </a:lnTo>
                <a:lnTo>
                  <a:pt x="11727" y="8258"/>
                </a:lnTo>
                <a:lnTo>
                  <a:pt x="11945" y="8518"/>
                </a:lnTo>
                <a:lnTo>
                  <a:pt x="11945" y="8866"/>
                </a:lnTo>
                <a:lnTo>
                  <a:pt x="11673" y="9257"/>
                </a:lnTo>
                <a:lnTo>
                  <a:pt x="11182" y="9083"/>
                </a:lnTo>
                <a:lnTo>
                  <a:pt x="10800" y="8736"/>
                </a:lnTo>
                <a:lnTo>
                  <a:pt x="10418" y="8301"/>
                </a:lnTo>
                <a:lnTo>
                  <a:pt x="10036" y="7693"/>
                </a:lnTo>
                <a:lnTo>
                  <a:pt x="9600" y="7084"/>
                </a:lnTo>
                <a:lnTo>
                  <a:pt x="9164" y="6519"/>
                </a:lnTo>
                <a:lnTo>
                  <a:pt x="8564" y="6085"/>
                </a:lnTo>
                <a:lnTo>
                  <a:pt x="8018" y="6085"/>
                </a:lnTo>
                <a:lnTo>
                  <a:pt x="7855" y="6171"/>
                </a:lnTo>
                <a:lnTo>
                  <a:pt x="7745" y="6563"/>
                </a:lnTo>
                <a:lnTo>
                  <a:pt x="7691" y="7084"/>
                </a:lnTo>
                <a:lnTo>
                  <a:pt x="7691" y="7562"/>
                </a:lnTo>
                <a:lnTo>
                  <a:pt x="7582" y="7997"/>
                </a:lnTo>
                <a:lnTo>
                  <a:pt x="7582" y="8258"/>
                </a:lnTo>
                <a:lnTo>
                  <a:pt x="7855" y="8779"/>
                </a:lnTo>
                <a:lnTo>
                  <a:pt x="8345" y="9257"/>
                </a:lnTo>
                <a:lnTo>
                  <a:pt x="9055" y="9648"/>
                </a:lnTo>
                <a:lnTo>
                  <a:pt x="9764" y="9953"/>
                </a:lnTo>
                <a:lnTo>
                  <a:pt x="10909" y="10561"/>
                </a:lnTo>
                <a:lnTo>
                  <a:pt x="11182" y="10778"/>
                </a:lnTo>
                <a:lnTo>
                  <a:pt x="11073" y="11039"/>
                </a:lnTo>
                <a:lnTo>
                  <a:pt x="10745" y="10952"/>
                </a:lnTo>
                <a:lnTo>
                  <a:pt x="10255" y="10865"/>
                </a:lnTo>
                <a:lnTo>
                  <a:pt x="9709" y="10691"/>
                </a:lnTo>
                <a:lnTo>
                  <a:pt x="9164" y="10561"/>
                </a:lnTo>
                <a:lnTo>
                  <a:pt x="8836" y="10518"/>
                </a:lnTo>
                <a:lnTo>
                  <a:pt x="8945" y="10952"/>
                </a:lnTo>
                <a:lnTo>
                  <a:pt x="9164" y="11561"/>
                </a:lnTo>
                <a:lnTo>
                  <a:pt x="9491" y="12126"/>
                </a:lnTo>
                <a:lnTo>
                  <a:pt x="9927" y="12647"/>
                </a:lnTo>
                <a:lnTo>
                  <a:pt x="10309" y="13038"/>
                </a:lnTo>
                <a:lnTo>
                  <a:pt x="10964" y="13473"/>
                </a:lnTo>
                <a:lnTo>
                  <a:pt x="11782" y="13821"/>
                </a:lnTo>
                <a:lnTo>
                  <a:pt x="12655" y="14212"/>
                </a:lnTo>
                <a:lnTo>
                  <a:pt x="13418" y="14516"/>
                </a:lnTo>
                <a:lnTo>
                  <a:pt x="14018" y="14864"/>
                </a:lnTo>
                <a:lnTo>
                  <a:pt x="14455" y="15298"/>
                </a:lnTo>
                <a:lnTo>
                  <a:pt x="14509" y="15515"/>
                </a:lnTo>
                <a:lnTo>
                  <a:pt x="14727" y="15733"/>
                </a:lnTo>
                <a:lnTo>
                  <a:pt x="15055" y="16037"/>
                </a:lnTo>
                <a:lnTo>
                  <a:pt x="15436" y="16254"/>
                </a:lnTo>
                <a:lnTo>
                  <a:pt x="15709" y="16515"/>
                </a:lnTo>
                <a:lnTo>
                  <a:pt x="15764" y="16776"/>
                </a:lnTo>
                <a:lnTo>
                  <a:pt x="15491" y="16906"/>
                </a:lnTo>
                <a:lnTo>
                  <a:pt x="15164" y="16993"/>
                </a:lnTo>
                <a:lnTo>
                  <a:pt x="14727" y="16819"/>
                </a:lnTo>
                <a:lnTo>
                  <a:pt x="14291" y="16515"/>
                </a:lnTo>
                <a:lnTo>
                  <a:pt x="13745" y="16211"/>
                </a:lnTo>
                <a:lnTo>
                  <a:pt x="13200" y="15994"/>
                </a:lnTo>
                <a:lnTo>
                  <a:pt x="12655" y="15863"/>
                </a:lnTo>
                <a:lnTo>
                  <a:pt x="12327" y="15820"/>
                </a:lnTo>
                <a:lnTo>
                  <a:pt x="12273" y="15646"/>
                </a:lnTo>
                <a:lnTo>
                  <a:pt x="11564" y="15646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0" name="Shape 7805"/>
          <p:cNvSpPr/>
          <p:nvPr/>
        </p:nvSpPr>
        <p:spPr>
          <a:xfrm>
            <a:off x="9453817" y="689113"/>
            <a:ext cx="1627553" cy="2242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06" y="13047"/>
                </a:moveTo>
                <a:lnTo>
                  <a:pt x="7606" y="12776"/>
                </a:lnTo>
                <a:lnTo>
                  <a:pt x="7681" y="12559"/>
                </a:lnTo>
                <a:lnTo>
                  <a:pt x="7780" y="12451"/>
                </a:lnTo>
                <a:lnTo>
                  <a:pt x="7929" y="12379"/>
                </a:lnTo>
                <a:lnTo>
                  <a:pt x="8128" y="12361"/>
                </a:lnTo>
                <a:lnTo>
                  <a:pt x="8327" y="12307"/>
                </a:lnTo>
                <a:lnTo>
                  <a:pt x="8551" y="12271"/>
                </a:lnTo>
                <a:lnTo>
                  <a:pt x="8774" y="12198"/>
                </a:lnTo>
                <a:lnTo>
                  <a:pt x="8998" y="12054"/>
                </a:lnTo>
                <a:lnTo>
                  <a:pt x="9197" y="11820"/>
                </a:lnTo>
                <a:lnTo>
                  <a:pt x="9048" y="11531"/>
                </a:lnTo>
                <a:lnTo>
                  <a:pt x="9048" y="11224"/>
                </a:lnTo>
                <a:lnTo>
                  <a:pt x="9147" y="10935"/>
                </a:lnTo>
                <a:lnTo>
                  <a:pt x="9296" y="10629"/>
                </a:lnTo>
                <a:lnTo>
                  <a:pt x="9495" y="10322"/>
                </a:lnTo>
                <a:lnTo>
                  <a:pt x="9197" y="10123"/>
                </a:lnTo>
                <a:lnTo>
                  <a:pt x="9346" y="9979"/>
                </a:lnTo>
                <a:lnTo>
                  <a:pt x="9594" y="9835"/>
                </a:lnTo>
                <a:lnTo>
                  <a:pt x="9918" y="9654"/>
                </a:lnTo>
                <a:lnTo>
                  <a:pt x="10191" y="9474"/>
                </a:lnTo>
                <a:lnTo>
                  <a:pt x="10390" y="9293"/>
                </a:lnTo>
                <a:lnTo>
                  <a:pt x="10489" y="9131"/>
                </a:lnTo>
                <a:lnTo>
                  <a:pt x="10614" y="7922"/>
                </a:lnTo>
                <a:lnTo>
                  <a:pt x="10663" y="7759"/>
                </a:lnTo>
                <a:lnTo>
                  <a:pt x="10763" y="7651"/>
                </a:lnTo>
                <a:lnTo>
                  <a:pt x="10986" y="7489"/>
                </a:lnTo>
                <a:lnTo>
                  <a:pt x="11036" y="7362"/>
                </a:lnTo>
                <a:lnTo>
                  <a:pt x="10614" y="6352"/>
                </a:lnTo>
                <a:lnTo>
                  <a:pt x="11185" y="5756"/>
                </a:lnTo>
                <a:lnTo>
                  <a:pt x="11682" y="5684"/>
                </a:lnTo>
                <a:lnTo>
                  <a:pt x="12428" y="4728"/>
                </a:lnTo>
                <a:lnTo>
                  <a:pt x="12701" y="4872"/>
                </a:lnTo>
                <a:lnTo>
                  <a:pt x="13000" y="4980"/>
                </a:lnTo>
                <a:lnTo>
                  <a:pt x="13323" y="5035"/>
                </a:lnTo>
                <a:lnTo>
                  <a:pt x="13646" y="5017"/>
                </a:lnTo>
                <a:lnTo>
                  <a:pt x="14019" y="4908"/>
                </a:lnTo>
                <a:lnTo>
                  <a:pt x="13919" y="4692"/>
                </a:lnTo>
                <a:lnTo>
                  <a:pt x="13820" y="4529"/>
                </a:lnTo>
                <a:lnTo>
                  <a:pt x="13770" y="4331"/>
                </a:lnTo>
                <a:lnTo>
                  <a:pt x="13671" y="4168"/>
                </a:lnTo>
                <a:lnTo>
                  <a:pt x="13596" y="4042"/>
                </a:lnTo>
                <a:lnTo>
                  <a:pt x="13571" y="4006"/>
                </a:lnTo>
                <a:lnTo>
                  <a:pt x="13770" y="3880"/>
                </a:lnTo>
                <a:lnTo>
                  <a:pt x="14019" y="3717"/>
                </a:lnTo>
                <a:lnTo>
                  <a:pt x="14267" y="3537"/>
                </a:lnTo>
                <a:lnTo>
                  <a:pt x="14491" y="3392"/>
                </a:lnTo>
                <a:lnTo>
                  <a:pt x="14690" y="3302"/>
                </a:lnTo>
                <a:lnTo>
                  <a:pt x="14889" y="3411"/>
                </a:lnTo>
                <a:lnTo>
                  <a:pt x="15013" y="3465"/>
                </a:lnTo>
                <a:lnTo>
                  <a:pt x="15162" y="3537"/>
                </a:lnTo>
                <a:lnTo>
                  <a:pt x="15311" y="3591"/>
                </a:lnTo>
                <a:lnTo>
                  <a:pt x="15510" y="3699"/>
                </a:lnTo>
                <a:lnTo>
                  <a:pt x="15759" y="3844"/>
                </a:lnTo>
                <a:lnTo>
                  <a:pt x="16082" y="4114"/>
                </a:lnTo>
                <a:lnTo>
                  <a:pt x="16828" y="3898"/>
                </a:lnTo>
                <a:lnTo>
                  <a:pt x="17225" y="4132"/>
                </a:lnTo>
                <a:lnTo>
                  <a:pt x="17673" y="4114"/>
                </a:lnTo>
                <a:lnTo>
                  <a:pt x="18170" y="3140"/>
                </a:lnTo>
                <a:lnTo>
                  <a:pt x="17946" y="2526"/>
                </a:lnTo>
                <a:lnTo>
                  <a:pt x="18369" y="1768"/>
                </a:lnTo>
                <a:lnTo>
                  <a:pt x="19189" y="1371"/>
                </a:lnTo>
                <a:lnTo>
                  <a:pt x="20158" y="1841"/>
                </a:lnTo>
                <a:lnTo>
                  <a:pt x="20606" y="1859"/>
                </a:lnTo>
                <a:lnTo>
                  <a:pt x="20258" y="2562"/>
                </a:lnTo>
                <a:lnTo>
                  <a:pt x="20904" y="2418"/>
                </a:lnTo>
                <a:lnTo>
                  <a:pt x="21600" y="1768"/>
                </a:lnTo>
                <a:lnTo>
                  <a:pt x="21401" y="1660"/>
                </a:lnTo>
                <a:lnTo>
                  <a:pt x="21252" y="1624"/>
                </a:lnTo>
                <a:lnTo>
                  <a:pt x="21078" y="1624"/>
                </a:lnTo>
                <a:lnTo>
                  <a:pt x="20954" y="1660"/>
                </a:lnTo>
                <a:lnTo>
                  <a:pt x="20805" y="1624"/>
                </a:lnTo>
                <a:lnTo>
                  <a:pt x="20631" y="1534"/>
                </a:lnTo>
                <a:lnTo>
                  <a:pt x="20481" y="1353"/>
                </a:lnTo>
                <a:lnTo>
                  <a:pt x="20581" y="1281"/>
                </a:lnTo>
                <a:lnTo>
                  <a:pt x="20680" y="1245"/>
                </a:lnTo>
                <a:lnTo>
                  <a:pt x="20805" y="1209"/>
                </a:lnTo>
                <a:lnTo>
                  <a:pt x="20904" y="1155"/>
                </a:lnTo>
                <a:lnTo>
                  <a:pt x="20929" y="1083"/>
                </a:lnTo>
                <a:lnTo>
                  <a:pt x="20904" y="938"/>
                </a:lnTo>
                <a:lnTo>
                  <a:pt x="20780" y="758"/>
                </a:lnTo>
                <a:lnTo>
                  <a:pt x="21575" y="541"/>
                </a:lnTo>
                <a:lnTo>
                  <a:pt x="21128" y="271"/>
                </a:lnTo>
                <a:lnTo>
                  <a:pt x="20705" y="90"/>
                </a:lnTo>
                <a:lnTo>
                  <a:pt x="20332" y="0"/>
                </a:lnTo>
                <a:lnTo>
                  <a:pt x="20009" y="36"/>
                </a:lnTo>
                <a:lnTo>
                  <a:pt x="19686" y="198"/>
                </a:lnTo>
                <a:lnTo>
                  <a:pt x="19438" y="451"/>
                </a:lnTo>
                <a:lnTo>
                  <a:pt x="19214" y="848"/>
                </a:lnTo>
                <a:lnTo>
                  <a:pt x="18916" y="180"/>
                </a:lnTo>
                <a:lnTo>
                  <a:pt x="18667" y="108"/>
                </a:lnTo>
                <a:lnTo>
                  <a:pt x="18543" y="108"/>
                </a:lnTo>
                <a:lnTo>
                  <a:pt x="18443" y="144"/>
                </a:lnTo>
                <a:lnTo>
                  <a:pt x="18418" y="253"/>
                </a:lnTo>
                <a:lnTo>
                  <a:pt x="18418" y="343"/>
                </a:lnTo>
                <a:lnTo>
                  <a:pt x="18443" y="469"/>
                </a:lnTo>
                <a:lnTo>
                  <a:pt x="18443" y="740"/>
                </a:lnTo>
                <a:lnTo>
                  <a:pt x="18369" y="848"/>
                </a:lnTo>
                <a:lnTo>
                  <a:pt x="18170" y="866"/>
                </a:lnTo>
                <a:lnTo>
                  <a:pt x="18021" y="920"/>
                </a:lnTo>
                <a:lnTo>
                  <a:pt x="17946" y="992"/>
                </a:lnTo>
                <a:lnTo>
                  <a:pt x="17797" y="1047"/>
                </a:lnTo>
                <a:lnTo>
                  <a:pt x="17573" y="1101"/>
                </a:lnTo>
                <a:lnTo>
                  <a:pt x="17548" y="1011"/>
                </a:lnTo>
                <a:lnTo>
                  <a:pt x="17548" y="884"/>
                </a:lnTo>
                <a:lnTo>
                  <a:pt x="17573" y="740"/>
                </a:lnTo>
                <a:lnTo>
                  <a:pt x="17623" y="595"/>
                </a:lnTo>
                <a:lnTo>
                  <a:pt x="17623" y="451"/>
                </a:lnTo>
                <a:lnTo>
                  <a:pt x="17548" y="343"/>
                </a:lnTo>
                <a:lnTo>
                  <a:pt x="17424" y="271"/>
                </a:lnTo>
                <a:lnTo>
                  <a:pt x="17225" y="271"/>
                </a:lnTo>
                <a:lnTo>
                  <a:pt x="16927" y="469"/>
                </a:lnTo>
                <a:lnTo>
                  <a:pt x="16728" y="632"/>
                </a:lnTo>
                <a:lnTo>
                  <a:pt x="16554" y="740"/>
                </a:lnTo>
                <a:lnTo>
                  <a:pt x="16306" y="848"/>
                </a:lnTo>
                <a:lnTo>
                  <a:pt x="15833" y="848"/>
                </a:lnTo>
                <a:lnTo>
                  <a:pt x="15411" y="1029"/>
                </a:lnTo>
                <a:lnTo>
                  <a:pt x="15113" y="1281"/>
                </a:lnTo>
                <a:lnTo>
                  <a:pt x="14889" y="1606"/>
                </a:lnTo>
                <a:lnTo>
                  <a:pt x="14740" y="1913"/>
                </a:lnTo>
                <a:lnTo>
                  <a:pt x="14690" y="2183"/>
                </a:lnTo>
                <a:lnTo>
                  <a:pt x="14491" y="2328"/>
                </a:lnTo>
                <a:lnTo>
                  <a:pt x="14342" y="2418"/>
                </a:lnTo>
                <a:lnTo>
                  <a:pt x="14243" y="2472"/>
                </a:lnTo>
                <a:lnTo>
                  <a:pt x="14143" y="2472"/>
                </a:lnTo>
                <a:lnTo>
                  <a:pt x="13994" y="2436"/>
                </a:lnTo>
                <a:lnTo>
                  <a:pt x="13721" y="2364"/>
                </a:lnTo>
                <a:lnTo>
                  <a:pt x="13348" y="2635"/>
                </a:lnTo>
                <a:lnTo>
                  <a:pt x="13074" y="2815"/>
                </a:lnTo>
                <a:lnTo>
                  <a:pt x="12851" y="2959"/>
                </a:lnTo>
                <a:lnTo>
                  <a:pt x="12701" y="3104"/>
                </a:lnTo>
                <a:lnTo>
                  <a:pt x="12627" y="3320"/>
                </a:lnTo>
                <a:lnTo>
                  <a:pt x="12577" y="3591"/>
                </a:lnTo>
                <a:lnTo>
                  <a:pt x="12055" y="4042"/>
                </a:lnTo>
                <a:lnTo>
                  <a:pt x="11658" y="4457"/>
                </a:lnTo>
                <a:lnTo>
                  <a:pt x="11334" y="4818"/>
                </a:lnTo>
                <a:lnTo>
                  <a:pt x="11061" y="5197"/>
                </a:lnTo>
                <a:lnTo>
                  <a:pt x="10763" y="5522"/>
                </a:lnTo>
                <a:lnTo>
                  <a:pt x="10390" y="5847"/>
                </a:lnTo>
                <a:lnTo>
                  <a:pt x="9918" y="6135"/>
                </a:lnTo>
                <a:lnTo>
                  <a:pt x="9843" y="6424"/>
                </a:lnTo>
                <a:lnTo>
                  <a:pt x="9644" y="6695"/>
                </a:lnTo>
                <a:lnTo>
                  <a:pt x="9396" y="6965"/>
                </a:lnTo>
                <a:lnTo>
                  <a:pt x="9072" y="7272"/>
                </a:lnTo>
                <a:lnTo>
                  <a:pt x="8799" y="7543"/>
                </a:lnTo>
                <a:lnTo>
                  <a:pt x="8575" y="7850"/>
                </a:lnTo>
                <a:lnTo>
                  <a:pt x="8451" y="8156"/>
                </a:lnTo>
                <a:lnTo>
                  <a:pt x="8451" y="8427"/>
                </a:lnTo>
                <a:lnTo>
                  <a:pt x="8625" y="8752"/>
                </a:lnTo>
                <a:lnTo>
                  <a:pt x="8277" y="8842"/>
                </a:lnTo>
                <a:lnTo>
                  <a:pt x="8029" y="8986"/>
                </a:lnTo>
                <a:lnTo>
                  <a:pt x="7830" y="9149"/>
                </a:lnTo>
                <a:lnTo>
                  <a:pt x="7705" y="9329"/>
                </a:lnTo>
                <a:lnTo>
                  <a:pt x="7705" y="9582"/>
                </a:lnTo>
                <a:lnTo>
                  <a:pt x="7805" y="9871"/>
                </a:lnTo>
                <a:lnTo>
                  <a:pt x="8053" y="10214"/>
                </a:lnTo>
                <a:lnTo>
                  <a:pt x="7805" y="10376"/>
                </a:lnTo>
                <a:lnTo>
                  <a:pt x="7581" y="10502"/>
                </a:lnTo>
                <a:lnTo>
                  <a:pt x="7357" y="10665"/>
                </a:lnTo>
                <a:lnTo>
                  <a:pt x="7233" y="10809"/>
                </a:lnTo>
                <a:lnTo>
                  <a:pt x="7233" y="10953"/>
                </a:lnTo>
                <a:lnTo>
                  <a:pt x="7382" y="11134"/>
                </a:lnTo>
                <a:lnTo>
                  <a:pt x="6985" y="11314"/>
                </a:lnTo>
                <a:lnTo>
                  <a:pt x="6537" y="11549"/>
                </a:lnTo>
                <a:lnTo>
                  <a:pt x="6115" y="11820"/>
                </a:lnTo>
                <a:lnTo>
                  <a:pt x="5717" y="12108"/>
                </a:lnTo>
                <a:lnTo>
                  <a:pt x="5419" y="12415"/>
                </a:lnTo>
                <a:lnTo>
                  <a:pt x="5270" y="12722"/>
                </a:lnTo>
                <a:lnTo>
                  <a:pt x="5270" y="13029"/>
                </a:lnTo>
                <a:lnTo>
                  <a:pt x="5394" y="12956"/>
                </a:lnTo>
                <a:lnTo>
                  <a:pt x="5543" y="12848"/>
                </a:lnTo>
                <a:lnTo>
                  <a:pt x="5717" y="12704"/>
                </a:lnTo>
                <a:lnTo>
                  <a:pt x="5941" y="12559"/>
                </a:lnTo>
                <a:lnTo>
                  <a:pt x="6115" y="12451"/>
                </a:lnTo>
                <a:lnTo>
                  <a:pt x="6338" y="12343"/>
                </a:lnTo>
                <a:lnTo>
                  <a:pt x="6537" y="12271"/>
                </a:lnTo>
                <a:lnTo>
                  <a:pt x="6686" y="12271"/>
                </a:lnTo>
                <a:lnTo>
                  <a:pt x="6860" y="12307"/>
                </a:lnTo>
                <a:lnTo>
                  <a:pt x="6910" y="12433"/>
                </a:lnTo>
                <a:lnTo>
                  <a:pt x="6960" y="12632"/>
                </a:lnTo>
                <a:lnTo>
                  <a:pt x="6686" y="12938"/>
                </a:lnTo>
                <a:lnTo>
                  <a:pt x="6413" y="13155"/>
                </a:lnTo>
                <a:lnTo>
                  <a:pt x="6115" y="13299"/>
                </a:lnTo>
                <a:lnTo>
                  <a:pt x="5791" y="13371"/>
                </a:lnTo>
                <a:lnTo>
                  <a:pt x="5443" y="13371"/>
                </a:lnTo>
                <a:lnTo>
                  <a:pt x="4971" y="13263"/>
                </a:lnTo>
                <a:lnTo>
                  <a:pt x="4250" y="13498"/>
                </a:lnTo>
                <a:lnTo>
                  <a:pt x="3455" y="13786"/>
                </a:lnTo>
                <a:lnTo>
                  <a:pt x="2684" y="14165"/>
                </a:lnTo>
                <a:lnTo>
                  <a:pt x="1889" y="14598"/>
                </a:lnTo>
                <a:lnTo>
                  <a:pt x="348" y="15501"/>
                </a:lnTo>
                <a:lnTo>
                  <a:pt x="522" y="15789"/>
                </a:lnTo>
                <a:lnTo>
                  <a:pt x="572" y="16042"/>
                </a:lnTo>
                <a:lnTo>
                  <a:pt x="522" y="16295"/>
                </a:lnTo>
                <a:lnTo>
                  <a:pt x="348" y="16547"/>
                </a:lnTo>
                <a:lnTo>
                  <a:pt x="25" y="16818"/>
                </a:lnTo>
                <a:lnTo>
                  <a:pt x="99" y="17071"/>
                </a:lnTo>
                <a:lnTo>
                  <a:pt x="75" y="17377"/>
                </a:lnTo>
                <a:lnTo>
                  <a:pt x="25" y="17648"/>
                </a:lnTo>
                <a:lnTo>
                  <a:pt x="0" y="17937"/>
                </a:lnTo>
                <a:lnTo>
                  <a:pt x="25" y="18135"/>
                </a:lnTo>
                <a:lnTo>
                  <a:pt x="522" y="18171"/>
                </a:lnTo>
                <a:lnTo>
                  <a:pt x="820" y="18208"/>
                </a:lnTo>
                <a:lnTo>
                  <a:pt x="994" y="18298"/>
                </a:lnTo>
                <a:lnTo>
                  <a:pt x="1019" y="18424"/>
                </a:lnTo>
                <a:lnTo>
                  <a:pt x="969" y="18532"/>
                </a:lnTo>
                <a:lnTo>
                  <a:pt x="820" y="18695"/>
                </a:lnTo>
                <a:lnTo>
                  <a:pt x="646" y="18857"/>
                </a:lnTo>
                <a:lnTo>
                  <a:pt x="423" y="19020"/>
                </a:lnTo>
                <a:lnTo>
                  <a:pt x="224" y="19182"/>
                </a:lnTo>
                <a:lnTo>
                  <a:pt x="25" y="19362"/>
                </a:lnTo>
                <a:lnTo>
                  <a:pt x="249" y="19507"/>
                </a:lnTo>
                <a:lnTo>
                  <a:pt x="398" y="19543"/>
                </a:lnTo>
                <a:lnTo>
                  <a:pt x="547" y="19543"/>
                </a:lnTo>
                <a:lnTo>
                  <a:pt x="746" y="19489"/>
                </a:lnTo>
                <a:lnTo>
                  <a:pt x="1019" y="19362"/>
                </a:lnTo>
                <a:lnTo>
                  <a:pt x="1119" y="19615"/>
                </a:lnTo>
                <a:lnTo>
                  <a:pt x="1094" y="19795"/>
                </a:lnTo>
                <a:lnTo>
                  <a:pt x="994" y="19958"/>
                </a:lnTo>
                <a:lnTo>
                  <a:pt x="870" y="20102"/>
                </a:lnTo>
                <a:lnTo>
                  <a:pt x="472" y="20391"/>
                </a:lnTo>
                <a:lnTo>
                  <a:pt x="522" y="20734"/>
                </a:lnTo>
                <a:lnTo>
                  <a:pt x="621" y="20968"/>
                </a:lnTo>
                <a:lnTo>
                  <a:pt x="746" y="21113"/>
                </a:lnTo>
                <a:lnTo>
                  <a:pt x="920" y="21221"/>
                </a:lnTo>
                <a:lnTo>
                  <a:pt x="1119" y="21275"/>
                </a:lnTo>
                <a:lnTo>
                  <a:pt x="1342" y="21329"/>
                </a:lnTo>
                <a:lnTo>
                  <a:pt x="1790" y="21474"/>
                </a:lnTo>
                <a:lnTo>
                  <a:pt x="2013" y="21600"/>
                </a:lnTo>
                <a:lnTo>
                  <a:pt x="2461" y="21546"/>
                </a:lnTo>
                <a:lnTo>
                  <a:pt x="2933" y="21402"/>
                </a:lnTo>
                <a:lnTo>
                  <a:pt x="3405" y="21185"/>
                </a:lnTo>
                <a:lnTo>
                  <a:pt x="3853" y="20932"/>
                </a:lnTo>
                <a:lnTo>
                  <a:pt x="4325" y="20644"/>
                </a:lnTo>
                <a:lnTo>
                  <a:pt x="4748" y="20355"/>
                </a:lnTo>
                <a:lnTo>
                  <a:pt x="5419" y="19868"/>
                </a:lnTo>
                <a:lnTo>
                  <a:pt x="5841" y="18947"/>
                </a:lnTo>
                <a:lnTo>
                  <a:pt x="6239" y="19597"/>
                </a:lnTo>
                <a:lnTo>
                  <a:pt x="6910" y="19904"/>
                </a:lnTo>
                <a:lnTo>
                  <a:pt x="6985" y="19507"/>
                </a:lnTo>
                <a:lnTo>
                  <a:pt x="7034" y="19254"/>
                </a:lnTo>
                <a:lnTo>
                  <a:pt x="7084" y="19056"/>
                </a:lnTo>
                <a:lnTo>
                  <a:pt x="7109" y="18965"/>
                </a:lnTo>
                <a:lnTo>
                  <a:pt x="7084" y="18947"/>
                </a:lnTo>
                <a:lnTo>
                  <a:pt x="7034" y="18965"/>
                </a:lnTo>
                <a:lnTo>
                  <a:pt x="7034" y="19020"/>
                </a:lnTo>
                <a:lnTo>
                  <a:pt x="7009" y="19020"/>
                </a:lnTo>
                <a:lnTo>
                  <a:pt x="6985" y="19002"/>
                </a:lnTo>
                <a:lnTo>
                  <a:pt x="6985" y="18911"/>
                </a:lnTo>
                <a:lnTo>
                  <a:pt x="6960" y="18767"/>
                </a:lnTo>
                <a:lnTo>
                  <a:pt x="7084" y="18713"/>
                </a:lnTo>
                <a:lnTo>
                  <a:pt x="7258" y="18641"/>
                </a:lnTo>
                <a:lnTo>
                  <a:pt x="7482" y="18550"/>
                </a:lnTo>
                <a:lnTo>
                  <a:pt x="7681" y="18478"/>
                </a:lnTo>
                <a:lnTo>
                  <a:pt x="7805" y="18442"/>
                </a:lnTo>
                <a:lnTo>
                  <a:pt x="7531" y="17161"/>
                </a:lnTo>
                <a:lnTo>
                  <a:pt x="7705" y="16998"/>
                </a:lnTo>
                <a:lnTo>
                  <a:pt x="7904" y="16944"/>
                </a:lnTo>
                <a:lnTo>
                  <a:pt x="8153" y="16872"/>
                </a:lnTo>
                <a:lnTo>
                  <a:pt x="8252" y="16782"/>
                </a:lnTo>
                <a:lnTo>
                  <a:pt x="8327" y="16583"/>
                </a:lnTo>
                <a:lnTo>
                  <a:pt x="7830" y="16006"/>
                </a:lnTo>
                <a:lnTo>
                  <a:pt x="7556" y="15465"/>
                </a:lnTo>
                <a:lnTo>
                  <a:pt x="7382" y="14887"/>
                </a:lnTo>
                <a:lnTo>
                  <a:pt x="7382" y="14310"/>
                </a:lnTo>
                <a:lnTo>
                  <a:pt x="7457" y="13696"/>
                </a:lnTo>
                <a:lnTo>
                  <a:pt x="7606" y="13047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1" name="Shape 7806"/>
          <p:cNvSpPr/>
          <p:nvPr/>
        </p:nvSpPr>
        <p:spPr>
          <a:xfrm>
            <a:off x="10792941" y="3058699"/>
            <a:ext cx="518795" cy="427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5211"/>
                </a:moveTo>
                <a:lnTo>
                  <a:pt x="21600" y="6442"/>
                </a:lnTo>
                <a:lnTo>
                  <a:pt x="21210" y="7579"/>
                </a:lnTo>
                <a:lnTo>
                  <a:pt x="20820" y="8526"/>
                </a:lnTo>
                <a:lnTo>
                  <a:pt x="20274" y="9663"/>
                </a:lnTo>
                <a:lnTo>
                  <a:pt x="20118" y="10800"/>
                </a:lnTo>
                <a:lnTo>
                  <a:pt x="19729" y="11274"/>
                </a:lnTo>
                <a:lnTo>
                  <a:pt x="19495" y="11463"/>
                </a:lnTo>
                <a:lnTo>
                  <a:pt x="19261" y="11463"/>
                </a:lnTo>
                <a:lnTo>
                  <a:pt x="19027" y="11558"/>
                </a:lnTo>
                <a:lnTo>
                  <a:pt x="18715" y="11842"/>
                </a:lnTo>
                <a:lnTo>
                  <a:pt x="18481" y="12032"/>
                </a:lnTo>
                <a:lnTo>
                  <a:pt x="18403" y="12316"/>
                </a:lnTo>
                <a:lnTo>
                  <a:pt x="18325" y="14021"/>
                </a:lnTo>
                <a:lnTo>
                  <a:pt x="18871" y="15726"/>
                </a:lnTo>
                <a:lnTo>
                  <a:pt x="18793" y="15916"/>
                </a:lnTo>
                <a:lnTo>
                  <a:pt x="18793" y="16011"/>
                </a:lnTo>
                <a:lnTo>
                  <a:pt x="18715" y="16295"/>
                </a:lnTo>
                <a:lnTo>
                  <a:pt x="18481" y="16579"/>
                </a:lnTo>
                <a:lnTo>
                  <a:pt x="18403" y="16768"/>
                </a:lnTo>
                <a:lnTo>
                  <a:pt x="18091" y="17053"/>
                </a:lnTo>
                <a:lnTo>
                  <a:pt x="17935" y="17147"/>
                </a:lnTo>
                <a:lnTo>
                  <a:pt x="17623" y="17053"/>
                </a:lnTo>
                <a:lnTo>
                  <a:pt x="17389" y="17053"/>
                </a:lnTo>
                <a:lnTo>
                  <a:pt x="17311" y="16768"/>
                </a:lnTo>
                <a:lnTo>
                  <a:pt x="17077" y="16674"/>
                </a:lnTo>
                <a:lnTo>
                  <a:pt x="16999" y="16389"/>
                </a:lnTo>
                <a:lnTo>
                  <a:pt x="16765" y="16295"/>
                </a:lnTo>
                <a:lnTo>
                  <a:pt x="16531" y="16579"/>
                </a:lnTo>
                <a:lnTo>
                  <a:pt x="16219" y="16863"/>
                </a:lnTo>
                <a:lnTo>
                  <a:pt x="15986" y="17242"/>
                </a:lnTo>
                <a:lnTo>
                  <a:pt x="15830" y="17621"/>
                </a:lnTo>
                <a:lnTo>
                  <a:pt x="15674" y="18095"/>
                </a:lnTo>
                <a:lnTo>
                  <a:pt x="14972" y="18947"/>
                </a:lnTo>
                <a:lnTo>
                  <a:pt x="14426" y="20084"/>
                </a:lnTo>
                <a:lnTo>
                  <a:pt x="13802" y="21032"/>
                </a:lnTo>
                <a:lnTo>
                  <a:pt x="13100" y="21600"/>
                </a:lnTo>
                <a:lnTo>
                  <a:pt x="12788" y="20653"/>
                </a:lnTo>
                <a:lnTo>
                  <a:pt x="12321" y="19800"/>
                </a:lnTo>
                <a:lnTo>
                  <a:pt x="11619" y="19232"/>
                </a:lnTo>
                <a:lnTo>
                  <a:pt x="6082" y="21316"/>
                </a:lnTo>
                <a:lnTo>
                  <a:pt x="6004" y="21126"/>
                </a:lnTo>
                <a:lnTo>
                  <a:pt x="5926" y="20558"/>
                </a:lnTo>
                <a:lnTo>
                  <a:pt x="5770" y="19705"/>
                </a:lnTo>
                <a:lnTo>
                  <a:pt x="5692" y="18758"/>
                </a:lnTo>
                <a:lnTo>
                  <a:pt x="5692" y="18000"/>
                </a:lnTo>
                <a:lnTo>
                  <a:pt x="6394" y="15537"/>
                </a:lnTo>
                <a:lnTo>
                  <a:pt x="6394" y="13737"/>
                </a:lnTo>
                <a:lnTo>
                  <a:pt x="6238" y="12884"/>
                </a:lnTo>
                <a:lnTo>
                  <a:pt x="5770" y="12316"/>
                </a:lnTo>
                <a:lnTo>
                  <a:pt x="5069" y="12126"/>
                </a:lnTo>
                <a:lnTo>
                  <a:pt x="4289" y="12411"/>
                </a:lnTo>
                <a:lnTo>
                  <a:pt x="3587" y="12505"/>
                </a:lnTo>
                <a:lnTo>
                  <a:pt x="3041" y="12411"/>
                </a:lnTo>
                <a:lnTo>
                  <a:pt x="2339" y="12032"/>
                </a:lnTo>
                <a:lnTo>
                  <a:pt x="1716" y="11179"/>
                </a:lnTo>
                <a:lnTo>
                  <a:pt x="1638" y="9853"/>
                </a:lnTo>
                <a:lnTo>
                  <a:pt x="1326" y="8147"/>
                </a:lnTo>
                <a:lnTo>
                  <a:pt x="936" y="6347"/>
                </a:lnTo>
                <a:lnTo>
                  <a:pt x="546" y="4737"/>
                </a:lnTo>
                <a:lnTo>
                  <a:pt x="0" y="3789"/>
                </a:lnTo>
                <a:lnTo>
                  <a:pt x="1092" y="3221"/>
                </a:lnTo>
                <a:lnTo>
                  <a:pt x="1794" y="2653"/>
                </a:lnTo>
                <a:lnTo>
                  <a:pt x="2183" y="2368"/>
                </a:lnTo>
                <a:lnTo>
                  <a:pt x="2729" y="1705"/>
                </a:lnTo>
                <a:lnTo>
                  <a:pt x="4133" y="1042"/>
                </a:lnTo>
                <a:lnTo>
                  <a:pt x="5614" y="758"/>
                </a:lnTo>
                <a:lnTo>
                  <a:pt x="7174" y="853"/>
                </a:lnTo>
                <a:lnTo>
                  <a:pt x="8734" y="1232"/>
                </a:lnTo>
                <a:lnTo>
                  <a:pt x="9435" y="1137"/>
                </a:lnTo>
                <a:lnTo>
                  <a:pt x="10215" y="1042"/>
                </a:lnTo>
                <a:lnTo>
                  <a:pt x="10995" y="1232"/>
                </a:lnTo>
                <a:lnTo>
                  <a:pt x="11541" y="1232"/>
                </a:lnTo>
                <a:lnTo>
                  <a:pt x="12009" y="853"/>
                </a:lnTo>
                <a:lnTo>
                  <a:pt x="12399" y="474"/>
                </a:lnTo>
                <a:lnTo>
                  <a:pt x="12788" y="0"/>
                </a:lnTo>
                <a:lnTo>
                  <a:pt x="13880" y="379"/>
                </a:lnTo>
                <a:lnTo>
                  <a:pt x="14504" y="663"/>
                </a:lnTo>
                <a:lnTo>
                  <a:pt x="14894" y="758"/>
                </a:lnTo>
                <a:lnTo>
                  <a:pt x="15362" y="758"/>
                </a:lnTo>
                <a:lnTo>
                  <a:pt x="15830" y="663"/>
                </a:lnTo>
                <a:lnTo>
                  <a:pt x="16219" y="663"/>
                </a:lnTo>
                <a:lnTo>
                  <a:pt x="16999" y="1326"/>
                </a:lnTo>
                <a:lnTo>
                  <a:pt x="17701" y="2179"/>
                </a:lnTo>
                <a:lnTo>
                  <a:pt x="18325" y="3221"/>
                </a:lnTo>
                <a:lnTo>
                  <a:pt x="18793" y="3789"/>
                </a:lnTo>
                <a:lnTo>
                  <a:pt x="19417" y="4263"/>
                </a:lnTo>
                <a:lnTo>
                  <a:pt x="20196" y="4926"/>
                </a:lnTo>
                <a:lnTo>
                  <a:pt x="20898" y="5211"/>
                </a:lnTo>
                <a:lnTo>
                  <a:pt x="21600" y="5211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2" name="Shape 7807"/>
          <p:cNvSpPr/>
          <p:nvPr/>
        </p:nvSpPr>
        <p:spPr>
          <a:xfrm>
            <a:off x="10792942" y="2758988"/>
            <a:ext cx="631169" cy="402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4" y="19792"/>
                </a:moveTo>
                <a:lnTo>
                  <a:pt x="897" y="19289"/>
                </a:lnTo>
                <a:lnTo>
                  <a:pt x="1474" y="18887"/>
                </a:lnTo>
                <a:lnTo>
                  <a:pt x="1795" y="18586"/>
                </a:lnTo>
                <a:lnTo>
                  <a:pt x="2051" y="18285"/>
                </a:lnTo>
                <a:lnTo>
                  <a:pt x="2307" y="17883"/>
                </a:lnTo>
                <a:lnTo>
                  <a:pt x="3461" y="17180"/>
                </a:lnTo>
                <a:lnTo>
                  <a:pt x="4679" y="16878"/>
                </a:lnTo>
                <a:lnTo>
                  <a:pt x="6025" y="16979"/>
                </a:lnTo>
                <a:lnTo>
                  <a:pt x="7243" y="17380"/>
                </a:lnTo>
                <a:lnTo>
                  <a:pt x="7820" y="17280"/>
                </a:lnTo>
                <a:lnTo>
                  <a:pt x="8461" y="17280"/>
                </a:lnTo>
                <a:lnTo>
                  <a:pt x="9101" y="17380"/>
                </a:lnTo>
                <a:lnTo>
                  <a:pt x="9550" y="17380"/>
                </a:lnTo>
                <a:lnTo>
                  <a:pt x="9935" y="17180"/>
                </a:lnTo>
                <a:lnTo>
                  <a:pt x="10255" y="16577"/>
                </a:lnTo>
                <a:lnTo>
                  <a:pt x="10576" y="16275"/>
                </a:lnTo>
                <a:lnTo>
                  <a:pt x="11024" y="16376"/>
                </a:lnTo>
                <a:lnTo>
                  <a:pt x="11537" y="16476"/>
                </a:lnTo>
                <a:lnTo>
                  <a:pt x="11986" y="16778"/>
                </a:lnTo>
                <a:lnTo>
                  <a:pt x="12306" y="16979"/>
                </a:lnTo>
                <a:lnTo>
                  <a:pt x="12755" y="16878"/>
                </a:lnTo>
                <a:lnTo>
                  <a:pt x="13396" y="16878"/>
                </a:lnTo>
                <a:lnTo>
                  <a:pt x="14037" y="17481"/>
                </a:lnTo>
                <a:lnTo>
                  <a:pt x="14614" y="18385"/>
                </a:lnTo>
                <a:lnTo>
                  <a:pt x="15126" y="19490"/>
                </a:lnTo>
                <a:lnTo>
                  <a:pt x="15511" y="20093"/>
                </a:lnTo>
                <a:lnTo>
                  <a:pt x="16024" y="20696"/>
                </a:lnTo>
                <a:lnTo>
                  <a:pt x="16665" y="21299"/>
                </a:lnTo>
                <a:lnTo>
                  <a:pt x="17242" y="21600"/>
                </a:lnTo>
                <a:lnTo>
                  <a:pt x="17818" y="21600"/>
                </a:lnTo>
                <a:lnTo>
                  <a:pt x="18652" y="20696"/>
                </a:lnTo>
                <a:lnTo>
                  <a:pt x="19293" y="19289"/>
                </a:lnTo>
                <a:lnTo>
                  <a:pt x="19998" y="17883"/>
                </a:lnTo>
                <a:lnTo>
                  <a:pt x="20639" y="16476"/>
                </a:lnTo>
                <a:lnTo>
                  <a:pt x="21280" y="12458"/>
                </a:lnTo>
                <a:lnTo>
                  <a:pt x="21536" y="10649"/>
                </a:lnTo>
                <a:lnTo>
                  <a:pt x="21600" y="9142"/>
                </a:lnTo>
                <a:lnTo>
                  <a:pt x="21536" y="7836"/>
                </a:lnTo>
                <a:lnTo>
                  <a:pt x="21215" y="6832"/>
                </a:lnTo>
                <a:lnTo>
                  <a:pt x="20703" y="5927"/>
                </a:lnTo>
                <a:lnTo>
                  <a:pt x="19805" y="5124"/>
                </a:lnTo>
                <a:lnTo>
                  <a:pt x="18588" y="4621"/>
                </a:lnTo>
                <a:lnTo>
                  <a:pt x="16921" y="4420"/>
                </a:lnTo>
                <a:lnTo>
                  <a:pt x="16024" y="3617"/>
                </a:lnTo>
                <a:lnTo>
                  <a:pt x="15383" y="3014"/>
                </a:lnTo>
                <a:lnTo>
                  <a:pt x="14934" y="2210"/>
                </a:lnTo>
                <a:lnTo>
                  <a:pt x="14614" y="1407"/>
                </a:lnTo>
                <a:lnTo>
                  <a:pt x="14357" y="804"/>
                </a:lnTo>
                <a:lnTo>
                  <a:pt x="14037" y="301"/>
                </a:lnTo>
                <a:lnTo>
                  <a:pt x="13716" y="0"/>
                </a:lnTo>
                <a:lnTo>
                  <a:pt x="13204" y="100"/>
                </a:lnTo>
                <a:lnTo>
                  <a:pt x="12499" y="402"/>
                </a:lnTo>
                <a:lnTo>
                  <a:pt x="12178" y="502"/>
                </a:lnTo>
                <a:lnTo>
                  <a:pt x="11729" y="804"/>
                </a:lnTo>
                <a:lnTo>
                  <a:pt x="11153" y="1306"/>
                </a:lnTo>
                <a:lnTo>
                  <a:pt x="9999" y="2210"/>
                </a:lnTo>
                <a:lnTo>
                  <a:pt x="9807" y="2512"/>
                </a:lnTo>
                <a:lnTo>
                  <a:pt x="9358" y="3918"/>
                </a:lnTo>
                <a:lnTo>
                  <a:pt x="9294" y="5425"/>
                </a:lnTo>
                <a:lnTo>
                  <a:pt x="9358" y="6932"/>
                </a:lnTo>
                <a:lnTo>
                  <a:pt x="9550" y="8540"/>
                </a:lnTo>
                <a:lnTo>
                  <a:pt x="9678" y="9946"/>
                </a:lnTo>
                <a:lnTo>
                  <a:pt x="9807" y="11051"/>
                </a:lnTo>
                <a:lnTo>
                  <a:pt x="9678" y="12257"/>
                </a:lnTo>
                <a:lnTo>
                  <a:pt x="9486" y="13060"/>
                </a:lnTo>
                <a:lnTo>
                  <a:pt x="8909" y="13663"/>
                </a:lnTo>
                <a:lnTo>
                  <a:pt x="7948" y="13663"/>
                </a:lnTo>
                <a:lnTo>
                  <a:pt x="7243" y="13161"/>
                </a:lnTo>
                <a:lnTo>
                  <a:pt x="6666" y="12357"/>
                </a:lnTo>
                <a:lnTo>
                  <a:pt x="6153" y="11353"/>
                </a:lnTo>
                <a:lnTo>
                  <a:pt x="5704" y="10348"/>
                </a:lnTo>
                <a:lnTo>
                  <a:pt x="5256" y="9243"/>
                </a:lnTo>
                <a:lnTo>
                  <a:pt x="4615" y="9243"/>
                </a:lnTo>
                <a:lnTo>
                  <a:pt x="3782" y="9142"/>
                </a:lnTo>
                <a:lnTo>
                  <a:pt x="3141" y="9042"/>
                </a:lnTo>
                <a:lnTo>
                  <a:pt x="2628" y="8640"/>
                </a:lnTo>
                <a:lnTo>
                  <a:pt x="1987" y="10147"/>
                </a:lnTo>
                <a:lnTo>
                  <a:pt x="1538" y="11453"/>
                </a:lnTo>
                <a:lnTo>
                  <a:pt x="897" y="14065"/>
                </a:lnTo>
                <a:lnTo>
                  <a:pt x="641" y="15472"/>
                </a:lnTo>
                <a:lnTo>
                  <a:pt x="320" y="17180"/>
                </a:lnTo>
                <a:lnTo>
                  <a:pt x="192" y="18084"/>
                </a:lnTo>
                <a:lnTo>
                  <a:pt x="0" y="18787"/>
                </a:lnTo>
                <a:lnTo>
                  <a:pt x="64" y="19792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3" name="Shape 7808"/>
          <p:cNvSpPr/>
          <p:nvPr/>
        </p:nvSpPr>
        <p:spPr>
          <a:xfrm>
            <a:off x="10955885" y="2564177"/>
            <a:ext cx="346488" cy="2360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30" y="0"/>
                </a:moveTo>
                <a:lnTo>
                  <a:pt x="18681" y="514"/>
                </a:lnTo>
                <a:lnTo>
                  <a:pt x="19965" y="1029"/>
                </a:lnTo>
                <a:lnTo>
                  <a:pt x="20432" y="1543"/>
                </a:lnTo>
                <a:lnTo>
                  <a:pt x="20549" y="2229"/>
                </a:lnTo>
                <a:lnTo>
                  <a:pt x="20432" y="3429"/>
                </a:lnTo>
                <a:lnTo>
                  <a:pt x="19965" y="4457"/>
                </a:lnTo>
                <a:lnTo>
                  <a:pt x="19732" y="5829"/>
                </a:lnTo>
                <a:lnTo>
                  <a:pt x="19615" y="7371"/>
                </a:lnTo>
                <a:lnTo>
                  <a:pt x="18915" y="8229"/>
                </a:lnTo>
                <a:lnTo>
                  <a:pt x="18448" y="9257"/>
                </a:lnTo>
                <a:lnTo>
                  <a:pt x="18448" y="10629"/>
                </a:lnTo>
                <a:lnTo>
                  <a:pt x="18681" y="11657"/>
                </a:lnTo>
                <a:lnTo>
                  <a:pt x="19382" y="12171"/>
                </a:lnTo>
                <a:lnTo>
                  <a:pt x="20783" y="14400"/>
                </a:lnTo>
                <a:lnTo>
                  <a:pt x="21483" y="14571"/>
                </a:lnTo>
                <a:lnTo>
                  <a:pt x="21600" y="15257"/>
                </a:lnTo>
                <a:lnTo>
                  <a:pt x="21250" y="16286"/>
                </a:lnTo>
                <a:lnTo>
                  <a:pt x="20666" y="17486"/>
                </a:lnTo>
                <a:lnTo>
                  <a:pt x="18448" y="20743"/>
                </a:lnTo>
                <a:lnTo>
                  <a:pt x="17864" y="21429"/>
                </a:lnTo>
                <a:lnTo>
                  <a:pt x="17630" y="21600"/>
                </a:lnTo>
                <a:lnTo>
                  <a:pt x="17280" y="21429"/>
                </a:lnTo>
                <a:lnTo>
                  <a:pt x="16930" y="20914"/>
                </a:lnTo>
                <a:lnTo>
                  <a:pt x="16696" y="20057"/>
                </a:lnTo>
                <a:lnTo>
                  <a:pt x="16229" y="19200"/>
                </a:lnTo>
                <a:lnTo>
                  <a:pt x="15645" y="18514"/>
                </a:lnTo>
                <a:lnTo>
                  <a:pt x="14711" y="18000"/>
                </a:lnTo>
                <a:lnTo>
                  <a:pt x="13661" y="18000"/>
                </a:lnTo>
                <a:lnTo>
                  <a:pt x="12026" y="18514"/>
                </a:lnTo>
                <a:lnTo>
                  <a:pt x="11209" y="19200"/>
                </a:lnTo>
                <a:lnTo>
                  <a:pt x="10508" y="19886"/>
                </a:lnTo>
                <a:lnTo>
                  <a:pt x="9808" y="20743"/>
                </a:lnTo>
                <a:lnTo>
                  <a:pt x="8757" y="21429"/>
                </a:lnTo>
                <a:lnTo>
                  <a:pt x="7356" y="21600"/>
                </a:lnTo>
                <a:lnTo>
                  <a:pt x="7239" y="21086"/>
                </a:lnTo>
                <a:lnTo>
                  <a:pt x="7122" y="20743"/>
                </a:lnTo>
                <a:lnTo>
                  <a:pt x="6772" y="20057"/>
                </a:lnTo>
                <a:lnTo>
                  <a:pt x="6422" y="19543"/>
                </a:lnTo>
                <a:lnTo>
                  <a:pt x="6188" y="19029"/>
                </a:lnTo>
                <a:lnTo>
                  <a:pt x="6071" y="19200"/>
                </a:lnTo>
                <a:lnTo>
                  <a:pt x="5371" y="19543"/>
                </a:lnTo>
                <a:lnTo>
                  <a:pt x="4787" y="20229"/>
                </a:lnTo>
                <a:lnTo>
                  <a:pt x="4086" y="20914"/>
                </a:lnTo>
                <a:lnTo>
                  <a:pt x="3503" y="21429"/>
                </a:lnTo>
                <a:lnTo>
                  <a:pt x="2919" y="21429"/>
                </a:lnTo>
                <a:lnTo>
                  <a:pt x="2685" y="20914"/>
                </a:lnTo>
                <a:lnTo>
                  <a:pt x="2452" y="20229"/>
                </a:lnTo>
                <a:lnTo>
                  <a:pt x="2335" y="19029"/>
                </a:lnTo>
                <a:lnTo>
                  <a:pt x="2452" y="17143"/>
                </a:lnTo>
                <a:lnTo>
                  <a:pt x="2569" y="15600"/>
                </a:lnTo>
                <a:lnTo>
                  <a:pt x="2569" y="14743"/>
                </a:lnTo>
                <a:lnTo>
                  <a:pt x="1518" y="13543"/>
                </a:lnTo>
                <a:lnTo>
                  <a:pt x="817" y="12343"/>
                </a:lnTo>
                <a:lnTo>
                  <a:pt x="234" y="10971"/>
                </a:lnTo>
                <a:lnTo>
                  <a:pt x="0" y="9086"/>
                </a:lnTo>
                <a:lnTo>
                  <a:pt x="934" y="8229"/>
                </a:lnTo>
                <a:lnTo>
                  <a:pt x="1635" y="7029"/>
                </a:lnTo>
                <a:lnTo>
                  <a:pt x="2569" y="6171"/>
                </a:lnTo>
                <a:lnTo>
                  <a:pt x="3503" y="5143"/>
                </a:lnTo>
                <a:lnTo>
                  <a:pt x="4787" y="3943"/>
                </a:lnTo>
                <a:lnTo>
                  <a:pt x="6772" y="2743"/>
                </a:lnTo>
                <a:lnTo>
                  <a:pt x="9341" y="1543"/>
                </a:lnTo>
                <a:lnTo>
                  <a:pt x="10391" y="1200"/>
                </a:lnTo>
                <a:lnTo>
                  <a:pt x="11909" y="686"/>
                </a:lnTo>
                <a:lnTo>
                  <a:pt x="15412" y="0"/>
                </a:lnTo>
                <a:lnTo>
                  <a:pt x="16930" y="0"/>
                </a:lnTo>
              </a:path>
            </a:pathLst>
          </a:custGeom>
          <a:solidFill>
            <a:schemeClr val="bg1">
              <a:lumMod val="75000"/>
            </a:schemeClr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4" name="Shape 7809"/>
          <p:cNvSpPr/>
          <p:nvPr/>
        </p:nvSpPr>
        <p:spPr>
          <a:xfrm>
            <a:off x="11107589" y="3030602"/>
            <a:ext cx="741671" cy="945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27" y="0"/>
                </a:moveTo>
                <a:lnTo>
                  <a:pt x="8891" y="214"/>
                </a:lnTo>
                <a:lnTo>
                  <a:pt x="9164" y="599"/>
                </a:lnTo>
                <a:lnTo>
                  <a:pt x="9655" y="1112"/>
                </a:lnTo>
                <a:lnTo>
                  <a:pt x="10200" y="1625"/>
                </a:lnTo>
                <a:lnTo>
                  <a:pt x="10745" y="2224"/>
                </a:lnTo>
                <a:lnTo>
                  <a:pt x="11400" y="2780"/>
                </a:lnTo>
                <a:lnTo>
                  <a:pt x="11945" y="3336"/>
                </a:lnTo>
                <a:lnTo>
                  <a:pt x="12382" y="3764"/>
                </a:lnTo>
                <a:lnTo>
                  <a:pt x="12655" y="4063"/>
                </a:lnTo>
                <a:lnTo>
                  <a:pt x="12764" y="4149"/>
                </a:lnTo>
                <a:lnTo>
                  <a:pt x="13364" y="4534"/>
                </a:lnTo>
                <a:lnTo>
                  <a:pt x="14127" y="4919"/>
                </a:lnTo>
                <a:lnTo>
                  <a:pt x="15873" y="5603"/>
                </a:lnTo>
                <a:lnTo>
                  <a:pt x="16636" y="5988"/>
                </a:lnTo>
                <a:lnTo>
                  <a:pt x="17236" y="6373"/>
                </a:lnTo>
                <a:lnTo>
                  <a:pt x="17618" y="6886"/>
                </a:lnTo>
                <a:lnTo>
                  <a:pt x="17727" y="7400"/>
                </a:lnTo>
                <a:lnTo>
                  <a:pt x="17727" y="7998"/>
                </a:lnTo>
                <a:lnTo>
                  <a:pt x="17673" y="8640"/>
                </a:lnTo>
                <a:lnTo>
                  <a:pt x="17673" y="9966"/>
                </a:lnTo>
                <a:lnTo>
                  <a:pt x="17945" y="10479"/>
                </a:lnTo>
                <a:lnTo>
                  <a:pt x="18545" y="11078"/>
                </a:lnTo>
                <a:lnTo>
                  <a:pt x="19145" y="11549"/>
                </a:lnTo>
                <a:lnTo>
                  <a:pt x="19855" y="12019"/>
                </a:lnTo>
                <a:lnTo>
                  <a:pt x="20455" y="12447"/>
                </a:lnTo>
                <a:lnTo>
                  <a:pt x="21055" y="12917"/>
                </a:lnTo>
                <a:lnTo>
                  <a:pt x="21436" y="13473"/>
                </a:lnTo>
                <a:lnTo>
                  <a:pt x="21600" y="14200"/>
                </a:lnTo>
                <a:lnTo>
                  <a:pt x="21164" y="14243"/>
                </a:lnTo>
                <a:lnTo>
                  <a:pt x="20945" y="14457"/>
                </a:lnTo>
                <a:lnTo>
                  <a:pt x="20836" y="14671"/>
                </a:lnTo>
                <a:lnTo>
                  <a:pt x="20673" y="14842"/>
                </a:lnTo>
                <a:lnTo>
                  <a:pt x="20564" y="14885"/>
                </a:lnTo>
                <a:lnTo>
                  <a:pt x="20345" y="14756"/>
                </a:lnTo>
                <a:lnTo>
                  <a:pt x="18545" y="13687"/>
                </a:lnTo>
                <a:lnTo>
                  <a:pt x="18436" y="14115"/>
                </a:lnTo>
                <a:lnTo>
                  <a:pt x="18436" y="14671"/>
                </a:lnTo>
                <a:lnTo>
                  <a:pt x="18545" y="15270"/>
                </a:lnTo>
                <a:lnTo>
                  <a:pt x="18600" y="15869"/>
                </a:lnTo>
                <a:lnTo>
                  <a:pt x="18655" y="16382"/>
                </a:lnTo>
                <a:lnTo>
                  <a:pt x="19418" y="16767"/>
                </a:lnTo>
                <a:lnTo>
                  <a:pt x="19855" y="17023"/>
                </a:lnTo>
                <a:lnTo>
                  <a:pt x="20073" y="17366"/>
                </a:lnTo>
                <a:lnTo>
                  <a:pt x="20182" y="17622"/>
                </a:lnTo>
                <a:lnTo>
                  <a:pt x="20291" y="17964"/>
                </a:lnTo>
                <a:lnTo>
                  <a:pt x="20345" y="18307"/>
                </a:lnTo>
                <a:lnTo>
                  <a:pt x="20618" y="18691"/>
                </a:lnTo>
                <a:lnTo>
                  <a:pt x="21164" y="19162"/>
                </a:lnTo>
                <a:lnTo>
                  <a:pt x="21055" y="20103"/>
                </a:lnTo>
                <a:lnTo>
                  <a:pt x="21055" y="20445"/>
                </a:lnTo>
                <a:lnTo>
                  <a:pt x="20182" y="20488"/>
                </a:lnTo>
                <a:lnTo>
                  <a:pt x="19636" y="20616"/>
                </a:lnTo>
                <a:lnTo>
                  <a:pt x="19200" y="20702"/>
                </a:lnTo>
                <a:lnTo>
                  <a:pt x="18818" y="20745"/>
                </a:lnTo>
                <a:lnTo>
                  <a:pt x="18327" y="20745"/>
                </a:lnTo>
                <a:lnTo>
                  <a:pt x="17618" y="20659"/>
                </a:lnTo>
                <a:lnTo>
                  <a:pt x="16473" y="20488"/>
                </a:lnTo>
                <a:lnTo>
                  <a:pt x="15218" y="20659"/>
                </a:lnTo>
                <a:lnTo>
                  <a:pt x="14073" y="20873"/>
                </a:lnTo>
                <a:lnTo>
                  <a:pt x="12873" y="21215"/>
                </a:lnTo>
                <a:lnTo>
                  <a:pt x="11673" y="21472"/>
                </a:lnTo>
                <a:lnTo>
                  <a:pt x="10473" y="21600"/>
                </a:lnTo>
                <a:lnTo>
                  <a:pt x="10255" y="21301"/>
                </a:lnTo>
                <a:lnTo>
                  <a:pt x="9873" y="21215"/>
                </a:lnTo>
                <a:lnTo>
                  <a:pt x="9164" y="21087"/>
                </a:lnTo>
                <a:lnTo>
                  <a:pt x="6436" y="21087"/>
                </a:lnTo>
                <a:lnTo>
                  <a:pt x="5509" y="21130"/>
                </a:lnTo>
                <a:lnTo>
                  <a:pt x="4745" y="21215"/>
                </a:lnTo>
                <a:lnTo>
                  <a:pt x="4200" y="21258"/>
                </a:lnTo>
                <a:lnTo>
                  <a:pt x="3818" y="21258"/>
                </a:lnTo>
                <a:lnTo>
                  <a:pt x="3491" y="20659"/>
                </a:lnTo>
                <a:lnTo>
                  <a:pt x="3273" y="20231"/>
                </a:lnTo>
                <a:lnTo>
                  <a:pt x="3055" y="19889"/>
                </a:lnTo>
                <a:lnTo>
                  <a:pt x="2782" y="19547"/>
                </a:lnTo>
                <a:lnTo>
                  <a:pt x="2509" y="19248"/>
                </a:lnTo>
                <a:lnTo>
                  <a:pt x="2018" y="18863"/>
                </a:lnTo>
                <a:lnTo>
                  <a:pt x="1418" y="18349"/>
                </a:lnTo>
                <a:lnTo>
                  <a:pt x="1309" y="18307"/>
                </a:lnTo>
                <a:lnTo>
                  <a:pt x="1200" y="18307"/>
                </a:lnTo>
                <a:lnTo>
                  <a:pt x="1255" y="18135"/>
                </a:lnTo>
                <a:lnTo>
                  <a:pt x="1309" y="17922"/>
                </a:lnTo>
                <a:lnTo>
                  <a:pt x="1418" y="17750"/>
                </a:lnTo>
                <a:lnTo>
                  <a:pt x="1418" y="17494"/>
                </a:lnTo>
                <a:lnTo>
                  <a:pt x="1036" y="17237"/>
                </a:lnTo>
                <a:lnTo>
                  <a:pt x="491" y="16981"/>
                </a:lnTo>
                <a:lnTo>
                  <a:pt x="0" y="16810"/>
                </a:lnTo>
                <a:lnTo>
                  <a:pt x="55" y="16339"/>
                </a:lnTo>
                <a:lnTo>
                  <a:pt x="436" y="15954"/>
                </a:lnTo>
                <a:lnTo>
                  <a:pt x="764" y="15612"/>
                </a:lnTo>
                <a:lnTo>
                  <a:pt x="1145" y="15270"/>
                </a:lnTo>
                <a:lnTo>
                  <a:pt x="1255" y="14970"/>
                </a:lnTo>
                <a:lnTo>
                  <a:pt x="1255" y="14243"/>
                </a:lnTo>
                <a:lnTo>
                  <a:pt x="1200" y="13430"/>
                </a:lnTo>
                <a:lnTo>
                  <a:pt x="927" y="12532"/>
                </a:lnTo>
                <a:lnTo>
                  <a:pt x="709" y="11720"/>
                </a:lnTo>
                <a:lnTo>
                  <a:pt x="327" y="10992"/>
                </a:lnTo>
                <a:lnTo>
                  <a:pt x="164" y="10522"/>
                </a:lnTo>
                <a:lnTo>
                  <a:pt x="545" y="10009"/>
                </a:lnTo>
                <a:lnTo>
                  <a:pt x="1145" y="9495"/>
                </a:lnTo>
                <a:lnTo>
                  <a:pt x="1800" y="8768"/>
                </a:lnTo>
                <a:lnTo>
                  <a:pt x="1909" y="8597"/>
                </a:lnTo>
                <a:lnTo>
                  <a:pt x="2018" y="8383"/>
                </a:lnTo>
                <a:lnTo>
                  <a:pt x="2236" y="8212"/>
                </a:lnTo>
                <a:lnTo>
                  <a:pt x="2509" y="8041"/>
                </a:lnTo>
                <a:lnTo>
                  <a:pt x="3000" y="8341"/>
                </a:lnTo>
                <a:lnTo>
                  <a:pt x="3382" y="8383"/>
                </a:lnTo>
                <a:lnTo>
                  <a:pt x="3709" y="8255"/>
                </a:lnTo>
                <a:lnTo>
                  <a:pt x="3927" y="8127"/>
                </a:lnTo>
                <a:lnTo>
                  <a:pt x="4200" y="7785"/>
                </a:lnTo>
                <a:lnTo>
                  <a:pt x="4036" y="7613"/>
                </a:lnTo>
                <a:lnTo>
                  <a:pt x="3927" y="7400"/>
                </a:lnTo>
                <a:lnTo>
                  <a:pt x="3709" y="7100"/>
                </a:lnTo>
                <a:lnTo>
                  <a:pt x="3709" y="6672"/>
                </a:lnTo>
                <a:lnTo>
                  <a:pt x="3764" y="6116"/>
                </a:lnTo>
                <a:lnTo>
                  <a:pt x="4473" y="5860"/>
                </a:lnTo>
                <a:lnTo>
                  <a:pt x="4909" y="5518"/>
                </a:lnTo>
                <a:lnTo>
                  <a:pt x="5182" y="5133"/>
                </a:lnTo>
                <a:lnTo>
                  <a:pt x="5400" y="4619"/>
                </a:lnTo>
                <a:lnTo>
                  <a:pt x="5618" y="3935"/>
                </a:lnTo>
                <a:lnTo>
                  <a:pt x="6000" y="3080"/>
                </a:lnTo>
                <a:lnTo>
                  <a:pt x="6273" y="2951"/>
                </a:lnTo>
                <a:lnTo>
                  <a:pt x="6709" y="2695"/>
                </a:lnTo>
                <a:lnTo>
                  <a:pt x="7145" y="2224"/>
                </a:lnTo>
                <a:lnTo>
                  <a:pt x="7636" y="1754"/>
                </a:lnTo>
                <a:lnTo>
                  <a:pt x="8018" y="1240"/>
                </a:lnTo>
                <a:lnTo>
                  <a:pt x="8400" y="770"/>
                </a:lnTo>
                <a:lnTo>
                  <a:pt x="8673" y="342"/>
                </a:lnTo>
                <a:lnTo>
                  <a:pt x="8727" y="0"/>
                </a:lnTo>
              </a:path>
            </a:pathLst>
          </a:custGeom>
          <a:solidFill>
            <a:schemeClr val="bg1">
              <a:lumMod val="75000"/>
            </a:schemeClr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5" name="Shape 7810"/>
          <p:cNvSpPr/>
          <p:nvPr/>
        </p:nvSpPr>
        <p:spPr>
          <a:xfrm>
            <a:off x="11088861" y="3927860"/>
            <a:ext cx="1101269" cy="7961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53" y="13722"/>
                </a:moveTo>
                <a:lnTo>
                  <a:pt x="21600" y="1372"/>
                </a:lnTo>
                <a:lnTo>
                  <a:pt x="21453" y="1525"/>
                </a:lnTo>
                <a:lnTo>
                  <a:pt x="21159" y="1576"/>
                </a:lnTo>
                <a:lnTo>
                  <a:pt x="20792" y="1576"/>
                </a:lnTo>
                <a:lnTo>
                  <a:pt x="20314" y="1423"/>
                </a:lnTo>
                <a:lnTo>
                  <a:pt x="19947" y="1321"/>
                </a:lnTo>
                <a:lnTo>
                  <a:pt x="19139" y="966"/>
                </a:lnTo>
                <a:lnTo>
                  <a:pt x="18478" y="712"/>
                </a:lnTo>
                <a:lnTo>
                  <a:pt x="18000" y="508"/>
                </a:lnTo>
                <a:lnTo>
                  <a:pt x="17633" y="457"/>
                </a:lnTo>
                <a:lnTo>
                  <a:pt x="17376" y="457"/>
                </a:lnTo>
                <a:lnTo>
                  <a:pt x="17118" y="508"/>
                </a:lnTo>
                <a:lnTo>
                  <a:pt x="16898" y="661"/>
                </a:lnTo>
                <a:lnTo>
                  <a:pt x="16641" y="762"/>
                </a:lnTo>
                <a:lnTo>
                  <a:pt x="16310" y="966"/>
                </a:lnTo>
                <a:lnTo>
                  <a:pt x="16090" y="864"/>
                </a:lnTo>
                <a:lnTo>
                  <a:pt x="15796" y="661"/>
                </a:lnTo>
                <a:lnTo>
                  <a:pt x="15539" y="407"/>
                </a:lnTo>
                <a:lnTo>
                  <a:pt x="15135" y="203"/>
                </a:lnTo>
                <a:lnTo>
                  <a:pt x="14767" y="0"/>
                </a:lnTo>
                <a:lnTo>
                  <a:pt x="14253" y="0"/>
                </a:lnTo>
                <a:lnTo>
                  <a:pt x="13592" y="152"/>
                </a:lnTo>
                <a:lnTo>
                  <a:pt x="12857" y="457"/>
                </a:lnTo>
                <a:lnTo>
                  <a:pt x="12086" y="152"/>
                </a:lnTo>
                <a:lnTo>
                  <a:pt x="11388" y="51"/>
                </a:lnTo>
                <a:lnTo>
                  <a:pt x="10690" y="203"/>
                </a:lnTo>
                <a:lnTo>
                  <a:pt x="9918" y="508"/>
                </a:lnTo>
                <a:lnTo>
                  <a:pt x="8963" y="915"/>
                </a:lnTo>
                <a:lnTo>
                  <a:pt x="8853" y="966"/>
                </a:lnTo>
                <a:lnTo>
                  <a:pt x="8596" y="1067"/>
                </a:lnTo>
                <a:lnTo>
                  <a:pt x="8229" y="1118"/>
                </a:lnTo>
                <a:lnTo>
                  <a:pt x="7861" y="1220"/>
                </a:lnTo>
                <a:lnTo>
                  <a:pt x="7531" y="1372"/>
                </a:lnTo>
                <a:lnTo>
                  <a:pt x="7347" y="1525"/>
                </a:lnTo>
                <a:lnTo>
                  <a:pt x="7200" y="1067"/>
                </a:lnTo>
                <a:lnTo>
                  <a:pt x="6906" y="762"/>
                </a:lnTo>
                <a:lnTo>
                  <a:pt x="6502" y="661"/>
                </a:lnTo>
                <a:lnTo>
                  <a:pt x="5951" y="610"/>
                </a:lnTo>
                <a:lnTo>
                  <a:pt x="5400" y="661"/>
                </a:lnTo>
                <a:lnTo>
                  <a:pt x="4776" y="712"/>
                </a:lnTo>
                <a:lnTo>
                  <a:pt x="4224" y="762"/>
                </a:lnTo>
                <a:lnTo>
                  <a:pt x="3673" y="864"/>
                </a:lnTo>
                <a:lnTo>
                  <a:pt x="3196" y="915"/>
                </a:lnTo>
                <a:lnTo>
                  <a:pt x="2865" y="864"/>
                </a:lnTo>
                <a:lnTo>
                  <a:pt x="3049" y="1423"/>
                </a:lnTo>
                <a:lnTo>
                  <a:pt x="3196" y="2033"/>
                </a:lnTo>
                <a:lnTo>
                  <a:pt x="2645" y="3253"/>
                </a:lnTo>
                <a:lnTo>
                  <a:pt x="2020" y="4472"/>
                </a:lnTo>
                <a:lnTo>
                  <a:pt x="1396" y="5743"/>
                </a:lnTo>
                <a:lnTo>
                  <a:pt x="918" y="7115"/>
                </a:lnTo>
                <a:lnTo>
                  <a:pt x="918" y="7471"/>
                </a:lnTo>
                <a:lnTo>
                  <a:pt x="992" y="7776"/>
                </a:lnTo>
                <a:lnTo>
                  <a:pt x="1029" y="8081"/>
                </a:lnTo>
                <a:lnTo>
                  <a:pt x="1029" y="8538"/>
                </a:lnTo>
                <a:lnTo>
                  <a:pt x="992" y="8742"/>
                </a:lnTo>
                <a:lnTo>
                  <a:pt x="845" y="9199"/>
                </a:lnTo>
                <a:lnTo>
                  <a:pt x="661" y="9758"/>
                </a:lnTo>
                <a:lnTo>
                  <a:pt x="478" y="10470"/>
                </a:lnTo>
                <a:lnTo>
                  <a:pt x="257" y="11181"/>
                </a:lnTo>
                <a:lnTo>
                  <a:pt x="73" y="11842"/>
                </a:lnTo>
                <a:lnTo>
                  <a:pt x="0" y="12299"/>
                </a:lnTo>
                <a:lnTo>
                  <a:pt x="0" y="12503"/>
                </a:lnTo>
                <a:lnTo>
                  <a:pt x="257" y="12757"/>
                </a:lnTo>
                <a:lnTo>
                  <a:pt x="698" y="13112"/>
                </a:lnTo>
                <a:lnTo>
                  <a:pt x="1727" y="13824"/>
                </a:lnTo>
                <a:lnTo>
                  <a:pt x="2241" y="14078"/>
                </a:lnTo>
                <a:lnTo>
                  <a:pt x="2682" y="14281"/>
                </a:lnTo>
                <a:lnTo>
                  <a:pt x="3049" y="14281"/>
                </a:lnTo>
                <a:lnTo>
                  <a:pt x="3894" y="13875"/>
                </a:lnTo>
                <a:lnTo>
                  <a:pt x="4665" y="13265"/>
                </a:lnTo>
                <a:lnTo>
                  <a:pt x="5253" y="12452"/>
                </a:lnTo>
                <a:lnTo>
                  <a:pt x="5400" y="12503"/>
                </a:lnTo>
                <a:lnTo>
                  <a:pt x="5584" y="12706"/>
                </a:lnTo>
                <a:lnTo>
                  <a:pt x="5878" y="12960"/>
                </a:lnTo>
                <a:lnTo>
                  <a:pt x="6171" y="13265"/>
                </a:lnTo>
                <a:lnTo>
                  <a:pt x="6429" y="13570"/>
                </a:lnTo>
                <a:lnTo>
                  <a:pt x="6686" y="13722"/>
                </a:lnTo>
                <a:lnTo>
                  <a:pt x="6833" y="13824"/>
                </a:lnTo>
                <a:lnTo>
                  <a:pt x="6906" y="13722"/>
                </a:lnTo>
                <a:lnTo>
                  <a:pt x="7016" y="13417"/>
                </a:lnTo>
                <a:lnTo>
                  <a:pt x="7273" y="12960"/>
                </a:lnTo>
                <a:lnTo>
                  <a:pt x="7604" y="12503"/>
                </a:lnTo>
                <a:lnTo>
                  <a:pt x="8082" y="12045"/>
                </a:lnTo>
                <a:lnTo>
                  <a:pt x="8522" y="11588"/>
                </a:lnTo>
                <a:lnTo>
                  <a:pt x="8890" y="11181"/>
                </a:lnTo>
                <a:lnTo>
                  <a:pt x="9110" y="10927"/>
                </a:lnTo>
                <a:lnTo>
                  <a:pt x="9257" y="10724"/>
                </a:lnTo>
                <a:lnTo>
                  <a:pt x="9294" y="10876"/>
                </a:lnTo>
                <a:lnTo>
                  <a:pt x="9551" y="11181"/>
                </a:lnTo>
                <a:lnTo>
                  <a:pt x="9882" y="11740"/>
                </a:lnTo>
                <a:lnTo>
                  <a:pt x="10286" y="12248"/>
                </a:lnTo>
                <a:lnTo>
                  <a:pt x="10763" y="12757"/>
                </a:lnTo>
                <a:lnTo>
                  <a:pt x="11241" y="13214"/>
                </a:lnTo>
                <a:lnTo>
                  <a:pt x="11792" y="13621"/>
                </a:lnTo>
                <a:lnTo>
                  <a:pt x="12122" y="14027"/>
                </a:lnTo>
                <a:lnTo>
                  <a:pt x="12563" y="14383"/>
                </a:lnTo>
                <a:lnTo>
                  <a:pt x="13078" y="14840"/>
                </a:lnTo>
                <a:lnTo>
                  <a:pt x="13629" y="15349"/>
                </a:lnTo>
                <a:lnTo>
                  <a:pt x="14106" y="16009"/>
                </a:lnTo>
                <a:lnTo>
                  <a:pt x="14290" y="16721"/>
                </a:lnTo>
                <a:lnTo>
                  <a:pt x="14363" y="17534"/>
                </a:lnTo>
                <a:lnTo>
                  <a:pt x="14437" y="18296"/>
                </a:lnTo>
                <a:lnTo>
                  <a:pt x="14547" y="19059"/>
                </a:lnTo>
                <a:lnTo>
                  <a:pt x="14547" y="19872"/>
                </a:lnTo>
                <a:lnTo>
                  <a:pt x="14731" y="20584"/>
                </a:lnTo>
                <a:lnTo>
                  <a:pt x="14988" y="21143"/>
                </a:lnTo>
                <a:lnTo>
                  <a:pt x="15429" y="21549"/>
                </a:lnTo>
                <a:lnTo>
                  <a:pt x="15943" y="21600"/>
                </a:lnTo>
                <a:lnTo>
                  <a:pt x="16494" y="21448"/>
                </a:lnTo>
                <a:lnTo>
                  <a:pt x="16641" y="21143"/>
                </a:lnTo>
                <a:lnTo>
                  <a:pt x="16824" y="20838"/>
                </a:lnTo>
                <a:lnTo>
                  <a:pt x="16971" y="20533"/>
                </a:lnTo>
                <a:lnTo>
                  <a:pt x="17118" y="20279"/>
                </a:lnTo>
                <a:lnTo>
                  <a:pt x="17155" y="20075"/>
                </a:lnTo>
                <a:lnTo>
                  <a:pt x="16751" y="18601"/>
                </a:lnTo>
                <a:lnTo>
                  <a:pt x="17486" y="18805"/>
                </a:lnTo>
                <a:lnTo>
                  <a:pt x="17816" y="18805"/>
                </a:lnTo>
                <a:lnTo>
                  <a:pt x="17890" y="17839"/>
                </a:lnTo>
                <a:lnTo>
                  <a:pt x="18000" y="16873"/>
                </a:lnTo>
                <a:lnTo>
                  <a:pt x="18220" y="16009"/>
                </a:lnTo>
                <a:lnTo>
                  <a:pt x="18478" y="15247"/>
                </a:lnTo>
                <a:lnTo>
                  <a:pt x="18882" y="14586"/>
                </a:lnTo>
                <a:lnTo>
                  <a:pt x="19322" y="14078"/>
                </a:lnTo>
                <a:lnTo>
                  <a:pt x="19947" y="13722"/>
                </a:lnTo>
                <a:lnTo>
                  <a:pt x="20645" y="13621"/>
                </a:lnTo>
                <a:lnTo>
                  <a:pt x="21453" y="13722"/>
                </a:lnTo>
              </a:path>
            </a:pathLst>
          </a:custGeom>
          <a:solidFill>
            <a:schemeClr val="bg1">
              <a:lumMod val="75000"/>
            </a:schemeClr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6" name="Shape 7811"/>
          <p:cNvSpPr/>
          <p:nvPr/>
        </p:nvSpPr>
        <p:spPr>
          <a:xfrm>
            <a:off x="11558958" y="4323104"/>
            <a:ext cx="338997" cy="147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564" y="547"/>
                </a:moveTo>
                <a:lnTo>
                  <a:pt x="8354" y="2187"/>
                </a:lnTo>
                <a:lnTo>
                  <a:pt x="10024" y="3554"/>
                </a:lnTo>
                <a:lnTo>
                  <a:pt x="11814" y="5468"/>
                </a:lnTo>
                <a:lnTo>
                  <a:pt x="14678" y="8203"/>
                </a:lnTo>
                <a:lnTo>
                  <a:pt x="15633" y="8749"/>
                </a:lnTo>
                <a:lnTo>
                  <a:pt x="16469" y="9570"/>
                </a:lnTo>
                <a:lnTo>
                  <a:pt x="17543" y="11757"/>
                </a:lnTo>
                <a:lnTo>
                  <a:pt x="18975" y="14218"/>
                </a:lnTo>
                <a:lnTo>
                  <a:pt x="20049" y="16678"/>
                </a:lnTo>
                <a:lnTo>
                  <a:pt x="20884" y="19139"/>
                </a:lnTo>
                <a:lnTo>
                  <a:pt x="21600" y="21053"/>
                </a:lnTo>
                <a:lnTo>
                  <a:pt x="21242" y="21600"/>
                </a:lnTo>
                <a:lnTo>
                  <a:pt x="20645" y="21053"/>
                </a:lnTo>
                <a:lnTo>
                  <a:pt x="19810" y="20506"/>
                </a:lnTo>
                <a:lnTo>
                  <a:pt x="18736" y="19686"/>
                </a:lnTo>
                <a:lnTo>
                  <a:pt x="17901" y="19413"/>
                </a:lnTo>
                <a:lnTo>
                  <a:pt x="17065" y="19413"/>
                </a:lnTo>
                <a:lnTo>
                  <a:pt x="16707" y="19959"/>
                </a:lnTo>
                <a:lnTo>
                  <a:pt x="14559" y="20506"/>
                </a:lnTo>
                <a:lnTo>
                  <a:pt x="13127" y="20780"/>
                </a:lnTo>
                <a:lnTo>
                  <a:pt x="12172" y="20506"/>
                </a:lnTo>
                <a:lnTo>
                  <a:pt x="11337" y="19413"/>
                </a:lnTo>
                <a:lnTo>
                  <a:pt x="10024" y="18046"/>
                </a:lnTo>
                <a:lnTo>
                  <a:pt x="8592" y="15858"/>
                </a:lnTo>
                <a:lnTo>
                  <a:pt x="7041" y="13671"/>
                </a:lnTo>
                <a:lnTo>
                  <a:pt x="5131" y="11210"/>
                </a:lnTo>
                <a:lnTo>
                  <a:pt x="3461" y="8476"/>
                </a:lnTo>
                <a:lnTo>
                  <a:pt x="2148" y="6015"/>
                </a:lnTo>
                <a:lnTo>
                  <a:pt x="1790" y="5468"/>
                </a:lnTo>
                <a:lnTo>
                  <a:pt x="1313" y="4101"/>
                </a:lnTo>
                <a:lnTo>
                  <a:pt x="716" y="2187"/>
                </a:lnTo>
                <a:lnTo>
                  <a:pt x="119" y="547"/>
                </a:lnTo>
                <a:lnTo>
                  <a:pt x="0" y="0"/>
                </a:lnTo>
                <a:lnTo>
                  <a:pt x="2148" y="0"/>
                </a:lnTo>
                <a:lnTo>
                  <a:pt x="4415" y="547"/>
                </a:lnTo>
                <a:lnTo>
                  <a:pt x="6564" y="547"/>
                </a:lnTo>
              </a:path>
            </a:pathLst>
          </a:custGeom>
          <a:solidFill>
            <a:schemeClr val="bg1">
              <a:lumMod val="75000"/>
            </a:schemeClr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7" name="Shape 7812"/>
          <p:cNvSpPr/>
          <p:nvPr/>
        </p:nvSpPr>
        <p:spPr>
          <a:xfrm>
            <a:off x="11079496" y="5336500"/>
            <a:ext cx="280936" cy="226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984" y="0"/>
                </a:moveTo>
                <a:lnTo>
                  <a:pt x="0" y="10711"/>
                </a:lnTo>
                <a:lnTo>
                  <a:pt x="144" y="13210"/>
                </a:lnTo>
                <a:lnTo>
                  <a:pt x="720" y="15888"/>
                </a:lnTo>
                <a:lnTo>
                  <a:pt x="2016" y="18744"/>
                </a:lnTo>
                <a:lnTo>
                  <a:pt x="3456" y="21600"/>
                </a:lnTo>
                <a:lnTo>
                  <a:pt x="6192" y="21600"/>
                </a:lnTo>
                <a:lnTo>
                  <a:pt x="8208" y="21064"/>
                </a:lnTo>
                <a:lnTo>
                  <a:pt x="9936" y="20350"/>
                </a:lnTo>
                <a:lnTo>
                  <a:pt x="11376" y="19279"/>
                </a:lnTo>
                <a:lnTo>
                  <a:pt x="13104" y="17673"/>
                </a:lnTo>
                <a:lnTo>
                  <a:pt x="15264" y="15531"/>
                </a:lnTo>
                <a:lnTo>
                  <a:pt x="18144" y="15174"/>
                </a:lnTo>
                <a:lnTo>
                  <a:pt x="21312" y="12674"/>
                </a:lnTo>
                <a:lnTo>
                  <a:pt x="20736" y="8569"/>
                </a:lnTo>
                <a:lnTo>
                  <a:pt x="21600" y="5355"/>
                </a:lnTo>
                <a:lnTo>
                  <a:pt x="19872" y="1250"/>
                </a:lnTo>
                <a:lnTo>
                  <a:pt x="15984" y="0"/>
                </a:lnTo>
              </a:path>
            </a:pathLst>
          </a:custGeom>
          <a:solidFill>
            <a:schemeClr val="bg1">
              <a:lumMod val="75000"/>
            </a:schemeClr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8" name="Shape 7813"/>
          <p:cNvSpPr/>
          <p:nvPr/>
        </p:nvSpPr>
        <p:spPr>
          <a:xfrm>
            <a:off x="10219834" y="4695867"/>
            <a:ext cx="1086283" cy="696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18" y="19742"/>
                </a:moveTo>
                <a:lnTo>
                  <a:pt x="20743" y="16665"/>
                </a:lnTo>
                <a:lnTo>
                  <a:pt x="21600" y="15329"/>
                </a:lnTo>
                <a:lnTo>
                  <a:pt x="20073" y="12077"/>
                </a:lnTo>
                <a:lnTo>
                  <a:pt x="20892" y="10045"/>
                </a:lnTo>
                <a:lnTo>
                  <a:pt x="20073" y="7897"/>
                </a:lnTo>
                <a:lnTo>
                  <a:pt x="19291" y="9174"/>
                </a:lnTo>
                <a:lnTo>
                  <a:pt x="17131" y="7665"/>
                </a:lnTo>
                <a:lnTo>
                  <a:pt x="17280" y="6968"/>
                </a:lnTo>
                <a:lnTo>
                  <a:pt x="17206" y="6503"/>
                </a:lnTo>
                <a:lnTo>
                  <a:pt x="17131" y="6097"/>
                </a:lnTo>
                <a:lnTo>
                  <a:pt x="16908" y="5806"/>
                </a:lnTo>
                <a:lnTo>
                  <a:pt x="16610" y="5574"/>
                </a:lnTo>
                <a:lnTo>
                  <a:pt x="16274" y="5342"/>
                </a:lnTo>
                <a:lnTo>
                  <a:pt x="15939" y="5052"/>
                </a:lnTo>
                <a:lnTo>
                  <a:pt x="15157" y="2381"/>
                </a:lnTo>
                <a:lnTo>
                  <a:pt x="11545" y="2845"/>
                </a:lnTo>
                <a:lnTo>
                  <a:pt x="8379" y="4819"/>
                </a:lnTo>
                <a:lnTo>
                  <a:pt x="5772" y="0"/>
                </a:lnTo>
                <a:lnTo>
                  <a:pt x="5214" y="348"/>
                </a:lnTo>
                <a:lnTo>
                  <a:pt x="4618" y="697"/>
                </a:lnTo>
                <a:lnTo>
                  <a:pt x="4022" y="871"/>
                </a:lnTo>
                <a:lnTo>
                  <a:pt x="3426" y="1219"/>
                </a:lnTo>
                <a:lnTo>
                  <a:pt x="2942" y="1626"/>
                </a:lnTo>
                <a:lnTo>
                  <a:pt x="2570" y="2323"/>
                </a:lnTo>
                <a:lnTo>
                  <a:pt x="0" y="2439"/>
                </a:lnTo>
                <a:lnTo>
                  <a:pt x="819" y="5748"/>
                </a:lnTo>
                <a:lnTo>
                  <a:pt x="670" y="6097"/>
                </a:lnTo>
                <a:lnTo>
                  <a:pt x="372" y="7142"/>
                </a:lnTo>
                <a:lnTo>
                  <a:pt x="223" y="7490"/>
                </a:lnTo>
                <a:lnTo>
                  <a:pt x="410" y="7955"/>
                </a:lnTo>
                <a:lnTo>
                  <a:pt x="670" y="8535"/>
                </a:lnTo>
                <a:lnTo>
                  <a:pt x="819" y="9232"/>
                </a:lnTo>
                <a:lnTo>
                  <a:pt x="894" y="9813"/>
                </a:lnTo>
                <a:lnTo>
                  <a:pt x="1192" y="9232"/>
                </a:lnTo>
                <a:lnTo>
                  <a:pt x="1341" y="8768"/>
                </a:lnTo>
                <a:lnTo>
                  <a:pt x="1341" y="8361"/>
                </a:lnTo>
                <a:lnTo>
                  <a:pt x="1378" y="8013"/>
                </a:lnTo>
                <a:lnTo>
                  <a:pt x="1564" y="7665"/>
                </a:lnTo>
                <a:lnTo>
                  <a:pt x="1937" y="7200"/>
                </a:lnTo>
                <a:lnTo>
                  <a:pt x="2272" y="7665"/>
                </a:lnTo>
                <a:lnTo>
                  <a:pt x="2532" y="8187"/>
                </a:lnTo>
                <a:lnTo>
                  <a:pt x="2756" y="8652"/>
                </a:lnTo>
                <a:lnTo>
                  <a:pt x="3054" y="9000"/>
                </a:lnTo>
                <a:lnTo>
                  <a:pt x="3277" y="9348"/>
                </a:lnTo>
                <a:lnTo>
                  <a:pt x="3389" y="9871"/>
                </a:lnTo>
                <a:lnTo>
                  <a:pt x="3463" y="10510"/>
                </a:lnTo>
                <a:lnTo>
                  <a:pt x="3463" y="11032"/>
                </a:lnTo>
                <a:lnTo>
                  <a:pt x="3426" y="11555"/>
                </a:lnTo>
                <a:lnTo>
                  <a:pt x="3538" y="11903"/>
                </a:lnTo>
                <a:lnTo>
                  <a:pt x="3761" y="12252"/>
                </a:lnTo>
                <a:lnTo>
                  <a:pt x="4059" y="12658"/>
                </a:lnTo>
                <a:lnTo>
                  <a:pt x="4357" y="13006"/>
                </a:lnTo>
                <a:lnTo>
                  <a:pt x="4469" y="13471"/>
                </a:lnTo>
                <a:lnTo>
                  <a:pt x="4618" y="13935"/>
                </a:lnTo>
                <a:lnTo>
                  <a:pt x="4953" y="14342"/>
                </a:lnTo>
                <a:lnTo>
                  <a:pt x="5326" y="14748"/>
                </a:lnTo>
                <a:lnTo>
                  <a:pt x="5772" y="15039"/>
                </a:lnTo>
                <a:lnTo>
                  <a:pt x="5884" y="15097"/>
                </a:lnTo>
                <a:lnTo>
                  <a:pt x="5959" y="15155"/>
                </a:lnTo>
                <a:lnTo>
                  <a:pt x="6070" y="15387"/>
                </a:lnTo>
                <a:lnTo>
                  <a:pt x="6145" y="15852"/>
                </a:lnTo>
                <a:lnTo>
                  <a:pt x="6145" y="16084"/>
                </a:lnTo>
                <a:lnTo>
                  <a:pt x="6852" y="15968"/>
                </a:lnTo>
                <a:lnTo>
                  <a:pt x="7523" y="16316"/>
                </a:lnTo>
                <a:lnTo>
                  <a:pt x="8156" y="16723"/>
                </a:lnTo>
                <a:lnTo>
                  <a:pt x="8677" y="17419"/>
                </a:lnTo>
                <a:lnTo>
                  <a:pt x="9236" y="18174"/>
                </a:lnTo>
                <a:lnTo>
                  <a:pt x="9794" y="18987"/>
                </a:lnTo>
                <a:lnTo>
                  <a:pt x="10018" y="18987"/>
                </a:lnTo>
                <a:lnTo>
                  <a:pt x="10390" y="19103"/>
                </a:lnTo>
                <a:lnTo>
                  <a:pt x="10837" y="19510"/>
                </a:lnTo>
                <a:lnTo>
                  <a:pt x="11321" y="19858"/>
                </a:lnTo>
                <a:lnTo>
                  <a:pt x="11843" y="20381"/>
                </a:lnTo>
                <a:lnTo>
                  <a:pt x="12215" y="20845"/>
                </a:lnTo>
                <a:lnTo>
                  <a:pt x="12550" y="21252"/>
                </a:lnTo>
                <a:lnTo>
                  <a:pt x="12737" y="21600"/>
                </a:lnTo>
                <a:lnTo>
                  <a:pt x="12960" y="21484"/>
                </a:lnTo>
                <a:lnTo>
                  <a:pt x="13295" y="21368"/>
                </a:lnTo>
                <a:lnTo>
                  <a:pt x="13556" y="21194"/>
                </a:lnTo>
                <a:lnTo>
                  <a:pt x="13593" y="20323"/>
                </a:lnTo>
                <a:lnTo>
                  <a:pt x="13779" y="19626"/>
                </a:lnTo>
                <a:lnTo>
                  <a:pt x="14077" y="19219"/>
                </a:lnTo>
                <a:lnTo>
                  <a:pt x="14487" y="19103"/>
                </a:lnTo>
                <a:lnTo>
                  <a:pt x="15046" y="19277"/>
                </a:lnTo>
                <a:lnTo>
                  <a:pt x="15828" y="19742"/>
                </a:lnTo>
                <a:lnTo>
                  <a:pt x="16498" y="20323"/>
                </a:lnTo>
                <a:lnTo>
                  <a:pt x="17019" y="21135"/>
                </a:lnTo>
                <a:lnTo>
                  <a:pt x="20818" y="19742"/>
                </a:lnTo>
              </a:path>
            </a:pathLst>
          </a:custGeom>
          <a:solidFill>
            <a:schemeClr val="bg1">
              <a:lumMod val="75000"/>
            </a:schemeClr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9" name="Shape 7814"/>
          <p:cNvSpPr/>
          <p:nvPr/>
        </p:nvSpPr>
        <p:spPr>
          <a:xfrm>
            <a:off x="10219834" y="4695867"/>
            <a:ext cx="368963" cy="316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030"/>
                </a:moveTo>
                <a:lnTo>
                  <a:pt x="16995" y="0"/>
                </a:lnTo>
                <a:lnTo>
                  <a:pt x="15350" y="767"/>
                </a:lnTo>
                <a:lnTo>
                  <a:pt x="13596" y="1534"/>
                </a:lnTo>
                <a:lnTo>
                  <a:pt x="11842" y="1917"/>
                </a:lnTo>
                <a:lnTo>
                  <a:pt x="10087" y="2684"/>
                </a:lnTo>
                <a:lnTo>
                  <a:pt x="8662" y="3579"/>
                </a:lnTo>
                <a:lnTo>
                  <a:pt x="7565" y="5112"/>
                </a:lnTo>
                <a:lnTo>
                  <a:pt x="0" y="5368"/>
                </a:lnTo>
                <a:lnTo>
                  <a:pt x="2412" y="12653"/>
                </a:lnTo>
                <a:lnTo>
                  <a:pt x="1974" y="13420"/>
                </a:lnTo>
                <a:lnTo>
                  <a:pt x="1096" y="15721"/>
                </a:lnTo>
                <a:lnTo>
                  <a:pt x="658" y="16488"/>
                </a:lnTo>
                <a:lnTo>
                  <a:pt x="1206" y="17510"/>
                </a:lnTo>
                <a:lnTo>
                  <a:pt x="1974" y="18788"/>
                </a:lnTo>
                <a:lnTo>
                  <a:pt x="2412" y="20322"/>
                </a:lnTo>
                <a:lnTo>
                  <a:pt x="2631" y="21600"/>
                </a:lnTo>
                <a:lnTo>
                  <a:pt x="3509" y="20322"/>
                </a:lnTo>
                <a:lnTo>
                  <a:pt x="3947" y="19299"/>
                </a:lnTo>
                <a:lnTo>
                  <a:pt x="3947" y="18405"/>
                </a:lnTo>
                <a:lnTo>
                  <a:pt x="4057" y="17638"/>
                </a:lnTo>
                <a:lnTo>
                  <a:pt x="4605" y="16871"/>
                </a:lnTo>
                <a:lnTo>
                  <a:pt x="5702" y="15849"/>
                </a:lnTo>
                <a:lnTo>
                  <a:pt x="6908" y="17382"/>
                </a:lnTo>
                <a:lnTo>
                  <a:pt x="7565" y="18533"/>
                </a:lnTo>
                <a:lnTo>
                  <a:pt x="8004" y="19044"/>
                </a:lnTo>
                <a:lnTo>
                  <a:pt x="8443" y="18788"/>
                </a:lnTo>
                <a:lnTo>
                  <a:pt x="21600" y="7030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50" name="Shape 7815"/>
          <p:cNvSpPr/>
          <p:nvPr/>
        </p:nvSpPr>
        <p:spPr>
          <a:xfrm>
            <a:off x="10558829" y="4900046"/>
            <a:ext cx="515049" cy="408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24" y="1883"/>
                </a:moveTo>
                <a:lnTo>
                  <a:pt x="8954" y="99"/>
                </a:lnTo>
                <a:lnTo>
                  <a:pt x="7383" y="0"/>
                </a:lnTo>
                <a:lnTo>
                  <a:pt x="5969" y="495"/>
                </a:lnTo>
                <a:lnTo>
                  <a:pt x="4477" y="1486"/>
                </a:lnTo>
                <a:lnTo>
                  <a:pt x="3063" y="2873"/>
                </a:lnTo>
                <a:lnTo>
                  <a:pt x="1807" y="4657"/>
                </a:lnTo>
                <a:lnTo>
                  <a:pt x="864" y="6738"/>
                </a:lnTo>
                <a:lnTo>
                  <a:pt x="157" y="8719"/>
                </a:lnTo>
                <a:lnTo>
                  <a:pt x="0" y="10899"/>
                </a:lnTo>
                <a:lnTo>
                  <a:pt x="1414" y="11890"/>
                </a:lnTo>
                <a:lnTo>
                  <a:pt x="2985" y="13178"/>
                </a:lnTo>
                <a:lnTo>
                  <a:pt x="4634" y="14565"/>
                </a:lnTo>
                <a:lnTo>
                  <a:pt x="6205" y="15853"/>
                </a:lnTo>
                <a:lnTo>
                  <a:pt x="8012" y="16448"/>
                </a:lnTo>
                <a:lnTo>
                  <a:pt x="8404" y="17141"/>
                </a:lnTo>
                <a:lnTo>
                  <a:pt x="9111" y="17934"/>
                </a:lnTo>
                <a:lnTo>
                  <a:pt x="10132" y="18628"/>
                </a:lnTo>
                <a:lnTo>
                  <a:pt x="11311" y="19519"/>
                </a:lnTo>
                <a:lnTo>
                  <a:pt x="12567" y="20312"/>
                </a:lnTo>
                <a:lnTo>
                  <a:pt x="13745" y="20807"/>
                </a:lnTo>
                <a:lnTo>
                  <a:pt x="14845" y="21303"/>
                </a:lnTo>
                <a:lnTo>
                  <a:pt x="15788" y="21600"/>
                </a:lnTo>
                <a:lnTo>
                  <a:pt x="16337" y="21402"/>
                </a:lnTo>
                <a:lnTo>
                  <a:pt x="18065" y="20411"/>
                </a:lnTo>
                <a:lnTo>
                  <a:pt x="19165" y="19420"/>
                </a:lnTo>
                <a:lnTo>
                  <a:pt x="20108" y="18429"/>
                </a:lnTo>
                <a:lnTo>
                  <a:pt x="20815" y="17240"/>
                </a:lnTo>
                <a:lnTo>
                  <a:pt x="21600" y="15754"/>
                </a:lnTo>
                <a:lnTo>
                  <a:pt x="21521" y="14763"/>
                </a:lnTo>
                <a:lnTo>
                  <a:pt x="21521" y="13673"/>
                </a:lnTo>
                <a:lnTo>
                  <a:pt x="21443" y="12683"/>
                </a:lnTo>
                <a:lnTo>
                  <a:pt x="21286" y="11692"/>
                </a:lnTo>
                <a:lnTo>
                  <a:pt x="20972" y="10404"/>
                </a:lnTo>
                <a:lnTo>
                  <a:pt x="20579" y="8917"/>
                </a:lnTo>
                <a:lnTo>
                  <a:pt x="20029" y="6936"/>
                </a:lnTo>
                <a:lnTo>
                  <a:pt x="19087" y="4657"/>
                </a:lnTo>
                <a:lnTo>
                  <a:pt x="18772" y="4459"/>
                </a:lnTo>
                <a:lnTo>
                  <a:pt x="18065" y="3963"/>
                </a:lnTo>
                <a:lnTo>
                  <a:pt x="17201" y="3468"/>
                </a:lnTo>
                <a:lnTo>
                  <a:pt x="16180" y="2873"/>
                </a:lnTo>
                <a:lnTo>
                  <a:pt x="15159" y="2378"/>
                </a:lnTo>
                <a:lnTo>
                  <a:pt x="14374" y="1982"/>
                </a:lnTo>
                <a:lnTo>
                  <a:pt x="13824" y="1883"/>
                </a:lnTo>
              </a:path>
            </a:pathLst>
          </a:custGeom>
          <a:solidFill>
            <a:schemeClr val="bg1">
              <a:lumMod val="75000"/>
            </a:schemeClr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51" name="Shape 7816"/>
          <p:cNvSpPr/>
          <p:nvPr/>
        </p:nvSpPr>
        <p:spPr>
          <a:xfrm>
            <a:off x="10641237" y="4772670"/>
            <a:ext cx="664880" cy="6762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222" y="17112"/>
                </a:moveTo>
                <a:lnTo>
                  <a:pt x="10952" y="17352"/>
                </a:lnTo>
                <a:lnTo>
                  <a:pt x="11743" y="17651"/>
                </a:lnTo>
                <a:lnTo>
                  <a:pt x="12595" y="18010"/>
                </a:lnTo>
                <a:lnTo>
                  <a:pt x="13447" y="18548"/>
                </a:lnTo>
                <a:lnTo>
                  <a:pt x="14055" y="19266"/>
                </a:lnTo>
                <a:lnTo>
                  <a:pt x="14116" y="19984"/>
                </a:lnTo>
                <a:lnTo>
                  <a:pt x="14116" y="21301"/>
                </a:lnTo>
                <a:lnTo>
                  <a:pt x="14299" y="21600"/>
                </a:lnTo>
                <a:lnTo>
                  <a:pt x="15211" y="21361"/>
                </a:lnTo>
                <a:lnTo>
                  <a:pt x="16306" y="20942"/>
                </a:lnTo>
                <a:lnTo>
                  <a:pt x="17402" y="20403"/>
                </a:lnTo>
                <a:lnTo>
                  <a:pt x="18558" y="19805"/>
                </a:lnTo>
                <a:lnTo>
                  <a:pt x="19653" y="19147"/>
                </a:lnTo>
                <a:lnTo>
                  <a:pt x="20626" y="18728"/>
                </a:lnTo>
                <a:lnTo>
                  <a:pt x="21478" y="18309"/>
                </a:lnTo>
                <a:lnTo>
                  <a:pt x="21417" y="18429"/>
                </a:lnTo>
                <a:lnTo>
                  <a:pt x="21174" y="18249"/>
                </a:lnTo>
                <a:lnTo>
                  <a:pt x="20870" y="18010"/>
                </a:lnTo>
                <a:lnTo>
                  <a:pt x="20444" y="17890"/>
                </a:lnTo>
                <a:lnTo>
                  <a:pt x="19957" y="17890"/>
                </a:lnTo>
                <a:lnTo>
                  <a:pt x="20140" y="17471"/>
                </a:lnTo>
                <a:lnTo>
                  <a:pt x="20201" y="16933"/>
                </a:lnTo>
                <a:lnTo>
                  <a:pt x="20201" y="16394"/>
                </a:lnTo>
                <a:lnTo>
                  <a:pt x="20140" y="15796"/>
                </a:lnTo>
                <a:lnTo>
                  <a:pt x="20079" y="15317"/>
                </a:lnTo>
                <a:lnTo>
                  <a:pt x="20140" y="15018"/>
                </a:lnTo>
                <a:lnTo>
                  <a:pt x="20322" y="14958"/>
                </a:lnTo>
                <a:lnTo>
                  <a:pt x="21600" y="13343"/>
                </a:lnTo>
                <a:lnTo>
                  <a:pt x="19105" y="9992"/>
                </a:lnTo>
                <a:lnTo>
                  <a:pt x="20444" y="7898"/>
                </a:lnTo>
                <a:lnTo>
                  <a:pt x="19105" y="5684"/>
                </a:lnTo>
                <a:lnTo>
                  <a:pt x="17828" y="7001"/>
                </a:lnTo>
                <a:lnTo>
                  <a:pt x="14299" y="5445"/>
                </a:lnTo>
                <a:lnTo>
                  <a:pt x="14542" y="4727"/>
                </a:lnTo>
                <a:lnTo>
                  <a:pt x="14420" y="4248"/>
                </a:lnTo>
                <a:lnTo>
                  <a:pt x="14299" y="3829"/>
                </a:lnTo>
                <a:lnTo>
                  <a:pt x="13934" y="3530"/>
                </a:lnTo>
                <a:lnTo>
                  <a:pt x="13447" y="3291"/>
                </a:lnTo>
                <a:lnTo>
                  <a:pt x="12899" y="3052"/>
                </a:lnTo>
                <a:lnTo>
                  <a:pt x="12352" y="2752"/>
                </a:lnTo>
                <a:lnTo>
                  <a:pt x="11074" y="0"/>
                </a:lnTo>
                <a:lnTo>
                  <a:pt x="5172" y="479"/>
                </a:lnTo>
                <a:lnTo>
                  <a:pt x="0" y="2513"/>
                </a:lnTo>
                <a:lnTo>
                  <a:pt x="1521" y="3291"/>
                </a:lnTo>
                <a:lnTo>
                  <a:pt x="3164" y="3829"/>
                </a:lnTo>
                <a:lnTo>
                  <a:pt x="4868" y="4308"/>
                </a:lnTo>
                <a:lnTo>
                  <a:pt x="6632" y="4667"/>
                </a:lnTo>
                <a:lnTo>
                  <a:pt x="8457" y="5206"/>
                </a:lnTo>
                <a:lnTo>
                  <a:pt x="10100" y="5744"/>
                </a:lnTo>
                <a:lnTo>
                  <a:pt x="11561" y="6462"/>
                </a:lnTo>
                <a:lnTo>
                  <a:pt x="11865" y="6821"/>
                </a:lnTo>
                <a:lnTo>
                  <a:pt x="12352" y="7539"/>
                </a:lnTo>
                <a:lnTo>
                  <a:pt x="12899" y="8437"/>
                </a:lnTo>
                <a:lnTo>
                  <a:pt x="13386" y="9454"/>
                </a:lnTo>
                <a:lnTo>
                  <a:pt x="13751" y="10591"/>
                </a:lnTo>
                <a:lnTo>
                  <a:pt x="14055" y="11727"/>
                </a:lnTo>
                <a:lnTo>
                  <a:pt x="14116" y="12745"/>
                </a:lnTo>
                <a:lnTo>
                  <a:pt x="14055" y="13642"/>
                </a:lnTo>
                <a:lnTo>
                  <a:pt x="13751" y="14240"/>
                </a:lnTo>
                <a:lnTo>
                  <a:pt x="13203" y="14958"/>
                </a:lnTo>
                <a:lnTo>
                  <a:pt x="12473" y="15557"/>
                </a:lnTo>
                <a:lnTo>
                  <a:pt x="11804" y="16095"/>
                </a:lnTo>
                <a:lnTo>
                  <a:pt x="11074" y="16574"/>
                </a:lnTo>
                <a:lnTo>
                  <a:pt x="10526" y="16873"/>
                </a:lnTo>
                <a:lnTo>
                  <a:pt x="10222" y="17112"/>
                </a:lnTo>
              </a:path>
            </a:pathLst>
          </a:custGeom>
          <a:solidFill>
            <a:schemeClr val="bg1">
              <a:lumMod val="75000"/>
            </a:schemeClr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13" name="Shape 7602"/>
          <p:cNvSpPr/>
          <p:nvPr/>
        </p:nvSpPr>
        <p:spPr>
          <a:xfrm>
            <a:off x="582898" y="1773524"/>
            <a:ext cx="430694" cy="430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4F00"/>
          </a:solidFill>
          <a:ln w="12700" cap="flat">
            <a:noFill/>
            <a:miter lim="400000"/>
          </a:ln>
          <a:effectLst>
            <a:outerShdw dist="50800" dir="2700000" algn="tl" rotWithShape="0">
              <a:srgbClr val="FF4F00">
                <a:alpha val="50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r>
              <a:rPr lang="en-US" sz="1600" noProof="0" dirty="0">
                <a:solidFill>
                  <a:srgbClr val="FFFFFF"/>
                </a:solidFill>
                <a:latin typeface="+mj-lt"/>
              </a:rPr>
              <a:t>8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103811" y="1570293"/>
            <a:ext cx="5152015" cy="2150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Gene therapy programme for GM2 </a:t>
            </a:r>
            <a:r>
              <a:rPr lang="en-US" sz="1300" dirty="0" err="1">
                <a:solidFill>
                  <a:schemeClr val="bg2"/>
                </a:solidFill>
              </a:rPr>
              <a:t>Gangliosidosis</a:t>
            </a:r>
            <a:r>
              <a:rPr lang="en-US" sz="1300" dirty="0">
                <a:solidFill>
                  <a:schemeClr val="bg2"/>
                </a:solidFill>
              </a:rPr>
              <a:t> – </a:t>
            </a:r>
            <a:r>
              <a:rPr lang="en-US" sz="800" i="1" dirty="0">
                <a:solidFill>
                  <a:schemeClr val="bg2"/>
                </a:solidFill>
              </a:rPr>
              <a:t>The University of Cambridge</a:t>
            </a:r>
            <a:endParaRPr lang="en-US" sz="800" dirty="0">
              <a:solidFill>
                <a:schemeClr val="bg2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IB1001 clinical trial – drug repurposing</a:t>
            </a:r>
          </a:p>
          <a:p>
            <a:pPr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AMETHIST trial – substrate reduction</a:t>
            </a:r>
          </a:p>
          <a:p>
            <a:pPr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Gene transfer in a murine model of Sandhoff using AAV9 </a:t>
            </a:r>
          </a:p>
          <a:p>
            <a:pPr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Deployment of chaperone treatment for Tay-Sachs </a:t>
            </a:r>
          </a:p>
          <a:p>
            <a:pPr>
              <a:lnSpc>
                <a:spcPct val="120000"/>
              </a:lnSpc>
              <a:defRPr/>
            </a:pPr>
            <a:r>
              <a:rPr lang="en-GB" sz="1300" dirty="0">
                <a:solidFill>
                  <a:schemeClr val="bg2"/>
                </a:solidFill>
              </a:rPr>
              <a:t>A new inflammasome complex treatment for GM2 </a:t>
            </a:r>
            <a:r>
              <a:rPr lang="en-GB" sz="1300" dirty="0" err="1">
                <a:solidFill>
                  <a:schemeClr val="bg2"/>
                </a:solidFill>
              </a:rPr>
              <a:t>Gangliosidosis</a:t>
            </a:r>
            <a:endParaRPr lang="en-GB" sz="1300" dirty="0">
              <a:solidFill>
                <a:schemeClr val="bg2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Investigation into gene &amp; cellular therapy treatment for GM2</a:t>
            </a:r>
          </a:p>
          <a:p>
            <a:pPr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Investigation into gene &amp; cellular therapy treatment for GM2</a:t>
            </a:r>
            <a:endParaRPr lang="en-US" sz="800" i="1" dirty="0">
              <a:solidFill>
                <a:srgbClr val="8A8E8C"/>
              </a:solidFill>
            </a:endParaRPr>
          </a:p>
          <a:p>
            <a:pPr>
              <a:lnSpc>
                <a:spcPct val="120000"/>
              </a:lnSpc>
              <a:defRPr/>
            </a:pPr>
            <a:endParaRPr lang="en-US" sz="800" dirty="0">
              <a:solidFill>
                <a:schemeClr val="bg2"/>
              </a:solidFill>
            </a:endParaRPr>
          </a:p>
        </p:txBody>
      </p:sp>
      <p:cxnSp>
        <p:nvCxnSpPr>
          <p:cNvPr id="116" name="Straight Connector 115"/>
          <p:cNvCxnSpPr>
            <a:cxnSpLocks/>
          </p:cNvCxnSpPr>
          <p:nvPr/>
        </p:nvCxnSpPr>
        <p:spPr>
          <a:xfrm>
            <a:off x="2047764" y="1578245"/>
            <a:ext cx="8386" cy="2009781"/>
          </a:xfrm>
          <a:prstGeom prst="line">
            <a:avLst/>
          </a:prstGeom>
          <a:ln w="28575">
            <a:solidFill>
              <a:srgbClr val="FF4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itle 1"/>
          <p:cNvSpPr txBox="1">
            <a:spLocks/>
          </p:cNvSpPr>
          <p:nvPr/>
        </p:nvSpPr>
        <p:spPr>
          <a:xfrm>
            <a:off x="666344" y="487698"/>
            <a:ext cx="7331210" cy="7186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Montserrat SemiBold" panose="00000700000000000000" pitchFamily="2" charset="0"/>
                <a:ea typeface="Roboto Light" panose="02000000000000000000" pitchFamily="2" charset="0"/>
              </a:rPr>
              <a:t>RESEARCH &amp; TRIALS – 2021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 SemiBold" panose="000007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5749" y="1036443"/>
            <a:ext cx="53716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There are now multiple studies </a:t>
            </a:r>
            <a:r>
              <a:rPr lang="en-US" sz="1300" dirty="0">
                <a:solidFill>
                  <a:schemeClr val="bg2"/>
                </a:solidFill>
              </a:rPr>
              <a:t>ongoing globally</a:t>
            </a:r>
            <a:endParaRPr kumimoji="0" lang="en-US" sz="1300" b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6" name="Straight Connector 65"/>
          <p:cNvCxnSpPr>
            <a:cxnSpLocks/>
          </p:cNvCxnSpPr>
          <p:nvPr/>
        </p:nvCxnSpPr>
        <p:spPr>
          <a:xfrm>
            <a:off x="2047764" y="3900867"/>
            <a:ext cx="8386" cy="950477"/>
          </a:xfrm>
          <a:prstGeom prst="line">
            <a:avLst/>
          </a:prstGeom>
          <a:ln w="28575">
            <a:solidFill>
              <a:srgbClr val="FF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032037" y="1795407"/>
            <a:ext cx="1015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tx2"/>
                </a:solidFill>
                <a:latin typeface="+mj-lt"/>
                <a:ea typeface="Roboto Light" panose="02000000000000000000" pitchFamily="2" charset="0"/>
              </a:rPr>
              <a:t>Europe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Roboto Light" panose="02000000000000000000" pitchFamily="2" charset="0"/>
            </a:endParaRPr>
          </a:p>
        </p:txBody>
      </p:sp>
      <p:sp>
        <p:nvSpPr>
          <p:cNvPr id="82" name="Shape 7794"/>
          <p:cNvSpPr/>
          <p:nvPr/>
        </p:nvSpPr>
        <p:spPr>
          <a:xfrm>
            <a:off x="7380515" y="5147308"/>
            <a:ext cx="530033" cy="803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15" y="11681"/>
                </a:moveTo>
                <a:lnTo>
                  <a:pt x="16715" y="11429"/>
                </a:lnTo>
                <a:lnTo>
                  <a:pt x="16868" y="10876"/>
                </a:lnTo>
                <a:lnTo>
                  <a:pt x="17020" y="10120"/>
                </a:lnTo>
                <a:lnTo>
                  <a:pt x="17478" y="8308"/>
                </a:lnTo>
                <a:lnTo>
                  <a:pt x="17936" y="6697"/>
                </a:lnTo>
                <a:lnTo>
                  <a:pt x="18013" y="6143"/>
                </a:lnTo>
                <a:lnTo>
                  <a:pt x="18089" y="5841"/>
                </a:lnTo>
                <a:lnTo>
                  <a:pt x="21600" y="4531"/>
                </a:lnTo>
                <a:lnTo>
                  <a:pt x="21218" y="3273"/>
                </a:lnTo>
                <a:lnTo>
                  <a:pt x="14273" y="1208"/>
                </a:lnTo>
                <a:lnTo>
                  <a:pt x="14349" y="1208"/>
                </a:lnTo>
                <a:lnTo>
                  <a:pt x="14502" y="1108"/>
                </a:lnTo>
                <a:lnTo>
                  <a:pt x="14578" y="957"/>
                </a:lnTo>
                <a:lnTo>
                  <a:pt x="15036" y="554"/>
                </a:lnTo>
                <a:lnTo>
                  <a:pt x="11525" y="0"/>
                </a:lnTo>
                <a:lnTo>
                  <a:pt x="11449" y="302"/>
                </a:lnTo>
                <a:lnTo>
                  <a:pt x="11067" y="705"/>
                </a:lnTo>
                <a:lnTo>
                  <a:pt x="10380" y="1158"/>
                </a:lnTo>
                <a:lnTo>
                  <a:pt x="9464" y="1662"/>
                </a:lnTo>
                <a:lnTo>
                  <a:pt x="8701" y="2115"/>
                </a:lnTo>
                <a:lnTo>
                  <a:pt x="8014" y="2517"/>
                </a:lnTo>
                <a:lnTo>
                  <a:pt x="7709" y="2820"/>
                </a:lnTo>
                <a:lnTo>
                  <a:pt x="8396" y="3373"/>
                </a:lnTo>
                <a:lnTo>
                  <a:pt x="8625" y="3776"/>
                </a:lnTo>
                <a:lnTo>
                  <a:pt x="8548" y="4179"/>
                </a:lnTo>
                <a:lnTo>
                  <a:pt x="8243" y="4531"/>
                </a:lnTo>
                <a:lnTo>
                  <a:pt x="7709" y="4834"/>
                </a:lnTo>
                <a:lnTo>
                  <a:pt x="7251" y="5136"/>
                </a:lnTo>
                <a:lnTo>
                  <a:pt x="6793" y="5488"/>
                </a:lnTo>
                <a:lnTo>
                  <a:pt x="6488" y="5841"/>
                </a:lnTo>
                <a:lnTo>
                  <a:pt x="6335" y="6294"/>
                </a:lnTo>
                <a:lnTo>
                  <a:pt x="6640" y="6898"/>
                </a:lnTo>
                <a:lnTo>
                  <a:pt x="4961" y="8257"/>
                </a:lnTo>
                <a:lnTo>
                  <a:pt x="3358" y="9717"/>
                </a:lnTo>
                <a:lnTo>
                  <a:pt x="1679" y="11228"/>
                </a:lnTo>
                <a:lnTo>
                  <a:pt x="0" y="12487"/>
                </a:lnTo>
                <a:lnTo>
                  <a:pt x="382" y="13292"/>
                </a:lnTo>
                <a:lnTo>
                  <a:pt x="1069" y="14098"/>
                </a:lnTo>
                <a:lnTo>
                  <a:pt x="1832" y="14853"/>
                </a:lnTo>
                <a:lnTo>
                  <a:pt x="2824" y="15407"/>
                </a:lnTo>
                <a:lnTo>
                  <a:pt x="2824" y="16011"/>
                </a:lnTo>
                <a:lnTo>
                  <a:pt x="2442" y="16464"/>
                </a:lnTo>
                <a:lnTo>
                  <a:pt x="2061" y="16716"/>
                </a:lnTo>
                <a:lnTo>
                  <a:pt x="1603" y="16968"/>
                </a:lnTo>
                <a:lnTo>
                  <a:pt x="1298" y="17169"/>
                </a:lnTo>
                <a:lnTo>
                  <a:pt x="1221" y="17421"/>
                </a:lnTo>
                <a:lnTo>
                  <a:pt x="1603" y="17673"/>
                </a:lnTo>
                <a:lnTo>
                  <a:pt x="1984" y="18176"/>
                </a:lnTo>
                <a:lnTo>
                  <a:pt x="1984" y="18780"/>
                </a:lnTo>
                <a:lnTo>
                  <a:pt x="1679" y="19334"/>
                </a:lnTo>
                <a:lnTo>
                  <a:pt x="1069" y="19838"/>
                </a:lnTo>
                <a:lnTo>
                  <a:pt x="534" y="20392"/>
                </a:lnTo>
                <a:lnTo>
                  <a:pt x="0" y="20744"/>
                </a:lnTo>
                <a:lnTo>
                  <a:pt x="8014" y="21600"/>
                </a:lnTo>
                <a:lnTo>
                  <a:pt x="11754" y="18327"/>
                </a:lnTo>
                <a:lnTo>
                  <a:pt x="13128" y="18327"/>
                </a:lnTo>
                <a:lnTo>
                  <a:pt x="13586" y="18227"/>
                </a:lnTo>
                <a:lnTo>
                  <a:pt x="13967" y="18227"/>
                </a:lnTo>
                <a:lnTo>
                  <a:pt x="14196" y="18176"/>
                </a:lnTo>
                <a:lnTo>
                  <a:pt x="14273" y="18126"/>
                </a:lnTo>
                <a:lnTo>
                  <a:pt x="14273" y="18076"/>
                </a:lnTo>
                <a:lnTo>
                  <a:pt x="14196" y="17924"/>
                </a:lnTo>
                <a:lnTo>
                  <a:pt x="13891" y="17874"/>
                </a:lnTo>
                <a:lnTo>
                  <a:pt x="13433" y="17723"/>
                </a:lnTo>
                <a:lnTo>
                  <a:pt x="12899" y="17522"/>
                </a:lnTo>
                <a:lnTo>
                  <a:pt x="12136" y="17421"/>
                </a:lnTo>
                <a:lnTo>
                  <a:pt x="14120" y="14551"/>
                </a:lnTo>
                <a:lnTo>
                  <a:pt x="14196" y="14299"/>
                </a:lnTo>
                <a:lnTo>
                  <a:pt x="13891" y="13947"/>
                </a:lnTo>
                <a:lnTo>
                  <a:pt x="13586" y="13393"/>
                </a:lnTo>
                <a:lnTo>
                  <a:pt x="13204" y="12890"/>
                </a:lnTo>
                <a:lnTo>
                  <a:pt x="13052" y="12235"/>
                </a:lnTo>
                <a:lnTo>
                  <a:pt x="13128" y="11530"/>
                </a:lnTo>
                <a:lnTo>
                  <a:pt x="14196" y="12487"/>
                </a:lnTo>
                <a:lnTo>
                  <a:pt x="16715" y="11681"/>
                </a:lnTo>
              </a:path>
            </a:pathLst>
          </a:custGeom>
          <a:solidFill>
            <a:srgbClr val="FF4F00"/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87" name="Shape 7798"/>
          <p:cNvSpPr/>
          <p:nvPr/>
        </p:nvSpPr>
        <p:spPr>
          <a:xfrm>
            <a:off x="8257970" y="2721226"/>
            <a:ext cx="820332" cy="1337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86" y="11163"/>
                </a:moveTo>
                <a:lnTo>
                  <a:pt x="15386" y="10467"/>
                </a:lnTo>
                <a:lnTo>
                  <a:pt x="15337" y="10346"/>
                </a:lnTo>
                <a:lnTo>
                  <a:pt x="15288" y="10407"/>
                </a:lnTo>
                <a:lnTo>
                  <a:pt x="15140" y="10437"/>
                </a:lnTo>
                <a:lnTo>
                  <a:pt x="14647" y="10497"/>
                </a:lnTo>
                <a:lnTo>
                  <a:pt x="14351" y="10437"/>
                </a:lnTo>
                <a:lnTo>
                  <a:pt x="13956" y="10195"/>
                </a:lnTo>
                <a:lnTo>
                  <a:pt x="13956" y="9953"/>
                </a:lnTo>
                <a:lnTo>
                  <a:pt x="14104" y="9650"/>
                </a:lnTo>
                <a:lnTo>
                  <a:pt x="14203" y="9318"/>
                </a:lnTo>
                <a:lnTo>
                  <a:pt x="14351" y="8955"/>
                </a:lnTo>
                <a:lnTo>
                  <a:pt x="14449" y="8561"/>
                </a:lnTo>
                <a:lnTo>
                  <a:pt x="14449" y="8259"/>
                </a:lnTo>
                <a:lnTo>
                  <a:pt x="14400" y="7956"/>
                </a:lnTo>
                <a:lnTo>
                  <a:pt x="14153" y="7684"/>
                </a:lnTo>
                <a:lnTo>
                  <a:pt x="13710" y="7533"/>
                </a:lnTo>
                <a:lnTo>
                  <a:pt x="13068" y="7472"/>
                </a:lnTo>
                <a:lnTo>
                  <a:pt x="12871" y="7321"/>
                </a:lnTo>
                <a:lnTo>
                  <a:pt x="12526" y="7139"/>
                </a:lnTo>
                <a:lnTo>
                  <a:pt x="12082" y="7018"/>
                </a:lnTo>
                <a:lnTo>
                  <a:pt x="11737" y="6988"/>
                </a:lnTo>
                <a:lnTo>
                  <a:pt x="11786" y="6504"/>
                </a:lnTo>
                <a:lnTo>
                  <a:pt x="11984" y="6081"/>
                </a:lnTo>
                <a:lnTo>
                  <a:pt x="12378" y="5657"/>
                </a:lnTo>
                <a:lnTo>
                  <a:pt x="12773" y="5264"/>
                </a:lnTo>
                <a:lnTo>
                  <a:pt x="13216" y="4901"/>
                </a:lnTo>
                <a:lnTo>
                  <a:pt x="13710" y="4508"/>
                </a:lnTo>
                <a:lnTo>
                  <a:pt x="14153" y="4145"/>
                </a:lnTo>
                <a:lnTo>
                  <a:pt x="14597" y="3842"/>
                </a:lnTo>
                <a:lnTo>
                  <a:pt x="14893" y="3539"/>
                </a:lnTo>
                <a:lnTo>
                  <a:pt x="15140" y="3297"/>
                </a:lnTo>
                <a:lnTo>
                  <a:pt x="15288" y="3055"/>
                </a:lnTo>
                <a:lnTo>
                  <a:pt x="15238" y="2874"/>
                </a:lnTo>
                <a:lnTo>
                  <a:pt x="14942" y="2753"/>
                </a:lnTo>
                <a:lnTo>
                  <a:pt x="14548" y="2692"/>
                </a:lnTo>
                <a:lnTo>
                  <a:pt x="13808" y="2632"/>
                </a:lnTo>
                <a:lnTo>
                  <a:pt x="12822" y="2692"/>
                </a:lnTo>
                <a:lnTo>
                  <a:pt x="11490" y="2753"/>
                </a:lnTo>
                <a:lnTo>
                  <a:pt x="9863" y="2904"/>
                </a:lnTo>
                <a:lnTo>
                  <a:pt x="10603" y="2178"/>
                </a:lnTo>
                <a:lnTo>
                  <a:pt x="11540" y="1482"/>
                </a:lnTo>
                <a:lnTo>
                  <a:pt x="12625" y="817"/>
                </a:lnTo>
                <a:lnTo>
                  <a:pt x="13710" y="212"/>
                </a:lnTo>
                <a:lnTo>
                  <a:pt x="13364" y="91"/>
                </a:lnTo>
                <a:lnTo>
                  <a:pt x="12822" y="61"/>
                </a:lnTo>
                <a:lnTo>
                  <a:pt x="12132" y="0"/>
                </a:lnTo>
                <a:lnTo>
                  <a:pt x="11244" y="61"/>
                </a:lnTo>
                <a:lnTo>
                  <a:pt x="10405" y="61"/>
                </a:lnTo>
                <a:lnTo>
                  <a:pt x="9715" y="91"/>
                </a:lnTo>
                <a:lnTo>
                  <a:pt x="9222" y="91"/>
                </a:lnTo>
                <a:lnTo>
                  <a:pt x="7595" y="1240"/>
                </a:lnTo>
                <a:lnTo>
                  <a:pt x="6164" y="2481"/>
                </a:lnTo>
                <a:lnTo>
                  <a:pt x="6016" y="2420"/>
                </a:lnTo>
                <a:lnTo>
                  <a:pt x="5819" y="2299"/>
                </a:lnTo>
                <a:lnTo>
                  <a:pt x="5573" y="2057"/>
                </a:lnTo>
                <a:lnTo>
                  <a:pt x="5178" y="1876"/>
                </a:lnTo>
                <a:lnTo>
                  <a:pt x="4784" y="1755"/>
                </a:lnTo>
                <a:lnTo>
                  <a:pt x="4340" y="1724"/>
                </a:lnTo>
                <a:lnTo>
                  <a:pt x="3847" y="1815"/>
                </a:lnTo>
                <a:lnTo>
                  <a:pt x="4981" y="2965"/>
                </a:lnTo>
                <a:lnTo>
                  <a:pt x="6164" y="3509"/>
                </a:lnTo>
                <a:lnTo>
                  <a:pt x="5622" y="3721"/>
                </a:lnTo>
                <a:lnTo>
                  <a:pt x="4981" y="3933"/>
                </a:lnTo>
                <a:lnTo>
                  <a:pt x="4389" y="4205"/>
                </a:lnTo>
                <a:lnTo>
                  <a:pt x="3847" y="4477"/>
                </a:lnTo>
                <a:lnTo>
                  <a:pt x="3403" y="4780"/>
                </a:lnTo>
                <a:lnTo>
                  <a:pt x="3156" y="5203"/>
                </a:lnTo>
                <a:lnTo>
                  <a:pt x="3156" y="5718"/>
                </a:lnTo>
                <a:lnTo>
                  <a:pt x="4241" y="5718"/>
                </a:lnTo>
                <a:lnTo>
                  <a:pt x="4981" y="5778"/>
                </a:lnTo>
                <a:lnTo>
                  <a:pt x="5425" y="5869"/>
                </a:lnTo>
                <a:lnTo>
                  <a:pt x="5622" y="6020"/>
                </a:lnTo>
                <a:lnTo>
                  <a:pt x="5622" y="6323"/>
                </a:lnTo>
                <a:lnTo>
                  <a:pt x="5375" y="6716"/>
                </a:lnTo>
                <a:lnTo>
                  <a:pt x="4932" y="7321"/>
                </a:lnTo>
                <a:lnTo>
                  <a:pt x="4340" y="8108"/>
                </a:lnTo>
                <a:lnTo>
                  <a:pt x="5129" y="7866"/>
                </a:lnTo>
                <a:lnTo>
                  <a:pt x="5721" y="7805"/>
                </a:lnTo>
                <a:lnTo>
                  <a:pt x="6115" y="7835"/>
                </a:lnTo>
                <a:lnTo>
                  <a:pt x="6362" y="7926"/>
                </a:lnTo>
                <a:lnTo>
                  <a:pt x="6411" y="8108"/>
                </a:lnTo>
                <a:lnTo>
                  <a:pt x="6362" y="8289"/>
                </a:lnTo>
                <a:lnTo>
                  <a:pt x="6164" y="8561"/>
                </a:lnTo>
                <a:lnTo>
                  <a:pt x="5819" y="8803"/>
                </a:lnTo>
                <a:lnTo>
                  <a:pt x="5375" y="9076"/>
                </a:lnTo>
                <a:lnTo>
                  <a:pt x="5868" y="9439"/>
                </a:lnTo>
                <a:lnTo>
                  <a:pt x="6312" y="9590"/>
                </a:lnTo>
                <a:lnTo>
                  <a:pt x="6805" y="9620"/>
                </a:lnTo>
                <a:lnTo>
                  <a:pt x="7397" y="9529"/>
                </a:lnTo>
                <a:lnTo>
                  <a:pt x="7940" y="9469"/>
                </a:lnTo>
                <a:lnTo>
                  <a:pt x="8532" y="9348"/>
                </a:lnTo>
                <a:lnTo>
                  <a:pt x="9222" y="9318"/>
                </a:lnTo>
                <a:lnTo>
                  <a:pt x="9666" y="9620"/>
                </a:lnTo>
                <a:lnTo>
                  <a:pt x="9764" y="9923"/>
                </a:lnTo>
                <a:lnTo>
                  <a:pt x="9764" y="10225"/>
                </a:lnTo>
                <a:lnTo>
                  <a:pt x="9616" y="10588"/>
                </a:lnTo>
                <a:lnTo>
                  <a:pt x="9222" y="11012"/>
                </a:lnTo>
                <a:lnTo>
                  <a:pt x="9666" y="11587"/>
                </a:lnTo>
                <a:lnTo>
                  <a:pt x="9912" y="12071"/>
                </a:lnTo>
                <a:lnTo>
                  <a:pt x="9962" y="12434"/>
                </a:lnTo>
                <a:lnTo>
                  <a:pt x="9863" y="12827"/>
                </a:lnTo>
                <a:lnTo>
                  <a:pt x="9419" y="13250"/>
                </a:lnTo>
                <a:lnTo>
                  <a:pt x="8630" y="13734"/>
                </a:lnTo>
                <a:lnTo>
                  <a:pt x="7742" y="13613"/>
                </a:lnTo>
                <a:lnTo>
                  <a:pt x="7299" y="13492"/>
                </a:lnTo>
                <a:lnTo>
                  <a:pt x="6953" y="13341"/>
                </a:lnTo>
                <a:lnTo>
                  <a:pt x="6164" y="13099"/>
                </a:lnTo>
                <a:lnTo>
                  <a:pt x="5918" y="13069"/>
                </a:lnTo>
                <a:lnTo>
                  <a:pt x="5819" y="13099"/>
                </a:lnTo>
                <a:lnTo>
                  <a:pt x="5721" y="13190"/>
                </a:lnTo>
                <a:lnTo>
                  <a:pt x="5819" y="13432"/>
                </a:lnTo>
                <a:lnTo>
                  <a:pt x="6066" y="13765"/>
                </a:lnTo>
                <a:lnTo>
                  <a:pt x="6411" y="14218"/>
                </a:lnTo>
                <a:lnTo>
                  <a:pt x="5819" y="14279"/>
                </a:lnTo>
                <a:lnTo>
                  <a:pt x="5474" y="14309"/>
                </a:lnTo>
                <a:lnTo>
                  <a:pt x="5425" y="14339"/>
                </a:lnTo>
                <a:lnTo>
                  <a:pt x="5573" y="14430"/>
                </a:lnTo>
                <a:lnTo>
                  <a:pt x="5868" y="14582"/>
                </a:lnTo>
                <a:lnTo>
                  <a:pt x="6263" y="14733"/>
                </a:lnTo>
                <a:lnTo>
                  <a:pt x="6707" y="14914"/>
                </a:lnTo>
                <a:lnTo>
                  <a:pt x="6608" y="15398"/>
                </a:lnTo>
                <a:lnTo>
                  <a:pt x="6362" y="15701"/>
                </a:lnTo>
                <a:lnTo>
                  <a:pt x="6016" y="15973"/>
                </a:lnTo>
                <a:lnTo>
                  <a:pt x="5573" y="16155"/>
                </a:lnTo>
                <a:lnTo>
                  <a:pt x="4488" y="16397"/>
                </a:lnTo>
                <a:lnTo>
                  <a:pt x="3896" y="16518"/>
                </a:lnTo>
                <a:lnTo>
                  <a:pt x="3353" y="16639"/>
                </a:lnTo>
                <a:lnTo>
                  <a:pt x="3353" y="16820"/>
                </a:lnTo>
                <a:lnTo>
                  <a:pt x="3255" y="17092"/>
                </a:lnTo>
                <a:lnTo>
                  <a:pt x="3205" y="17365"/>
                </a:lnTo>
                <a:lnTo>
                  <a:pt x="3156" y="17576"/>
                </a:lnTo>
                <a:lnTo>
                  <a:pt x="4537" y="17576"/>
                </a:lnTo>
                <a:lnTo>
                  <a:pt x="4932" y="17607"/>
                </a:lnTo>
                <a:lnTo>
                  <a:pt x="5227" y="17607"/>
                </a:lnTo>
                <a:lnTo>
                  <a:pt x="5573" y="17637"/>
                </a:lnTo>
                <a:lnTo>
                  <a:pt x="6707" y="17637"/>
                </a:lnTo>
                <a:lnTo>
                  <a:pt x="6805" y="17909"/>
                </a:lnTo>
                <a:lnTo>
                  <a:pt x="7052" y="18061"/>
                </a:lnTo>
                <a:lnTo>
                  <a:pt x="7447" y="18151"/>
                </a:lnTo>
                <a:lnTo>
                  <a:pt x="7841" y="18182"/>
                </a:lnTo>
                <a:lnTo>
                  <a:pt x="8975" y="18182"/>
                </a:lnTo>
                <a:lnTo>
                  <a:pt x="8581" y="18605"/>
                </a:lnTo>
                <a:lnTo>
                  <a:pt x="8088" y="18968"/>
                </a:lnTo>
                <a:lnTo>
                  <a:pt x="7595" y="19180"/>
                </a:lnTo>
                <a:lnTo>
                  <a:pt x="7052" y="19150"/>
                </a:lnTo>
                <a:lnTo>
                  <a:pt x="6411" y="18998"/>
                </a:lnTo>
                <a:lnTo>
                  <a:pt x="5819" y="18877"/>
                </a:lnTo>
                <a:lnTo>
                  <a:pt x="5277" y="18847"/>
                </a:lnTo>
                <a:lnTo>
                  <a:pt x="4833" y="19150"/>
                </a:lnTo>
                <a:lnTo>
                  <a:pt x="4586" y="19392"/>
                </a:lnTo>
                <a:lnTo>
                  <a:pt x="4488" y="19543"/>
                </a:lnTo>
                <a:lnTo>
                  <a:pt x="4340" y="19664"/>
                </a:lnTo>
                <a:lnTo>
                  <a:pt x="4340" y="19724"/>
                </a:lnTo>
                <a:lnTo>
                  <a:pt x="4290" y="19815"/>
                </a:lnTo>
                <a:lnTo>
                  <a:pt x="4142" y="19876"/>
                </a:lnTo>
                <a:lnTo>
                  <a:pt x="3995" y="19966"/>
                </a:lnTo>
                <a:lnTo>
                  <a:pt x="3600" y="20057"/>
                </a:lnTo>
                <a:lnTo>
                  <a:pt x="3107" y="20148"/>
                </a:lnTo>
                <a:lnTo>
                  <a:pt x="2318" y="20360"/>
                </a:lnTo>
                <a:lnTo>
                  <a:pt x="1332" y="20602"/>
                </a:lnTo>
                <a:lnTo>
                  <a:pt x="0" y="20904"/>
                </a:lnTo>
                <a:lnTo>
                  <a:pt x="641" y="21116"/>
                </a:lnTo>
                <a:lnTo>
                  <a:pt x="1233" y="21237"/>
                </a:lnTo>
                <a:lnTo>
                  <a:pt x="2022" y="21237"/>
                </a:lnTo>
                <a:lnTo>
                  <a:pt x="2712" y="21176"/>
                </a:lnTo>
                <a:lnTo>
                  <a:pt x="3403" y="21055"/>
                </a:lnTo>
                <a:lnTo>
                  <a:pt x="4044" y="20934"/>
                </a:lnTo>
                <a:lnTo>
                  <a:pt x="4685" y="20844"/>
                </a:lnTo>
                <a:lnTo>
                  <a:pt x="5129" y="20844"/>
                </a:lnTo>
                <a:lnTo>
                  <a:pt x="5474" y="20965"/>
                </a:lnTo>
                <a:lnTo>
                  <a:pt x="5721" y="21237"/>
                </a:lnTo>
                <a:lnTo>
                  <a:pt x="6263" y="20934"/>
                </a:lnTo>
                <a:lnTo>
                  <a:pt x="6756" y="20692"/>
                </a:lnTo>
                <a:lnTo>
                  <a:pt x="7249" y="20602"/>
                </a:lnTo>
                <a:lnTo>
                  <a:pt x="7841" y="20541"/>
                </a:lnTo>
                <a:lnTo>
                  <a:pt x="8384" y="20692"/>
                </a:lnTo>
                <a:lnTo>
                  <a:pt x="9025" y="21025"/>
                </a:lnTo>
                <a:lnTo>
                  <a:pt x="9715" y="20934"/>
                </a:lnTo>
                <a:lnTo>
                  <a:pt x="10405" y="20783"/>
                </a:lnTo>
                <a:lnTo>
                  <a:pt x="11047" y="20632"/>
                </a:lnTo>
                <a:lnTo>
                  <a:pt x="11737" y="20541"/>
                </a:lnTo>
                <a:lnTo>
                  <a:pt x="11737" y="20602"/>
                </a:lnTo>
                <a:lnTo>
                  <a:pt x="11885" y="20662"/>
                </a:lnTo>
                <a:lnTo>
                  <a:pt x="12132" y="20813"/>
                </a:lnTo>
                <a:lnTo>
                  <a:pt x="12378" y="21025"/>
                </a:lnTo>
                <a:lnTo>
                  <a:pt x="12674" y="21237"/>
                </a:lnTo>
                <a:lnTo>
                  <a:pt x="12921" y="21388"/>
                </a:lnTo>
                <a:lnTo>
                  <a:pt x="13266" y="21509"/>
                </a:lnTo>
                <a:lnTo>
                  <a:pt x="13512" y="21600"/>
                </a:lnTo>
                <a:lnTo>
                  <a:pt x="13710" y="21570"/>
                </a:lnTo>
                <a:lnTo>
                  <a:pt x="13808" y="21358"/>
                </a:lnTo>
                <a:lnTo>
                  <a:pt x="13808" y="21055"/>
                </a:lnTo>
                <a:lnTo>
                  <a:pt x="13710" y="20541"/>
                </a:lnTo>
                <a:lnTo>
                  <a:pt x="14449" y="20753"/>
                </a:lnTo>
                <a:lnTo>
                  <a:pt x="15337" y="20844"/>
                </a:lnTo>
                <a:lnTo>
                  <a:pt x="16274" y="20844"/>
                </a:lnTo>
                <a:lnTo>
                  <a:pt x="17162" y="20783"/>
                </a:lnTo>
                <a:lnTo>
                  <a:pt x="18049" y="20632"/>
                </a:lnTo>
                <a:lnTo>
                  <a:pt x="18888" y="20360"/>
                </a:lnTo>
                <a:lnTo>
                  <a:pt x="19578" y="19936"/>
                </a:lnTo>
                <a:lnTo>
                  <a:pt x="19282" y="19785"/>
                </a:lnTo>
                <a:lnTo>
                  <a:pt x="18838" y="19603"/>
                </a:lnTo>
                <a:lnTo>
                  <a:pt x="18247" y="19513"/>
                </a:lnTo>
                <a:lnTo>
                  <a:pt x="17753" y="19392"/>
                </a:lnTo>
                <a:lnTo>
                  <a:pt x="17310" y="19180"/>
                </a:lnTo>
                <a:lnTo>
                  <a:pt x="17605" y="18998"/>
                </a:lnTo>
                <a:lnTo>
                  <a:pt x="18049" y="18756"/>
                </a:lnTo>
                <a:lnTo>
                  <a:pt x="18444" y="18545"/>
                </a:lnTo>
                <a:lnTo>
                  <a:pt x="18740" y="18272"/>
                </a:lnTo>
                <a:lnTo>
                  <a:pt x="19430" y="18151"/>
                </a:lnTo>
                <a:lnTo>
                  <a:pt x="20170" y="17939"/>
                </a:lnTo>
                <a:lnTo>
                  <a:pt x="20762" y="17637"/>
                </a:lnTo>
                <a:lnTo>
                  <a:pt x="21304" y="17304"/>
                </a:lnTo>
                <a:lnTo>
                  <a:pt x="21600" y="16941"/>
                </a:lnTo>
                <a:lnTo>
                  <a:pt x="21107" y="16487"/>
                </a:lnTo>
                <a:lnTo>
                  <a:pt x="20515" y="16155"/>
                </a:lnTo>
                <a:lnTo>
                  <a:pt x="19874" y="16003"/>
                </a:lnTo>
                <a:lnTo>
                  <a:pt x="19282" y="15973"/>
                </a:lnTo>
                <a:lnTo>
                  <a:pt x="17803" y="15973"/>
                </a:lnTo>
                <a:lnTo>
                  <a:pt x="16964" y="15943"/>
                </a:lnTo>
                <a:lnTo>
                  <a:pt x="17112" y="15368"/>
                </a:lnTo>
                <a:lnTo>
                  <a:pt x="17359" y="14763"/>
                </a:lnTo>
                <a:lnTo>
                  <a:pt x="17556" y="14188"/>
                </a:lnTo>
                <a:lnTo>
                  <a:pt x="17704" y="13674"/>
                </a:lnTo>
                <a:lnTo>
                  <a:pt x="17753" y="13160"/>
                </a:lnTo>
                <a:lnTo>
                  <a:pt x="17556" y="12645"/>
                </a:lnTo>
                <a:lnTo>
                  <a:pt x="17162" y="12131"/>
                </a:lnTo>
                <a:lnTo>
                  <a:pt x="16422" y="11647"/>
                </a:lnTo>
                <a:lnTo>
                  <a:pt x="15386" y="11163"/>
                </a:lnTo>
              </a:path>
            </a:pathLst>
          </a:custGeom>
          <a:solidFill>
            <a:srgbClr val="FF4F00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88" name="Shape 7797"/>
          <p:cNvSpPr/>
          <p:nvPr/>
        </p:nvSpPr>
        <p:spPr>
          <a:xfrm>
            <a:off x="8198470" y="3218195"/>
            <a:ext cx="209766" cy="222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36" y="8713"/>
                </a:moveTo>
                <a:lnTo>
                  <a:pt x="20250" y="5808"/>
                </a:lnTo>
                <a:lnTo>
                  <a:pt x="18900" y="3267"/>
                </a:lnTo>
                <a:lnTo>
                  <a:pt x="17743" y="1271"/>
                </a:lnTo>
                <a:lnTo>
                  <a:pt x="16393" y="908"/>
                </a:lnTo>
                <a:lnTo>
                  <a:pt x="15814" y="1271"/>
                </a:lnTo>
                <a:lnTo>
                  <a:pt x="14271" y="1634"/>
                </a:lnTo>
                <a:lnTo>
                  <a:pt x="13500" y="1452"/>
                </a:lnTo>
                <a:lnTo>
                  <a:pt x="10993" y="363"/>
                </a:lnTo>
                <a:lnTo>
                  <a:pt x="9064" y="0"/>
                </a:lnTo>
                <a:lnTo>
                  <a:pt x="1736" y="7079"/>
                </a:lnTo>
                <a:lnTo>
                  <a:pt x="2121" y="7079"/>
                </a:lnTo>
                <a:lnTo>
                  <a:pt x="2700" y="7261"/>
                </a:lnTo>
                <a:lnTo>
                  <a:pt x="3086" y="7261"/>
                </a:lnTo>
                <a:lnTo>
                  <a:pt x="3664" y="7442"/>
                </a:lnTo>
                <a:lnTo>
                  <a:pt x="3857" y="7442"/>
                </a:lnTo>
                <a:lnTo>
                  <a:pt x="3857" y="8350"/>
                </a:lnTo>
                <a:lnTo>
                  <a:pt x="3664" y="8713"/>
                </a:lnTo>
                <a:lnTo>
                  <a:pt x="3664" y="8894"/>
                </a:lnTo>
                <a:lnTo>
                  <a:pt x="3086" y="9076"/>
                </a:lnTo>
                <a:lnTo>
                  <a:pt x="2893" y="9076"/>
                </a:lnTo>
                <a:lnTo>
                  <a:pt x="1350" y="8713"/>
                </a:lnTo>
                <a:lnTo>
                  <a:pt x="579" y="8350"/>
                </a:lnTo>
                <a:lnTo>
                  <a:pt x="193" y="8350"/>
                </a:lnTo>
                <a:lnTo>
                  <a:pt x="0" y="8713"/>
                </a:lnTo>
                <a:lnTo>
                  <a:pt x="0" y="9076"/>
                </a:lnTo>
                <a:lnTo>
                  <a:pt x="193" y="9620"/>
                </a:lnTo>
                <a:lnTo>
                  <a:pt x="579" y="10346"/>
                </a:lnTo>
                <a:lnTo>
                  <a:pt x="579" y="10709"/>
                </a:lnTo>
                <a:lnTo>
                  <a:pt x="964" y="11072"/>
                </a:lnTo>
                <a:lnTo>
                  <a:pt x="964" y="11980"/>
                </a:lnTo>
                <a:lnTo>
                  <a:pt x="2121" y="12887"/>
                </a:lnTo>
                <a:lnTo>
                  <a:pt x="3664" y="13613"/>
                </a:lnTo>
                <a:lnTo>
                  <a:pt x="5400" y="14158"/>
                </a:lnTo>
                <a:lnTo>
                  <a:pt x="6557" y="14158"/>
                </a:lnTo>
                <a:lnTo>
                  <a:pt x="7136" y="13976"/>
                </a:lnTo>
                <a:lnTo>
                  <a:pt x="7521" y="13795"/>
                </a:lnTo>
                <a:lnTo>
                  <a:pt x="10029" y="16336"/>
                </a:lnTo>
                <a:lnTo>
                  <a:pt x="11957" y="18877"/>
                </a:lnTo>
                <a:lnTo>
                  <a:pt x="14079" y="21600"/>
                </a:lnTo>
                <a:lnTo>
                  <a:pt x="21600" y="15610"/>
                </a:lnTo>
                <a:lnTo>
                  <a:pt x="21407" y="13976"/>
                </a:lnTo>
                <a:lnTo>
                  <a:pt x="21021" y="12524"/>
                </a:lnTo>
                <a:lnTo>
                  <a:pt x="20636" y="11435"/>
                </a:lnTo>
                <a:lnTo>
                  <a:pt x="20443" y="10346"/>
                </a:lnTo>
                <a:lnTo>
                  <a:pt x="20636" y="8713"/>
                </a:lnTo>
              </a:path>
            </a:pathLst>
          </a:custGeom>
          <a:solidFill>
            <a:srgbClr val="FF4F00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89" name="Shape 7790"/>
          <p:cNvSpPr/>
          <p:nvPr/>
        </p:nvSpPr>
        <p:spPr>
          <a:xfrm>
            <a:off x="8294144" y="4002346"/>
            <a:ext cx="1372839" cy="1380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98" y="17849"/>
                </a:moveTo>
                <a:lnTo>
                  <a:pt x="2829" y="17350"/>
                </a:lnTo>
                <a:lnTo>
                  <a:pt x="3359" y="16823"/>
                </a:lnTo>
                <a:lnTo>
                  <a:pt x="3831" y="16295"/>
                </a:lnTo>
                <a:lnTo>
                  <a:pt x="4184" y="15768"/>
                </a:lnTo>
                <a:lnTo>
                  <a:pt x="4184" y="15621"/>
                </a:lnTo>
                <a:lnTo>
                  <a:pt x="4273" y="15328"/>
                </a:lnTo>
                <a:lnTo>
                  <a:pt x="4361" y="14918"/>
                </a:lnTo>
                <a:lnTo>
                  <a:pt x="4479" y="14420"/>
                </a:lnTo>
                <a:lnTo>
                  <a:pt x="4626" y="13921"/>
                </a:lnTo>
                <a:lnTo>
                  <a:pt x="4744" y="13452"/>
                </a:lnTo>
                <a:lnTo>
                  <a:pt x="4892" y="12983"/>
                </a:lnTo>
                <a:lnTo>
                  <a:pt x="5039" y="12661"/>
                </a:lnTo>
                <a:lnTo>
                  <a:pt x="5157" y="12456"/>
                </a:lnTo>
                <a:lnTo>
                  <a:pt x="4951" y="11870"/>
                </a:lnTo>
                <a:lnTo>
                  <a:pt x="4744" y="11372"/>
                </a:lnTo>
                <a:lnTo>
                  <a:pt x="4626" y="10932"/>
                </a:lnTo>
                <a:lnTo>
                  <a:pt x="4538" y="10492"/>
                </a:lnTo>
                <a:lnTo>
                  <a:pt x="4420" y="10053"/>
                </a:lnTo>
                <a:lnTo>
                  <a:pt x="4184" y="9642"/>
                </a:lnTo>
                <a:lnTo>
                  <a:pt x="3831" y="9173"/>
                </a:lnTo>
                <a:lnTo>
                  <a:pt x="4037" y="8822"/>
                </a:lnTo>
                <a:lnTo>
                  <a:pt x="4096" y="8646"/>
                </a:lnTo>
                <a:lnTo>
                  <a:pt x="4155" y="8529"/>
                </a:lnTo>
                <a:lnTo>
                  <a:pt x="4067" y="8499"/>
                </a:lnTo>
                <a:lnTo>
                  <a:pt x="3949" y="8411"/>
                </a:lnTo>
                <a:lnTo>
                  <a:pt x="3772" y="8323"/>
                </a:lnTo>
                <a:lnTo>
                  <a:pt x="3507" y="8177"/>
                </a:lnTo>
                <a:lnTo>
                  <a:pt x="3300" y="7855"/>
                </a:lnTo>
                <a:lnTo>
                  <a:pt x="3065" y="7386"/>
                </a:lnTo>
                <a:lnTo>
                  <a:pt x="2682" y="6946"/>
                </a:lnTo>
                <a:lnTo>
                  <a:pt x="2269" y="6565"/>
                </a:lnTo>
                <a:lnTo>
                  <a:pt x="1798" y="6243"/>
                </a:lnTo>
                <a:lnTo>
                  <a:pt x="1326" y="6125"/>
                </a:lnTo>
                <a:lnTo>
                  <a:pt x="825" y="6184"/>
                </a:lnTo>
                <a:lnTo>
                  <a:pt x="530" y="5979"/>
                </a:lnTo>
                <a:lnTo>
                  <a:pt x="206" y="5686"/>
                </a:lnTo>
                <a:lnTo>
                  <a:pt x="0" y="5363"/>
                </a:lnTo>
                <a:lnTo>
                  <a:pt x="177" y="5305"/>
                </a:lnTo>
                <a:lnTo>
                  <a:pt x="413" y="5188"/>
                </a:lnTo>
                <a:lnTo>
                  <a:pt x="678" y="5100"/>
                </a:lnTo>
                <a:lnTo>
                  <a:pt x="825" y="5041"/>
                </a:lnTo>
                <a:lnTo>
                  <a:pt x="678" y="4777"/>
                </a:lnTo>
                <a:lnTo>
                  <a:pt x="471" y="4660"/>
                </a:lnTo>
                <a:lnTo>
                  <a:pt x="177" y="4543"/>
                </a:lnTo>
                <a:lnTo>
                  <a:pt x="177" y="4484"/>
                </a:lnTo>
                <a:lnTo>
                  <a:pt x="206" y="4396"/>
                </a:lnTo>
                <a:lnTo>
                  <a:pt x="295" y="4308"/>
                </a:lnTo>
                <a:lnTo>
                  <a:pt x="383" y="4250"/>
                </a:lnTo>
                <a:lnTo>
                  <a:pt x="413" y="4162"/>
                </a:lnTo>
                <a:lnTo>
                  <a:pt x="530" y="4045"/>
                </a:lnTo>
                <a:lnTo>
                  <a:pt x="855" y="4103"/>
                </a:lnTo>
                <a:lnTo>
                  <a:pt x="2357" y="4103"/>
                </a:lnTo>
                <a:lnTo>
                  <a:pt x="2888" y="4045"/>
                </a:lnTo>
                <a:lnTo>
                  <a:pt x="3359" y="4045"/>
                </a:lnTo>
                <a:lnTo>
                  <a:pt x="3507" y="4250"/>
                </a:lnTo>
                <a:lnTo>
                  <a:pt x="3683" y="4484"/>
                </a:lnTo>
                <a:lnTo>
                  <a:pt x="3831" y="4689"/>
                </a:lnTo>
                <a:lnTo>
                  <a:pt x="4273" y="4689"/>
                </a:lnTo>
                <a:lnTo>
                  <a:pt x="4685" y="4777"/>
                </a:lnTo>
                <a:lnTo>
                  <a:pt x="5039" y="4836"/>
                </a:lnTo>
                <a:lnTo>
                  <a:pt x="5363" y="4894"/>
                </a:lnTo>
                <a:lnTo>
                  <a:pt x="5540" y="4631"/>
                </a:lnTo>
                <a:lnTo>
                  <a:pt x="5628" y="4396"/>
                </a:lnTo>
                <a:lnTo>
                  <a:pt x="5628" y="3986"/>
                </a:lnTo>
                <a:lnTo>
                  <a:pt x="5687" y="3693"/>
                </a:lnTo>
                <a:lnTo>
                  <a:pt x="5422" y="3370"/>
                </a:lnTo>
                <a:lnTo>
                  <a:pt x="5275" y="3048"/>
                </a:lnTo>
                <a:lnTo>
                  <a:pt x="5216" y="2696"/>
                </a:lnTo>
                <a:lnTo>
                  <a:pt x="5275" y="2374"/>
                </a:lnTo>
                <a:lnTo>
                  <a:pt x="5540" y="2081"/>
                </a:lnTo>
                <a:lnTo>
                  <a:pt x="5805" y="2227"/>
                </a:lnTo>
                <a:lnTo>
                  <a:pt x="5953" y="2345"/>
                </a:lnTo>
                <a:lnTo>
                  <a:pt x="6070" y="2374"/>
                </a:lnTo>
                <a:lnTo>
                  <a:pt x="6188" y="2374"/>
                </a:lnTo>
                <a:lnTo>
                  <a:pt x="6365" y="2345"/>
                </a:lnTo>
                <a:lnTo>
                  <a:pt x="6689" y="2227"/>
                </a:lnTo>
                <a:lnTo>
                  <a:pt x="6748" y="2667"/>
                </a:lnTo>
                <a:lnTo>
                  <a:pt x="6895" y="3048"/>
                </a:lnTo>
                <a:lnTo>
                  <a:pt x="7190" y="3312"/>
                </a:lnTo>
                <a:lnTo>
                  <a:pt x="7544" y="3488"/>
                </a:lnTo>
                <a:lnTo>
                  <a:pt x="8045" y="3546"/>
                </a:lnTo>
                <a:lnTo>
                  <a:pt x="8192" y="3282"/>
                </a:lnTo>
                <a:lnTo>
                  <a:pt x="8339" y="2960"/>
                </a:lnTo>
                <a:lnTo>
                  <a:pt x="8487" y="2755"/>
                </a:lnTo>
                <a:lnTo>
                  <a:pt x="8634" y="2579"/>
                </a:lnTo>
                <a:lnTo>
                  <a:pt x="8781" y="2550"/>
                </a:lnTo>
                <a:lnTo>
                  <a:pt x="9017" y="2696"/>
                </a:lnTo>
                <a:lnTo>
                  <a:pt x="9577" y="2550"/>
                </a:lnTo>
                <a:lnTo>
                  <a:pt x="9960" y="2374"/>
                </a:lnTo>
                <a:lnTo>
                  <a:pt x="10225" y="2110"/>
                </a:lnTo>
                <a:lnTo>
                  <a:pt x="10402" y="1817"/>
                </a:lnTo>
                <a:lnTo>
                  <a:pt x="10520" y="1465"/>
                </a:lnTo>
                <a:lnTo>
                  <a:pt x="10608" y="1026"/>
                </a:lnTo>
                <a:lnTo>
                  <a:pt x="10726" y="498"/>
                </a:lnTo>
                <a:lnTo>
                  <a:pt x="10874" y="264"/>
                </a:lnTo>
                <a:lnTo>
                  <a:pt x="11080" y="147"/>
                </a:lnTo>
                <a:lnTo>
                  <a:pt x="11345" y="117"/>
                </a:lnTo>
                <a:lnTo>
                  <a:pt x="11846" y="117"/>
                </a:lnTo>
                <a:lnTo>
                  <a:pt x="12111" y="29"/>
                </a:lnTo>
                <a:lnTo>
                  <a:pt x="12259" y="88"/>
                </a:lnTo>
                <a:lnTo>
                  <a:pt x="12288" y="117"/>
                </a:lnTo>
                <a:lnTo>
                  <a:pt x="12288" y="264"/>
                </a:lnTo>
                <a:lnTo>
                  <a:pt x="12259" y="293"/>
                </a:lnTo>
                <a:lnTo>
                  <a:pt x="12288" y="293"/>
                </a:lnTo>
                <a:lnTo>
                  <a:pt x="12406" y="234"/>
                </a:lnTo>
                <a:lnTo>
                  <a:pt x="12642" y="0"/>
                </a:lnTo>
                <a:lnTo>
                  <a:pt x="12760" y="176"/>
                </a:lnTo>
                <a:lnTo>
                  <a:pt x="12936" y="352"/>
                </a:lnTo>
                <a:lnTo>
                  <a:pt x="13202" y="498"/>
                </a:lnTo>
                <a:lnTo>
                  <a:pt x="13467" y="557"/>
                </a:lnTo>
                <a:lnTo>
                  <a:pt x="13614" y="645"/>
                </a:lnTo>
                <a:lnTo>
                  <a:pt x="13703" y="703"/>
                </a:lnTo>
                <a:lnTo>
                  <a:pt x="13820" y="879"/>
                </a:lnTo>
                <a:lnTo>
                  <a:pt x="13968" y="1026"/>
                </a:lnTo>
                <a:lnTo>
                  <a:pt x="14086" y="1172"/>
                </a:lnTo>
                <a:lnTo>
                  <a:pt x="14115" y="1231"/>
                </a:lnTo>
                <a:lnTo>
                  <a:pt x="14351" y="1495"/>
                </a:lnTo>
                <a:lnTo>
                  <a:pt x="14528" y="1700"/>
                </a:lnTo>
                <a:lnTo>
                  <a:pt x="14675" y="1846"/>
                </a:lnTo>
                <a:lnTo>
                  <a:pt x="14881" y="1993"/>
                </a:lnTo>
                <a:lnTo>
                  <a:pt x="15176" y="2169"/>
                </a:lnTo>
                <a:lnTo>
                  <a:pt x="15205" y="2286"/>
                </a:lnTo>
                <a:lnTo>
                  <a:pt x="15205" y="2696"/>
                </a:lnTo>
                <a:lnTo>
                  <a:pt x="15235" y="2814"/>
                </a:lnTo>
                <a:lnTo>
                  <a:pt x="15471" y="2960"/>
                </a:lnTo>
                <a:lnTo>
                  <a:pt x="15706" y="3224"/>
                </a:lnTo>
                <a:lnTo>
                  <a:pt x="15913" y="3488"/>
                </a:lnTo>
                <a:lnTo>
                  <a:pt x="16148" y="3693"/>
                </a:lnTo>
                <a:lnTo>
                  <a:pt x="16620" y="3986"/>
                </a:lnTo>
                <a:lnTo>
                  <a:pt x="16915" y="4220"/>
                </a:lnTo>
                <a:lnTo>
                  <a:pt x="17091" y="4396"/>
                </a:lnTo>
                <a:lnTo>
                  <a:pt x="17121" y="4572"/>
                </a:lnTo>
                <a:lnTo>
                  <a:pt x="17180" y="4689"/>
                </a:lnTo>
                <a:lnTo>
                  <a:pt x="17121" y="4807"/>
                </a:lnTo>
                <a:lnTo>
                  <a:pt x="17180" y="4836"/>
                </a:lnTo>
                <a:lnTo>
                  <a:pt x="17239" y="4894"/>
                </a:lnTo>
                <a:lnTo>
                  <a:pt x="17445" y="4836"/>
                </a:lnTo>
                <a:lnTo>
                  <a:pt x="17740" y="4777"/>
                </a:lnTo>
                <a:lnTo>
                  <a:pt x="18270" y="4660"/>
                </a:lnTo>
                <a:lnTo>
                  <a:pt x="18447" y="4660"/>
                </a:lnTo>
                <a:lnTo>
                  <a:pt x="18712" y="4719"/>
                </a:lnTo>
                <a:lnTo>
                  <a:pt x="19036" y="4777"/>
                </a:lnTo>
                <a:lnTo>
                  <a:pt x="19272" y="4777"/>
                </a:lnTo>
                <a:lnTo>
                  <a:pt x="19714" y="4894"/>
                </a:lnTo>
                <a:lnTo>
                  <a:pt x="20127" y="4924"/>
                </a:lnTo>
                <a:lnTo>
                  <a:pt x="20539" y="4982"/>
                </a:lnTo>
                <a:lnTo>
                  <a:pt x="20863" y="5070"/>
                </a:lnTo>
                <a:lnTo>
                  <a:pt x="21217" y="5217"/>
                </a:lnTo>
                <a:lnTo>
                  <a:pt x="21453" y="5510"/>
                </a:lnTo>
                <a:lnTo>
                  <a:pt x="21600" y="5862"/>
                </a:lnTo>
                <a:lnTo>
                  <a:pt x="21512" y="6184"/>
                </a:lnTo>
                <a:lnTo>
                  <a:pt x="21335" y="6624"/>
                </a:lnTo>
                <a:lnTo>
                  <a:pt x="21011" y="7063"/>
                </a:lnTo>
                <a:lnTo>
                  <a:pt x="20716" y="7649"/>
                </a:lnTo>
                <a:lnTo>
                  <a:pt x="20451" y="8411"/>
                </a:lnTo>
                <a:lnTo>
                  <a:pt x="20333" y="8441"/>
                </a:lnTo>
                <a:lnTo>
                  <a:pt x="20127" y="8441"/>
                </a:lnTo>
                <a:lnTo>
                  <a:pt x="19802" y="8499"/>
                </a:lnTo>
                <a:lnTo>
                  <a:pt x="19537" y="8499"/>
                </a:lnTo>
                <a:lnTo>
                  <a:pt x="19449" y="8529"/>
                </a:lnTo>
                <a:lnTo>
                  <a:pt x="19360" y="8587"/>
                </a:lnTo>
                <a:lnTo>
                  <a:pt x="19360" y="8763"/>
                </a:lnTo>
                <a:lnTo>
                  <a:pt x="19390" y="8910"/>
                </a:lnTo>
                <a:lnTo>
                  <a:pt x="19390" y="9056"/>
                </a:lnTo>
                <a:lnTo>
                  <a:pt x="19331" y="9115"/>
                </a:lnTo>
                <a:lnTo>
                  <a:pt x="19125" y="9173"/>
                </a:lnTo>
                <a:lnTo>
                  <a:pt x="18801" y="9232"/>
                </a:lnTo>
                <a:lnTo>
                  <a:pt x="18417" y="9349"/>
                </a:lnTo>
                <a:lnTo>
                  <a:pt x="18005" y="9466"/>
                </a:lnTo>
                <a:lnTo>
                  <a:pt x="17592" y="9613"/>
                </a:lnTo>
                <a:lnTo>
                  <a:pt x="17298" y="9789"/>
                </a:lnTo>
                <a:lnTo>
                  <a:pt x="17091" y="9994"/>
                </a:lnTo>
                <a:lnTo>
                  <a:pt x="17091" y="10141"/>
                </a:lnTo>
                <a:lnTo>
                  <a:pt x="17209" y="10228"/>
                </a:lnTo>
                <a:lnTo>
                  <a:pt x="17622" y="10228"/>
                </a:lnTo>
                <a:lnTo>
                  <a:pt x="17858" y="10141"/>
                </a:lnTo>
                <a:lnTo>
                  <a:pt x="18152" y="10141"/>
                </a:lnTo>
                <a:lnTo>
                  <a:pt x="18123" y="10228"/>
                </a:lnTo>
                <a:lnTo>
                  <a:pt x="17474" y="10961"/>
                </a:lnTo>
                <a:lnTo>
                  <a:pt x="17445" y="11108"/>
                </a:lnTo>
                <a:lnTo>
                  <a:pt x="17445" y="11518"/>
                </a:lnTo>
                <a:lnTo>
                  <a:pt x="17504" y="11723"/>
                </a:lnTo>
                <a:lnTo>
                  <a:pt x="17563" y="12046"/>
                </a:lnTo>
                <a:lnTo>
                  <a:pt x="17740" y="12397"/>
                </a:lnTo>
                <a:lnTo>
                  <a:pt x="17975" y="12661"/>
                </a:lnTo>
                <a:lnTo>
                  <a:pt x="18182" y="12896"/>
                </a:lnTo>
                <a:lnTo>
                  <a:pt x="18329" y="13071"/>
                </a:lnTo>
                <a:lnTo>
                  <a:pt x="19508" y="14771"/>
                </a:lnTo>
                <a:lnTo>
                  <a:pt x="18565" y="15299"/>
                </a:lnTo>
                <a:lnTo>
                  <a:pt x="18594" y="15357"/>
                </a:lnTo>
                <a:lnTo>
                  <a:pt x="18771" y="15504"/>
                </a:lnTo>
                <a:lnTo>
                  <a:pt x="18948" y="15709"/>
                </a:lnTo>
                <a:lnTo>
                  <a:pt x="19095" y="15856"/>
                </a:lnTo>
                <a:lnTo>
                  <a:pt x="19213" y="15914"/>
                </a:lnTo>
                <a:lnTo>
                  <a:pt x="19066" y="15914"/>
                </a:lnTo>
                <a:lnTo>
                  <a:pt x="18771" y="15973"/>
                </a:lnTo>
                <a:lnTo>
                  <a:pt x="18417" y="16031"/>
                </a:lnTo>
                <a:lnTo>
                  <a:pt x="18152" y="16061"/>
                </a:lnTo>
                <a:lnTo>
                  <a:pt x="18034" y="16178"/>
                </a:lnTo>
                <a:lnTo>
                  <a:pt x="18182" y="17233"/>
                </a:lnTo>
                <a:lnTo>
                  <a:pt x="19066" y="18171"/>
                </a:lnTo>
                <a:lnTo>
                  <a:pt x="19714" y="18112"/>
                </a:lnTo>
                <a:lnTo>
                  <a:pt x="19508" y="18171"/>
                </a:lnTo>
                <a:lnTo>
                  <a:pt x="19272" y="18435"/>
                </a:lnTo>
                <a:lnTo>
                  <a:pt x="18977" y="18786"/>
                </a:lnTo>
                <a:lnTo>
                  <a:pt x="18712" y="19138"/>
                </a:lnTo>
                <a:lnTo>
                  <a:pt x="18417" y="19578"/>
                </a:lnTo>
                <a:lnTo>
                  <a:pt x="18123" y="19900"/>
                </a:lnTo>
                <a:lnTo>
                  <a:pt x="17887" y="20164"/>
                </a:lnTo>
                <a:lnTo>
                  <a:pt x="17740" y="20252"/>
                </a:lnTo>
                <a:lnTo>
                  <a:pt x="17209" y="20281"/>
                </a:lnTo>
                <a:lnTo>
                  <a:pt x="16826" y="20281"/>
                </a:lnTo>
                <a:lnTo>
                  <a:pt x="16532" y="20193"/>
                </a:lnTo>
                <a:lnTo>
                  <a:pt x="16266" y="20076"/>
                </a:lnTo>
                <a:lnTo>
                  <a:pt x="16031" y="19900"/>
                </a:lnTo>
                <a:lnTo>
                  <a:pt x="15765" y="19666"/>
                </a:lnTo>
                <a:lnTo>
                  <a:pt x="15441" y="19373"/>
                </a:lnTo>
                <a:lnTo>
                  <a:pt x="14557" y="19578"/>
                </a:lnTo>
                <a:lnTo>
                  <a:pt x="12612" y="18728"/>
                </a:lnTo>
                <a:lnTo>
                  <a:pt x="12111" y="19050"/>
                </a:lnTo>
                <a:lnTo>
                  <a:pt x="11817" y="19402"/>
                </a:lnTo>
                <a:lnTo>
                  <a:pt x="11610" y="19871"/>
                </a:lnTo>
                <a:lnTo>
                  <a:pt x="11581" y="20310"/>
                </a:lnTo>
                <a:lnTo>
                  <a:pt x="11581" y="20779"/>
                </a:lnTo>
                <a:lnTo>
                  <a:pt x="11817" y="21600"/>
                </a:lnTo>
                <a:lnTo>
                  <a:pt x="11699" y="21541"/>
                </a:lnTo>
                <a:lnTo>
                  <a:pt x="11434" y="21512"/>
                </a:lnTo>
                <a:lnTo>
                  <a:pt x="11050" y="21453"/>
                </a:lnTo>
                <a:lnTo>
                  <a:pt x="10638" y="21366"/>
                </a:lnTo>
                <a:lnTo>
                  <a:pt x="10225" y="21336"/>
                </a:lnTo>
                <a:lnTo>
                  <a:pt x="9842" y="21248"/>
                </a:lnTo>
                <a:lnTo>
                  <a:pt x="9577" y="21219"/>
                </a:lnTo>
                <a:lnTo>
                  <a:pt x="9282" y="21072"/>
                </a:lnTo>
                <a:lnTo>
                  <a:pt x="8516" y="20545"/>
                </a:lnTo>
                <a:lnTo>
                  <a:pt x="8192" y="20281"/>
                </a:lnTo>
                <a:lnTo>
                  <a:pt x="7927" y="20017"/>
                </a:lnTo>
                <a:lnTo>
                  <a:pt x="7691" y="19842"/>
                </a:lnTo>
                <a:lnTo>
                  <a:pt x="7632" y="19783"/>
                </a:lnTo>
                <a:lnTo>
                  <a:pt x="7455" y="19842"/>
                </a:lnTo>
                <a:lnTo>
                  <a:pt x="7249" y="19929"/>
                </a:lnTo>
                <a:lnTo>
                  <a:pt x="7013" y="20076"/>
                </a:lnTo>
                <a:lnTo>
                  <a:pt x="6778" y="20193"/>
                </a:lnTo>
                <a:lnTo>
                  <a:pt x="6630" y="20281"/>
                </a:lnTo>
                <a:lnTo>
                  <a:pt x="6512" y="20252"/>
                </a:lnTo>
                <a:lnTo>
                  <a:pt x="5628" y="19373"/>
                </a:lnTo>
                <a:lnTo>
                  <a:pt x="5010" y="19607"/>
                </a:lnTo>
                <a:lnTo>
                  <a:pt x="4685" y="19343"/>
                </a:lnTo>
                <a:lnTo>
                  <a:pt x="4361" y="19109"/>
                </a:lnTo>
                <a:lnTo>
                  <a:pt x="4096" y="18962"/>
                </a:lnTo>
                <a:lnTo>
                  <a:pt x="3890" y="18786"/>
                </a:lnTo>
                <a:lnTo>
                  <a:pt x="3742" y="18581"/>
                </a:lnTo>
                <a:lnTo>
                  <a:pt x="3654" y="18288"/>
                </a:lnTo>
                <a:lnTo>
                  <a:pt x="3566" y="18171"/>
                </a:lnTo>
                <a:lnTo>
                  <a:pt x="3300" y="18054"/>
                </a:lnTo>
                <a:lnTo>
                  <a:pt x="3006" y="17936"/>
                </a:lnTo>
                <a:lnTo>
                  <a:pt x="2682" y="17878"/>
                </a:lnTo>
                <a:lnTo>
                  <a:pt x="2446" y="17849"/>
                </a:lnTo>
                <a:lnTo>
                  <a:pt x="2298" y="17849"/>
                </a:lnTo>
              </a:path>
            </a:pathLst>
          </a:custGeom>
          <a:solidFill>
            <a:srgbClr val="FF4F00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0" name="Shape 7789"/>
          <p:cNvSpPr/>
          <p:nvPr/>
        </p:nvSpPr>
        <p:spPr>
          <a:xfrm>
            <a:off x="9647013" y="5323610"/>
            <a:ext cx="125486" cy="254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0" y="7147"/>
                </a:moveTo>
                <a:lnTo>
                  <a:pt x="3224" y="5876"/>
                </a:lnTo>
                <a:lnTo>
                  <a:pt x="6125" y="4447"/>
                </a:lnTo>
                <a:lnTo>
                  <a:pt x="9994" y="2859"/>
                </a:lnTo>
                <a:lnTo>
                  <a:pt x="13218" y="1271"/>
                </a:lnTo>
                <a:lnTo>
                  <a:pt x="16119" y="0"/>
                </a:lnTo>
                <a:lnTo>
                  <a:pt x="19021" y="2224"/>
                </a:lnTo>
                <a:lnTo>
                  <a:pt x="20633" y="4924"/>
                </a:lnTo>
                <a:lnTo>
                  <a:pt x="21600" y="8100"/>
                </a:lnTo>
                <a:lnTo>
                  <a:pt x="21278" y="11435"/>
                </a:lnTo>
                <a:lnTo>
                  <a:pt x="19988" y="14612"/>
                </a:lnTo>
                <a:lnTo>
                  <a:pt x="18376" y="17629"/>
                </a:lnTo>
                <a:lnTo>
                  <a:pt x="15797" y="19853"/>
                </a:lnTo>
                <a:lnTo>
                  <a:pt x="12573" y="21600"/>
                </a:lnTo>
                <a:lnTo>
                  <a:pt x="7093" y="20329"/>
                </a:lnTo>
                <a:lnTo>
                  <a:pt x="3224" y="18741"/>
                </a:lnTo>
                <a:lnTo>
                  <a:pt x="1290" y="16676"/>
                </a:lnTo>
                <a:lnTo>
                  <a:pt x="0" y="13976"/>
                </a:lnTo>
                <a:lnTo>
                  <a:pt x="645" y="10959"/>
                </a:lnTo>
                <a:lnTo>
                  <a:pt x="1290" y="7147"/>
                </a:lnTo>
              </a:path>
            </a:pathLst>
          </a:custGeom>
          <a:solidFill>
            <a:srgbClr val="FF4F00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1" name="Shape 7796"/>
          <p:cNvSpPr/>
          <p:nvPr/>
        </p:nvSpPr>
        <p:spPr>
          <a:xfrm>
            <a:off x="7581883" y="4940478"/>
            <a:ext cx="1481467" cy="121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39" y="11116"/>
                </a:moveTo>
                <a:lnTo>
                  <a:pt x="16985" y="10883"/>
                </a:lnTo>
                <a:lnTo>
                  <a:pt x="17258" y="10750"/>
                </a:lnTo>
                <a:lnTo>
                  <a:pt x="17531" y="10717"/>
                </a:lnTo>
                <a:lnTo>
                  <a:pt x="17804" y="10717"/>
                </a:lnTo>
                <a:lnTo>
                  <a:pt x="18159" y="10550"/>
                </a:lnTo>
                <a:lnTo>
                  <a:pt x="18542" y="10284"/>
                </a:lnTo>
                <a:lnTo>
                  <a:pt x="18979" y="9985"/>
                </a:lnTo>
                <a:lnTo>
                  <a:pt x="19388" y="9685"/>
                </a:lnTo>
                <a:lnTo>
                  <a:pt x="19770" y="9485"/>
                </a:lnTo>
                <a:lnTo>
                  <a:pt x="20125" y="9386"/>
                </a:lnTo>
                <a:lnTo>
                  <a:pt x="20508" y="9452"/>
                </a:lnTo>
                <a:lnTo>
                  <a:pt x="20753" y="9519"/>
                </a:lnTo>
                <a:lnTo>
                  <a:pt x="20890" y="9485"/>
                </a:lnTo>
                <a:lnTo>
                  <a:pt x="20972" y="9352"/>
                </a:lnTo>
                <a:lnTo>
                  <a:pt x="21027" y="9086"/>
                </a:lnTo>
                <a:lnTo>
                  <a:pt x="21081" y="8687"/>
                </a:lnTo>
                <a:lnTo>
                  <a:pt x="21245" y="8620"/>
                </a:lnTo>
                <a:lnTo>
                  <a:pt x="21354" y="8620"/>
                </a:lnTo>
                <a:lnTo>
                  <a:pt x="21463" y="8587"/>
                </a:lnTo>
                <a:lnTo>
                  <a:pt x="21518" y="8587"/>
                </a:lnTo>
                <a:lnTo>
                  <a:pt x="21600" y="8487"/>
                </a:lnTo>
                <a:lnTo>
                  <a:pt x="21600" y="8320"/>
                </a:lnTo>
                <a:lnTo>
                  <a:pt x="21545" y="8187"/>
                </a:lnTo>
                <a:lnTo>
                  <a:pt x="21545" y="7988"/>
                </a:lnTo>
                <a:lnTo>
                  <a:pt x="19361" y="7522"/>
                </a:lnTo>
                <a:lnTo>
                  <a:pt x="18979" y="7322"/>
                </a:lnTo>
                <a:lnTo>
                  <a:pt x="18542" y="7022"/>
                </a:lnTo>
                <a:lnTo>
                  <a:pt x="18159" y="6623"/>
                </a:lnTo>
                <a:lnTo>
                  <a:pt x="17804" y="6190"/>
                </a:lnTo>
                <a:lnTo>
                  <a:pt x="17504" y="5858"/>
                </a:lnTo>
                <a:lnTo>
                  <a:pt x="16494" y="6457"/>
                </a:lnTo>
                <a:lnTo>
                  <a:pt x="16166" y="6024"/>
                </a:lnTo>
                <a:lnTo>
                  <a:pt x="15947" y="5758"/>
                </a:lnTo>
                <a:lnTo>
                  <a:pt x="15811" y="5558"/>
                </a:lnTo>
                <a:lnTo>
                  <a:pt x="15674" y="5458"/>
                </a:lnTo>
                <a:lnTo>
                  <a:pt x="15538" y="5458"/>
                </a:lnTo>
                <a:lnTo>
                  <a:pt x="15319" y="5525"/>
                </a:lnTo>
                <a:lnTo>
                  <a:pt x="15046" y="5658"/>
                </a:lnTo>
                <a:lnTo>
                  <a:pt x="14773" y="5392"/>
                </a:lnTo>
                <a:lnTo>
                  <a:pt x="14446" y="5159"/>
                </a:lnTo>
                <a:lnTo>
                  <a:pt x="14172" y="4959"/>
                </a:lnTo>
                <a:lnTo>
                  <a:pt x="13927" y="4759"/>
                </a:lnTo>
                <a:lnTo>
                  <a:pt x="13790" y="4493"/>
                </a:lnTo>
                <a:lnTo>
                  <a:pt x="13790" y="4160"/>
                </a:lnTo>
                <a:lnTo>
                  <a:pt x="13408" y="3927"/>
                </a:lnTo>
                <a:lnTo>
                  <a:pt x="12944" y="3761"/>
                </a:lnTo>
                <a:lnTo>
                  <a:pt x="12534" y="3594"/>
                </a:lnTo>
                <a:lnTo>
                  <a:pt x="11660" y="3228"/>
                </a:lnTo>
                <a:lnTo>
                  <a:pt x="9913" y="2696"/>
                </a:lnTo>
                <a:lnTo>
                  <a:pt x="8984" y="2430"/>
                </a:lnTo>
                <a:lnTo>
                  <a:pt x="8684" y="2330"/>
                </a:lnTo>
                <a:lnTo>
                  <a:pt x="8301" y="2063"/>
                </a:lnTo>
                <a:lnTo>
                  <a:pt x="7837" y="1797"/>
                </a:lnTo>
                <a:lnTo>
                  <a:pt x="7400" y="1564"/>
                </a:lnTo>
                <a:lnTo>
                  <a:pt x="6936" y="1331"/>
                </a:lnTo>
                <a:lnTo>
                  <a:pt x="6526" y="1265"/>
                </a:lnTo>
                <a:lnTo>
                  <a:pt x="6199" y="1331"/>
                </a:lnTo>
                <a:lnTo>
                  <a:pt x="5816" y="1132"/>
                </a:lnTo>
                <a:lnTo>
                  <a:pt x="5243" y="899"/>
                </a:lnTo>
                <a:lnTo>
                  <a:pt x="4861" y="832"/>
                </a:lnTo>
                <a:lnTo>
                  <a:pt x="4615" y="799"/>
                </a:lnTo>
                <a:lnTo>
                  <a:pt x="4342" y="599"/>
                </a:lnTo>
                <a:lnTo>
                  <a:pt x="4041" y="399"/>
                </a:lnTo>
                <a:lnTo>
                  <a:pt x="3577" y="0"/>
                </a:lnTo>
                <a:lnTo>
                  <a:pt x="3195" y="0"/>
                </a:lnTo>
                <a:lnTo>
                  <a:pt x="3086" y="67"/>
                </a:lnTo>
                <a:lnTo>
                  <a:pt x="3004" y="200"/>
                </a:lnTo>
                <a:lnTo>
                  <a:pt x="2949" y="399"/>
                </a:lnTo>
                <a:lnTo>
                  <a:pt x="2813" y="799"/>
                </a:lnTo>
                <a:lnTo>
                  <a:pt x="1966" y="799"/>
                </a:lnTo>
                <a:lnTo>
                  <a:pt x="1638" y="899"/>
                </a:lnTo>
                <a:lnTo>
                  <a:pt x="1447" y="1065"/>
                </a:lnTo>
                <a:lnTo>
                  <a:pt x="1311" y="1431"/>
                </a:lnTo>
                <a:lnTo>
                  <a:pt x="1256" y="1897"/>
                </a:lnTo>
                <a:lnTo>
                  <a:pt x="1393" y="2197"/>
                </a:lnTo>
                <a:lnTo>
                  <a:pt x="1557" y="2396"/>
                </a:lnTo>
                <a:lnTo>
                  <a:pt x="1638" y="2563"/>
                </a:lnTo>
                <a:lnTo>
                  <a:pt x="1693" y="2696"/>
                </a:lnTo>
                <a:lnTo>
                  <a:pt x="1693" y="2829"/>
                </a:lnTo>
                <a:lnTo>
                  <a:pt x="1611" y="3029"/>
                </a:lnTo>
                <a:lnTo>
                  <a:pt x="1475" y="3328"/>
                </a:lnTo>
                <a:lnTo>
                  <a:pt x="1229" y="3761"/>
                </a:lnTo>
                <a:lnTo>
                  <a:pt x="2512" y="4060"/>
                </a:lnTo>
                <a:lnTo>
                  <a:pt x="2485" y="4194"/>
                </a:lnTo>
                <a:lnTo>
                  <a:pt x="2458" y="4293"/>
                </a:lnTo>
                <a:lnTo>
                  <a:pt x="2376" y="4360"/>
                </a:lnTo>
                <a:lnTo>
                  <a:pt x="2266" y="4493"/>
                </a:lnTo>
                <a:lnTo>
                  <a:pt x="2212" y="4626"/>
                </a:lnTo>
                <a:lnTo>
                  <a:pt x="2813" y="4859"/>
                </a:lnTo>
                <a:lnTo>
                  <a:pt x="3304" y="5092"/>
                </a:lnTo>
                <a:lnTo>
                  <a:pt x="3714" y="5292"/>
                </a:lnTo>
                <a:lnTo>
                  <a:pt x="4178" y="5558"/>
                </a:lnTo>
                <a:lnTo>
                  <a:pt x="4697" y="5957"/>
                </a:lnTo>
                <a:lnTo>
                  <a:pt x="4861" y="6723"/>
                </a:lnTo>
                <a:lnTo>
                  <a:pt x="3577" y="7688"/>
                </a:lnTo>
                <a:lnTo>
                  <a:pt x="3113" y="11449"/>
                </a:lnTo>
                <a:lnTo>
                  <a:pt x="2185" y="11982"/>
                </a:lnTo>
                <a:lnTo>
                  <a:pt x="1857" y="11316"/>
                </a:lnTo>
                <a:lnTo>
                  <a:pt x="1830" y="11349"/>
                </a:lnTo>
                <a:lnTo>
                  <a:pt x="1830" y="11449"/>
                </a:lnTo>
                <a:lnTo>
                  <a:pt x="1802" y="11582"/>
                </a:lnTo>
                <a:lnTo>
                  <a:pt x="1748" y="11649"/>
                </a:lnTo>
                <a:lnTo>
                  <a:pt x="1748" y="11782"/>
                </a:lnTo>
                <a:lnTo>
                  <a:pt x="1884" y="12115"/>
                </a:lnTo>
                <a:lnTo>
                  <a:pt x="1993" y="12481"/>
                </a:lnTo>
                <a:lnTo>
                  <a:pt x="2103" y="12814"/>
                </a:lnTo>
                <a:lnTo>
                  <a:pt x="2212" y="13113"/>
                </a:lnTo>
                <a:lnTo>
                  <a:pt x="2239" y="13280"/>
                </a:lnTo>
                <a:lnTo>
                  <a:pt x="1502" y="15210"/>
                </a:lnTo>
                <a:lnTo>
                  <a:pt x="2348" y="15576"/>
                </a:lnTo>
                <a:lnTo>
                  <a:pt x="2185" y="15709"/>
                </a:lnTo>
                <a:lnTo>
                  <a:pt x="1939" y="15742"/>
                </a:lnTo>
                <a:lnTo>
                  <a:pt x="1638" y="15776"/>
                </a:lnTo>
                <a:lnTo>
                  <a:pt x="1447" y="15842"/>
                </a:lnTo>
                <a:lnTo>
                  <a:pt x="1256" y="15975"/>
                </a:lnTo>
                <a:lnTo>
                  <a:pt x="0" y="17972"/>
                </a:lnTo>
                <a:lnTo>
                  <a:pt x="437" y="18438"/>
                </a:lnTo>
                <a:lnTo>
                  <a:pt x="928" y="18804"/>
                </a:lnTo>
                <a:lnTo>
                  <a:pt x="1393" y="19204"/>
                </a:lnTo>
                <a:lnTo>
                  <a:pt x="1884" y="19570"/>
                </a:lnTo>
                <a:lnTo>
                  <a:pt x="2321" y="20002"/>
                </a:lnTo>
                <a:lnTo>
                  <a:pt x="2703" y="20535"/>
                </a:lnTo>
                <a:lnTo>
                  <a:pt x="2949" y="21201"/>
                </a:lnTo>
                <a:lnTo>
                  <a:pt x="3058" y="21367"/>
                </a:lnTo>
                <a:lnTo>
                  <a:pt x="3222" y="21500"/>
                </a:lnTo>
                <a:lnTo>
                  <a:pt x="3495" y="21533"/>
                </a:lnTo>
                <a:lnTo>
                  <a:pt x="3741" y="21600"/>
                </a:lnTo>
                <a:lnTo>
                  <a:pt x="3878" y="21600"/>
                </a:lnTo>
                <a:lnTo>
                  <a:pt x="4751" y="21367"/>
                </a:lnTo>
                <a:lnTo>
                  <a:pt x="5571" y="21167"/>
                </a:lnTo>
                <a:lnTo>
                  <a:pt x="6363" y="21034"/>
                </a:lnTo>
                <a:lnTo>
                  <a:pt x="7182" y="21034"/>
                </a:lnTo>
                <a:lnTo>
                  <a:pt x="8056" y="21201"/>
                </a:lnTo>
                <a:lnTo>
                  <a:pt x="8356" y="21201"/>
                </a:lnTo>
                <a:lnTo>
                  <a:pt x="8547" y="21300"/>
                </a:lnTo>
                <a:lnTo>
                  <a:pt x="8711" y="21500"/>
                </a:lnTo>
                <a:lnTo>
                  <a:pt x="8766" y="21533"/>
                </a:lnTo>
                <a:lnTo>
                  <a:pt x="8820" y="21533"/>
                </a:lnTo>
                <a:lnTo>
                  <a:pt x="8929" y="21434"/>
                </a:lnTo>
                <a:lnTo>
                  <a:pt x="9148" y="21201"/>
                </a:lnTo>
                <a:lnTo>
                  <a:pt x="9558" y="21201"/>
                </a:lnTo>
                <a:lnTo>
                  <a:pt x="10049" y="21067"/>
                </a:lnTo>
                <a:lnTo>
                  <a:pt x="10541" y="20835"/>
                </a:lnTo>
                <a:lnTo>
                  <a:pt x="11524" y="20302"/>
                </a:lnTo>
                <a:lnTo>
                  <a:pt x="11961" y="20136"/>
                </a:lnTo>
                <a:lnTo>
                  <a:pt x="12397" y="20069"/>
                </a:lnTo>
                <a:lnTo>
                  <a:pt x="12643" y="19936"/>
                </a:lnTo>
                <a:lnTo>
                  <a:pt x="12698" y="19836"/>
                </a:lnTo>
                <a:lnTo>
                  <a:pt x="12698" y="19803"/>
                </a:lnTo>
                <a:lnTo>
                  <a:pt x="12643" y="19703"/>
                </a:lnTo>
                <a:lnTo>
                  <a:pt x="12561" y="19537"/>
                </a:lnTo>
                <a:lnTo>
                  <a:pt x="12534" y="19337"/>
                </a:lnTo>
                <a:lnTo>
                  <a:pt x="13080" y="18804"/>
                </a:lnTo>
                <a:lnTo>
                  <a:pt x="13544" y="18471"/>
                </a:lnTo>
                <a:lnTo>
                  <a:pt x="13899" y="18205"/>
                </a:lnTo>
                <a:lnTo>
                  <a:pt x="14145" y="18105"/>
                </a:lnTo>
                <a:lnTo>
                  <a:pt x="14364" y="17972"/>
                </a:lnTo>
                <a:lnTo>
                  <a:pt x="14527" y="17706"/>
                </a:lnTo>
                <a:lnTo>
                  <a:pt x="14555" y="17540"/>
                </a:lnTo>
                <a:lnTo>
                  <a:pt x="14555" y="16907"/>
                </a:lnTo>
                <a:lnTo>
                  <a:pt x="14418" y="16441"/>
                </a:lnTo>
                <a:lnTo>
                  <a:pt x="14200" y="15909"/>
                </a:lnTo>
                <a:lnTo>
                  <a:pt x="14063" y="15376"/>
                </a:lnTo>
                <a:lnTo>
                  <a:pt x="14118" y="14810"/>
                </a:lnTo>
                <a:lnTo>
                  <a:pt x="14282" y="14211"/>
                </a:lnTo>
                <a:lnTo>
                  <a:pt x="14609" y="13646"/>
                </a:lnTo>
                <a:lnTo>
                  <a:pt x="14992" y="13180"/>
                </a:lnTo>
                <a:lnTo>
                  <a:pt x="15401" y="12714"/>
                </a:lnTo>
                <a:lnTo>
                  <a:pt x="15865" y="12214"/>
                </a:lnTo>
                <a:lnTo>
                  <a:pt x="16302" y="11682"/>
                </a:lnTo>
                <a:lnTo>
                  <a:pt x="16739" y="11116"/>
                </a:lnTo>
              </a:path>
            </a:pathLst>
          </a:custGeom>
          <a:solidFill>
            <a:srgbClr val="FF4F00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2" name="Shape 7795"/>
          <p:cNvSpPr/>
          <p:nvPr/>
        </p:nvSpPr>
        <p:spPr>
          <a:xfrm>
            <a:off x="8908660" y="5765683"/>
            <a:ext cx="117994" cy="103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" y="5498"/>
                </a:moveTo>
                <a:lnTo>
                  <a:pt x="4800" y="2356"/>
                </a:lnTo>
                <a:lnTo>
                  <a:pt x="7886" y="785"/>
                </a:lnTo>
                <a:lnTo>
                  <a:pt x="9600" y="0"/>
                </a:lnTo>
                <a:lnTo>
                  <a:pt x="11314" y="0"/>
                </a:lnTo>
                <a:lnTo>
                  <a:pt x="12343" y="785"/>
                </a:lnTo>
                <a:lnTo>
                  <a:pt x="13714" y="1964"/>
                </a:lnTo>
                <a:lnTo>
                  <a:pt x="15429" y="2356"/>
                </a:lnTo>
                <a:lnTo>
                  <a:pt x="17486" y="3535"/>
                </a:lnTo>
                <a:lnTo>
                  <a:pt x="21257" y="3927"/>
                </a:lnTo>
                <a:lnTo>
                  <a:pt x="21600" y="8640"/>
                </a:lnTo>
                <a:lnTo>
                  <a:pt x="20229" y="12960"/>
                </a:lnTo>
                <a:lnTo>
                  <a:pt x="17486" y="17673"/>
                </a:lnTo>
                <a:lnTo>
                  <a:pt x="14400" y="21600"/>
                </a:lnTo>
                <a:lnTo>
                  <a:pt x="9257" y="21207"/>
                </a:lnTo>
                <a:lnTo>
                  <a:pt x="4800" y="19244"/>
                </a:lnTo>
                <a:lnTo>
                  <a:pt x="2057" y="16102"/>
                </a:lnTo>
                <a:lnTo>
                  <a:pt x="343" y="12960"/>
                </a:lnTo>
                <a:lnTo>
                  <a:pt x="0" y="9033"/>
                </a:lnTo>
                <a:lnTo>
                  <a:pt x="343" y="5498"/>
                </a:lnTo>
              </a:path>
            </a:pathLst>
          </a:custGeom>
          <a:solidFill>
            <a:srgbClr val="FF4F00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3" name="Shape 7777"/>
          <p:cNvSpPr/>
          <p:nvPr/>
        </p:nvSpPr>
        <p:spPr>
          <a:xfrm>
            <a:off x="9455984" y="3443267"/>
            <a:ext cx="867155" cy="1181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16" y="13282"/>
                </a:moveTo>
                <a:lnTo>
                  <a:pt x="15209" y="13008"/>
                </a:lnTo>
                <a:lnTo>
                  <a:pt x="16048" y="12803"/>
                </a:lnTo>
                <a:lnTo>
                  <a:pt x="16795" y="12597"/>
                </a:lnTo>
                <a:lnTo>
                  <a:pt x="17588" y="12358"/>
                </a:lnTo>
                <a:lnTo>
                  <a:pt x="18381" y="12049"/>
                </a:lnTo>
                <a:lnTo>
                  <a:pt x="19034" y="11673"/>
                </a:lnTo>
                <a:lnTo>
                  <a:pt x="19687" y="11125"/>
                </a:lnTo>
                <a:lnTo>
                  <a:pt x="20200" y="10441"/>
                </a:lnTo>
                <a:lnTo>
                  <a:pt x="21460" y="10783"/>
                </a:lnTo>
                <a:lnTo>
                  <a:pt x="21600" y="10509"/>
                </a:lnTo>
                <a:lnTo>
                  <a:pt x="21507" y="10269"/>
                </a:lnTo>
                <a:lnTo>
                  <a:pt x="21413" y="9961"/>
                </a:lnTo>
                <a:lnTo>
                  <a:pt x="21227" y="9482"/>
                </a:lnTo>
                <a:lnTo>
                  <a:pt x="20854" y="7497"/>
                </a:lnTo>
                <a:lnTo>
                  <a:pt x="19361" y="5819"/>
                </a:lnTo>
                <a:lnTo>
                  <a:pt x="19547" y="5203"/>
                </a:lnTo>
                <a:lnTo>
                  <a:pt x="19921" y="4655"/>
                </a:lnTo>
                <a:lnTo>
                  <a:pt x="19361" y="2704"/>
                </a:lnTo>
                <a:lnTo>
                  <a:pt x="19267" y="2567"/>
                </a:lnTo>
                <a:lnTo>
                  <a:pt x="18894" y="2465"/>
                </a:lnTo>
                <a:lnTo>
                  <a:pt x="18521" y="2259"/>
                </a:lnTo>
                <a:lnTo>
                  <a:pt x="18194" y="2157"/>
                </a:lnTo>
                <a:lnTo>
                  <a:pt x="17868" y="2020"/>
                </a:lnTo>
                <a:lnTo>
                  <a:pt x="17821" y="1848"/>
                </a:lnTo>
                <a:lnTo>
                  <a:pt x="18008" y="1712"/>
                </a:lnTo>
                <a:lnTo>
                  <a:pt x="18288" y="1540"/>
                </a:lnTo>
                <a:lnTo>
                  <a:pt x="18381" y="1267"/>
                </a:lnTo>
                <a:lnTo>
                  <a:pt x="18241" y="993"/>
                </a:lnTo>
                <a:lnTo>
                  <a:pt x="18054" y="685"/>
                </a:lnTo>
                <a:lnTo>
                  <a:pt x="17821" y="479"/>
                </a:lnTo>
                <a:lnTo>
                  <a:pt x="17635" y="274"/>
                </a:lnTo>
                <a:lnTo>
                  <a:pt x="17448" y="137"/>
                </a:lnTo>
                <a:lnTo>
                  <a:pt x="17261" y="34"/>
                </a:lnTo>
                <a:lnTo>
                  <a:pt x="17028" y="0"/>
                </a:lnTo>
                <a:lnTo>
                  <a:pt x="16888" y="68"/>
                </a:lnTo>
                <a:lnTo>
                  <a:pt x="16562" y="308"/>
                </a:lnTo>
                <a:lnTo>
                  <a:pt x="16515" y="479"/>
                </a:lnTo>
                <a:lnTo>
                  <a:pt x="16562" y="616"/>
                </a:lnTo>
                <a:lnTo>
                  <a:pt x="16748" y="650"/>
                </a:lnTo>
                <a:lnTo>
                  <a:pt x="16935" y="753"/>
                </a:lnTo>
                <a:lnTo>
                  <a:pt x="17121" y="822"/>
                </a:lnTo>
                <a:lnTo>
                  <a:pt x="17168" y="958"/>
                </a:lnTo>
                <a:lnTo>
                  <a:pt x="17028" y="1130"/>
                </a:lnTo>
                <a:lnTo>
                  <a:pt x="16702" y="1438"/>
                </a:lnTo>
                <a:lnTo>
                  <a:pt x="15908" y="1848"/>
                </a:lnTo>
                <a:lnTo>
                  <a:pt x="15209" y="2020"/>
                </a:lnTo>
                <a:lnTo>
                  <a:pt x="14602" y="2020"/>
                </a:lnTo>
                <a:lnTo>
                  <a:pt x="14042" y="1985"/>
                </a:lnTo>
                <a:lnTo>
                  <a:pt x="13762" y="1883"/>
                </a:lnTo>
                <a:lnTo>
                  <a:pt x="13716" y="2020"/>
                </a:lnTo>
                <a:lnTo>
                  <a:pt x="13529" y="2225"/>
                </a:lnTo>
                <a:lnTo>
                  <a:pt x="13389" y="2499"/>
                </a:lnTo>
                <a:lnTo>
                  <a:pt x="13343" y="2704"/>
                </a:lnTo>
                <a:lnTo>
                  <a:pt x="12083" y="2533"/>
                </a:lnTo>
                <a:lnTo>
                  <a:pt x="11943" y="1985"/>
                </a:lnTo>
                <a:lnTo>
                  <a:pt x="11476" y="1780"/>
                </a:lnTo>
                <a:lnTo>
                  <a:pt x="10777" y="1575"/>
                </a:lnTo>
                <a:lnTo>
                  <a:pt x="10030" y="1438"/>
                </a:lnTo>
                <a:lnTo>
                  <a:pt x="9330" y="1369"/>
                </a:lnTo>
                <a:lnTo>
                  <a:pt x="9377" y="1095"/>
                </a:lnTo>
                <a:lnTo>
                  <a:pt x="9517" y="856"/>
                </a:lnTo>
                <a:lnTo>
                  <a:pt x="9610" y="650"/>
                </a:lnTo>
                <a:lnTo>
                  <a:pt x="9610" y="445"/>
                </a:lnTo>
                <a:lnTo>
                  <a:pt x="9517" y="68"/>
                </a:lnTo>
                <a:lnTo>
                  <a:pt x="6345" y="68"/>
                </a:lnTo>
                <a:lnTo>
                  <a:pt x="6485" y="616"/>
                </a:lnTo>
                <a:lnTo>
                  <a:pt x="6765" y="1232"/>
                </a:lnTo>
                <a:lnTo>
                  <a:pt x="7138" y="1746"/>
                </a:lnTo>
                <a:lnTo>
                  <a:pt x="7558" y="2157"/>
                </a:lnTo>
                <a:lnTo>
                  <a:pt x="7464" y="2362"/>
                </a:lnTo>
                <a:lnTo>
                  <a:pt x="7371" y="2636"/>
                </a:lnTo>
                <a:lnTo>
                  <a:pt x="7278" y="2841"/>
                </a:lnTo>
                <a:lnTo>
                  <a:pt x="6905" y="2978"/>
                </a:lnTo>
                <a:lnTo>
                  <a:pt x="6811" y="3081"/>
                </a:lnTo>
                <a:lnTo>
                  <a:pt x="6718" y="3115"/>
                </a:lnTo>
                <a:lnTo>
                  <a:pt x="6345" y="2841"/>
                </a:lnTo>
                <a:lnTo>
                  <a:pt x="6345" y="3355"/>
                </a:lnTo>
                <a:lnTo>
                  <a:pt x="6298" y="3731"/>
                </a:lnTo>
                <a:lnTo>
                  <a:pt x="6158" y="3971"/>
                </a:lnTo>
                <a:lnTo>
                  <a:pt x="5925" y="4074"/>
                </a:lnTo>
                <a:lnTo>
                  <a:pt x="5365" y="4074"/>
                </a:lnTo>
                <a:lnTo>
                  <a:pt x="5132" y="4039"/>
                </a:lnTo>
                <a:lnTo>
                  <a:pt x="4572" y="3560"/>
                </a:lnTo>
                <a:lnTo>
                  <a:pt x="4292" y="3286"/>
                </a:lnTo>
                <a:lnTo>
                  <a:pt x="4059" y="3115"/>
                </a:lnTo>
                <a:lnTo>
                  <a:pt x="2986" y="3902"/>
                </a:lnTo>
                <a:lnTo>
                  <a:pt x="3546" y="5443"/>
                </a:lnTo>
                <a:lnTo>
                  <a:pt x="2239" y="6572"/>
                </a:lnTo>
                <a:lnTo>
                  <a:pt x="2752" y="7154"/>
                </a:lnTo>
                <a:lnTo>
                  <a:pt x="47" y="8729"/>
                </a:lnTo>
                <a:lnTo>
                  <a:pt x="47" y="10749"/>
                </a:lnTo>
                <a:lnTo>
                  <a:pt x="0" y="11262"/>
                </a:lnTo>
                <a:lnTo>
                  <a:pt x="0" y="11776"/>
                </a:lnTo>
                <a:lnTo>
                  <a:pt x="886" y="14309"/>
                </a:lnTo>
                <a:lnTo>
                  <a:pt x="1446" y="14719"/>
                </a:lnTo>
                <a:lnTo>
                  <a:pt x="1679" y="14959"/>
                </a:lnTo>
                <a:lnTo>
                  <a:pt x="1726" y="15165"/>
                </a:lnTo>
                <a:lnTo>
                  <a:pt x="1726" y="15473"/>
                </a:lnTo>
                <a:lnTo>
                  <a:pt x="1679" y="15575"/>
                </a:lnTo>
                <a:lnTo>
                  <a:pt x="1679" y="15644"/>
                </a:lnTo>
                <a:lnTo>
                  <a:pt x="1540" y="15746"/>
                </a:lnTo>
                <a:lnTo>
                  <a:pt x="2239" y="15883"/>
                </a:lnTo>
                <a:lnTo>
                  <a:pt x="2799" y="15952"/>
                </a:lnTo>
                <a:lnTo>
                  <a:pt x="3452" y="15986"/>
                </a:lnTo>
                <a:lnTo>
                  <a:pt x="4012" y="16089"/>
                </a:lnTo>
                <a:lnTo>
                  <a:pt x="4619" y="16294"/>
                </a:lnTo>
                <a:lnTo>
                  <a:pt x="5132" y="16705"/>
                </a:lnTo>
                <a:lnTo>
                  <a:pt x="5085" y="17184"/>
                </a:lnTo>
                <a:lnTo>
                  <a:pt x="4805" y="17766"/>
                </a:lnTo>
                <a:lnTo>
                  <a:pt x="4479" y="18280"/>
                </a:lnTo>
                <a:lnTo>
                  <a:pt x="4152" y="18725"/>
                </a:lnTo>
                <a:lnTo>
                  <a:pt x="3779" y="19170"/>
                </a:lnTo>
                <a:lnTo>
                  <a:pt x="3546" y="19683"/>
                </a:lnTo>
                <a:lnTo>
                  <a:pt x="3452" y="20265"/>
                </a:lnTo>
                <a:lnTo>
                  <a:pt x="3592" y="20915"/>
                </a:lnTo>
                <a:lnTo>
                  <a:pt x="3872" y="20915"/>
                </a:lnTo>
                <a:lnTo>
                  <a:pt x="4292" y="20881"/>
                </a:lnTo>
                <a:lnTo>
                  <a:pt x="4712" y="20813"/>
                </a:lnTo>
                <a:lnTo>
                  <a:pt x="5132" y="20778"/>
                </a:lnTo>
                <a:lnTo>
                  <a:pt x="5272" y="20642"/>
                </a:lnTo>
                <a:lnTo>
                  <a:pt x="5085" y="20265"/>
                </a:lnTo>
                <a:lnTo>
                  <a:pt x="5272" y="20025"/>
                </a:lnTo>
                <a:lnTo>
                  <a:pt x="5552" y="19991"/>
                </a:lnTo>
                <a:lnTo>
                  <a:pt x="5925" y="20025"/>
                </a:lnTo>
                <a:lnTo>
                  <a:pt x="6345" y="20128"/>
                </a:lnTo>
                <a:lnTo>
                  <a:pt x="6811" y="20299"/>
                </a:lnTo>
                <a:lnTo>
                  <a:pt x="7558" y="20642"/>
                </a:lnTo>
                <a:lnTo>
                  <a:pt x="7791" y="20778"/>
                </a:lnTo>
                <a:lnTo>
                  <a:pt x="8071" y="20744"/>
                </a:lnTo>
                <a:lnTo>
                  <a:pt x="8537" y="20710"/>
                </a:lnTo>
                <a:lnTo>
                  <a:pt x="9097" y="20710"/>
                </a:lnTo>
                <a:lnTo>
                  <a:pt x="10730" y="21600"/>
                </a:lnTo>
                <a:lnTo>
                  <a:pt x="11290" y="21258"/>
                </a:lnTo>
                <a:lnTo>
                  <a:pt x="12036" y="20950"/>
                </a:lnTo>
                <a:lnTo>
                  <a:pt x="12783" y="20778"/>
                </a:lnTo>
                <a:lnTo>
                  <a:pt x="13856" y="20573"/>
                </a:lnTo>
                <a:lnTo>
                  <a:pt x="15022" y="20436"/>
                </a:lnTo>
                <a:lnTo>
                  <a:pt x="16188" y="20402"/>
                </a:lnTo>
                <a:lnTo>
                  <a:pt x="17261" y="20265"/>
                </a:lnTo>
                <a:lnTo>
                  <a:pt x="17215" y="20162"/>
                </a:lnTo>
                <a:lnTo>
                  <a:pt x="17168" y="20094"/>
                </a:lnTo>
                <a:lnTo>
                  <a:pt x="17028" y="19957"/>
                </a:lnTo>
                <a:lnTo>
                  <a:pt x="16935" y="19854"/>
                </a:lnTo>
                <a:lnTo>
                  <a:pt x="16748" y="19786"/>
                </a:lnTo>
                <a:lnTo>
                  <a:pt x="16608" y="19717"/>
                </a:lnTo>
                <a:lnTo>
                  <a:pt x="16515" y="19683"/>
                </a:lnTo>
                <a:lnTo>
                  <a:pt x="16981" y="19306"/>
                </a:lnTo>
                <a:lnTo>
                  <a:pt x="17681" y="18861"/>
                </a:lnTo>
                <a:lnTo>
                  <a:pt x="18474" y="18451"/>
                </a:lnTo>
                <a:lnTo>
                  <a:pt x="19314" y="18108"/>
                </a:lnTo>
                <a:lnTo>
                  <a:pt x="20107" y="17835"/>
                </a:lnTo>
                <a:lnTo>
                  <a:pt x="20714" y="17698"/>
                </a:lnTo>
                <a:lnTo>
                  <a:pt x="20154" y="17184"/>
                </a:lnTo>
                <a:lnTo>
                  <a:pt x="20014" y="17081"/>
                </a:lnTo>
                <a:lnTo>
                  <a:pt x="19781" y="17013"/>
                </a:lnTo>
                <a:lnTo>
                  <a:pt x="19547" y="16910"/>
                </a:lnTo>
                <a:lnTo>
                  <a:pt x="19174" y="16808"/>
                </a:lnTo>
                <a:lnTo>
                  <a:pt x="18801" y="16568"/>
                </a:lnTo>
                <a:lnTo>
                  <a:pt x="18241" y="16191"/>
                </a:lnTo>
                <a:lnTo>
                  <a:pt x="17681" y="15644"/>
                </a:lnTo>
                <a:lnTo>
                  <a:pt x="17215" y="15130"/>
                </a:lnTo>
                <a:lnTo>
                  <a:pt x="16795" y="14651"/>
                </a:lnTo>
                <a:lnTo>
                  <a:pt x="16515" y="14240"/>
                </a:lnTo>
                <a:lnTo>
                  <a:pt x="16282" y="14001"/>
                </a:lnTo>
                <a:lnTo>
                  <a:pt x="16188" y="13898"/>
                </a:lnTo>
                <a:lnTo>
                  <a:pt x="14416" y="13282"/>
                </a:lnTo>
              </a:path>
            </a:pathLst>
          </a:custGeom>
          <a:solidFill>
            <a:srgbClr val="FF4F00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4" name="Shape 7793"/>
          <p:cNvSpPr/>
          <p:nvPr/>
        </p:nvSpPr>
        <p:spPr>
          <a:xfrm>
            <a:off x="9435108" y="4663316"/>
            <a:ext cx="1385949" cy="1419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3" y="7580"/>
                </a:moveTo>
                <a:lnTo>
                  <a:pt x="1751" y="7665"/>
                </a:lnTo>
                <a:lnTo>
                  <a:pt x="1926" y="7637"/>
                </a:lnTo>
                <a:lnTo>
                  <a:pt x="2189" y="7580"/>
                </a:lnTo>
                <a:lnTo>
                  <a:pt x="2481" y="7380"/>
                </a:lnTo>
                <a:lnTo>
                  <a:pt x="2802" y="7209"/>
                </a:lnTo>
                <a:lnTo>
                  <a:pt x="3152" y="6982"/>
                </a:lnTo>
                <a:lnTo>
                  <a:pt x="3444" y="6754"/>
                </a:lnTo>
                <a:lnTo>
                  <a:pt x="3736" y="6583"/>
                </a:lnTo>
                <a:lnTo>
                  <a:pt x="3970" y="6469"/>
                </a:lnTo>
                <a:lnTo>
                  <a:pt x="4116" y="6412"/>
                </a:lnTo>
                <a:lnTo>
                  <a:pt x="4320" y="6497"/>
                </a:lnTo>
                <a:lnTo>
                  <a:pt x="4583" y="6668"/>
                </a:lnTo>
                <a:lnTo>
                  <a:pt x="4875" y="6754"/>
                </a:lnTo>
                <a:lnTo>
                  <a:pt x="5196" y="6839"/>
                </a:lnTo>
                <a:lnTo>
                  <a:pt x="5429" y="6868"/>
                </a:lnTo>
                <a:lnTo>
                  <a:pt x="5721" y="7323"/>
                </a:lnTo>
                <a:lnTo>
                  <a:pt x="5984" y="7665"/>
                </a:lnTo>
                <a:lnTo>
                  <a:pt x="6509" y="8292"/>
                </a:lnTo>
                <a:lnTo>
                  <a:pt x="6714" y="8634"/>
                </a:lnTo>
                <a:lnTo>
                  <a:pt x="6859" y="9062"/>
                </a:lnTo>
                <a:lnTo>
                  <a:pt x="6976" y="9603"/>
                </a:lnTo>
                <a:lnTo>
                  <a:pt x="7064" y="10059"/>
                </a:lnTo>
                <a:lnTo>
                  <a:pt x="7385" y="10458"/>
                </a:lnTo>
                <a:lnTo>
                  <a:pt x="7823" y="10857"/>
                </a:lnTo>
                <a:lnTo>
                  <a:pt x="8348" y="11256"/>
                </a:lnTo>
                <a:lnTo>
                  <a:pt x="8903" y="11626"/>
                </a:lnTo>
                <a:lnTo>
                  <a:pt x="9457" y="11940"/>
                </a:lnTo>
                <a:lnTo>
                  <a:pt x="9924" y="12253"/>
                </a:lnTo>
                <a:lnTo>
                  <a:pt x="10245" y="12510"/>
                </a:lnTo>
                <a:lnTo>
                  <a:pt x="10508" y="12795"/>
                </a:lnTo>
                <a:lnTo>
                  <a:pt x="10858" y="13108"/>
                </a:lnTo>
                <a:lnTo>
                  <a:pt x="11179" y="13450"/>
                </a:lnTo>
                <a:lnTo>
                  <a:pt x="11559" y="13735"/>
                </a:lnTo>
                <a:lnTo>
                  <a:pt x="11968" y="13849"/>
                </a:lnTo>
                <a:lnTo>
                  <a:pt x="12376" y="13821"/>
                </a:lnTo>
                <a:lnTo>
                  <a:pt x="12843" y="13935"/>
                </a:lnTo>
                <a:lnTo>
                  <a:pt x="13135" y="14134"/>
                </a:lnTo>
                <a:lnTo>
                  <a:pt x="13369" y="14391"/>
                </a:lnTo>
                <a:lnTo>
                  <a:pt x="13544" y="14732"/>
                </a:lnTo>
                <a:lnTo>
                  <a:pt x="13690" y="15103"/>
                </a:lnTo>
                <a:lnTo>
                  <a:pt x="13982" y="15274"/>
                </a:lnTo>
                <a:lnTo>
                  <a:pt x="14361" y="15388"/>
                </a:lnTo>
                <a:lnTo>
                  <a:pt x="14770" y="15445"/>
                </a:lnTo>
                <a:lnTo>
                  <a:pt x="15120" y="15530"/>
                </a:lnTo>
                <a:lnTo>
                  <a:pt x="15383" y="15559"/>
                </a:lnTo>
                <a:lnTo>
                  <a:pt x="15412" y="16015"/>
                </a:lnTo>
                <a:lnTo>
                  <a:pt x="15529" y="16357"/>
                </a:lnTo>
                <a:lnTo>
                  <a:pt x="15675" y="16699"/>
                </a:lnTo>
                <a:lnTo>
                  <a:pt x="16200" y="16756"/>
                </a:lnTo>
                <a:lnTo>
                  <a:pt x="16609" y="16955"/>
                </a:lnTo>
                <a:lnTo>
                  <a:pt x="16959" y="17269"/>
                </a:lnTo>
                <a:lnTo>
                  <a:pt x="17251" y="17639"/>
                </a:lnTo>
                <a:lnTo>
                  <a:pt x="17484" y="18123"/>
                </a:lnTo>
                <a:lnTo>
                  <a:pt x="17689" y="18551"/>
                </a:lnTo>
                <a:lnTo>
                  <a:pt x="17835" y="19035"/>
                </a:lnTo>
                <a:lnTo>
                  <a:pt x="18039" y="19520"/>
                </a:lnTo>
                <a:lnTo>
                  <a:pt x="18185" y="19919"/>
                </a:lnTo>
                <a:lnTo>
                  <a:pt x="18039" y="19976"/>
                </a:lnTo>
                <a:lnTo>
                  <a:pt x="17835" y="20090"/>
                </a:lnTo>
                <a:lnTo>
                  <a:pt x="17659" y="20175"/>
                </a:lnTo>
                <a:lnTo>
                  <a:pt x="17514" y="20232"/>
                </a:lnTo>
                <a:lnTo>
                  <a:pt x="17514" y="20517"/>
                </a:lnTo>
                <a:lnTo>
                  <a:pt x="17426" y="20888"/>
                </a:lnTo>
                <a:lnTo>
                  <a:pt x="17309" y="21230"/>
                </a:lnTo>
                <a:lnTo>
                  <a:pt x="17222" y="21515"/>
                </a:lnTo>
                <a:lnTo>
                  <a:pt x="17543" y="21600"/>
                </a:lnTo>
                <a:lnTo>
                  <a:pt x="17805" y="21515"/>
                </a:lnTo>
                <a:lnTo>
                  <a:pt x="18010" y="21287"/>
                </a:lnTo>
                <a:lnTo>
                  <a:pt x="18185" y="21002"/>
                </a:lnTo>
                <a:lnTo>
                  <a:pt x="18302" y="20631"/>
                </a:lnTo>
                <a:lnTo>
                  <a:pt x="18360" y="20261"/>
                </a:lnTo>
                <a:lnTo>
                  <a:pt x="18448" y="19976"/>
                </a:lnTo>
                <a:lnTo>
                  <a:pt x="18506" y="19719"/>
                </a:lnTo>
                <a:lnTo>
                  <a:pt x="18594" y="19548"/>
                </a:lnTo>
                <a:lnTo>
                  <a:pt x="18827" y="19349"/>
                </a:lnTo>
                <a:lnTo>
                  <a:pt x="19352" y="19064"/>
                </a:lnTo>
                <a:lnTo>
                  <a:pt x="19528" y="18921"/>
                </a:lnTo>
                <a:lnTo>
                  <a:pt x="19440" y="18636"/>
                </a:lnTo>
                <a:lnTo>
                  <a:pt x="19382" y="18294"/>
                </a:lnTo>
                <a:lnTo>
                  <a:pt x="19352" y="17981"/>
                </a:lnTo>
                <a:lnTo>
                  <a:pt x="19119" y="17924"/>
                </a:lnTo>
                <a:lnTo>
                  <a:pt x="18856" y="17782"/>
                </a:lnTo>
                <a:lnTo>
                  <a:pt x="18564" y="17639"/>
                </a:lnTo>
                <a:lnTo>
                  <a:pt x="18331" y="17468"/>
                </a:lnTo>
                <a:lnTo>
                  <a:pt x="18185" y="17354"/>
                </a:lnTo>
                <a:lnTo>
                  <a:pt x="18214" y="16984"/>
                </a:lnTo>
                <a:lnTo>
                  <a:pt x="18360" y="16556"/>
                </a:lnTo>
                <a:lnTo>
                  <a:pt x="18594" y="16072"/>
                </a:lnTo>
                <a:lnTo>
                  <a:pt x="18827" y="15673"/>
                </a:lnTo>
                <a:lnTo>
                  <a:pt x="19002" y="15416"/>
                </a:lnTo>
                <a:lnTo>
                  <a:pt x="19440" y="15502"/>
                </a:lnTo>
                <a:lnTo>
                  <a:pt x="19965" y="15644"/>
                </a:lnTo>
                <a:lnTo>
                  <a:pt x="20462" y="15901"/>
                </a:lnTo>
                <a:lnTo>
                  <a:pt x="20899" y="16186"/>
                </a:lnTo>
                <a:lnTo>
                  <a:pt x="21250" y="16499"/>
                </a:lnTo>
                <a:lnTo>
                  <a:pt x="21512" y="16870"/>
                </a:lnTo>
                <a:lnTo>
                  <a:pt x="21600" y="16471"/>
                </a:lnTo>
                <a:lnTo>
                  <a:pt x="21542" y="16100"/>
                </a:lnTo>
                <a:lnTo>
                  <a:pt x="21337" y="15815"/>
                </a:lnTo>
                <a:lnTo>
                  <a:pt x="21016" y="15530"/>
                </a:lnTo>
                <a:lnTo>
                  <a:pt x="20695" y="15274"/>
                </a:lnTo>
                <a:lnTo>
                  <a:pt x="20316" y="15103"/>
                </a:lnTo>
                <a:lnTo>
                  <a:pt x="20024" y="14932"/>
                </a:lnTo>
                <a:lnTo>
                  <a:pt x="19528" y="14732"/>
                </a:lnTo>
                <a:lnTo>
                  <a:pt x="18973" y="14476"/>
                </a:lnTo>
                <a:lnTo>
                  <a:pt x="18360" y="14163"/>
                </a:lnTo>
                <a:lnTo>
                  <a:pt x="17747" y="13878"/>
                </a:lnTo>
                <a:lnTo>
                  <a:pt x="17163" y="13593"/>
                </a:lnTo>
                <a:lnTo>
                  <a:pt x="16725" y="13336"/>
                </a:lnTo>
                <a:lnTo>
                  <a:pt x="16755" y="13165"/>
                </a:lnTo>
                <a:lnTo>
                  <a:pt x="16871" y="12937"/>
                </a:lnTo>
                <a:lnTo>
                  <a:pt x="17046" y="12681"/>
                </a:lnTo>
                <a:lnTo>
                  <a:pt x="17222" y="12510"/>
                </a:lnTo>
                <a:lnTo>
                  <a:pt x="16813" y="12396"/>
                </a:lnTo>
                <a:lnTo>
                  <a:pt x="16463" y="12339"/>
                </a:lnTo>
                <a:lnTo>
                  <a:pt x="16083" y="12396"/>
                </a:lnTo>
                <a:lnTo>
                  <a:pt x="15762" y="12424"/>
                </a:lnTo>
                <a:lnTo>
                  <a:pt x="15383" y="12339"/>
                </a:lnTo>
                <a:lnTo>
                  <a:pt x="14653" y="12139"/>
                </a:lnTo>
                <a:lnTo>
                  <a:pt x="14069" y="11769"/>
                </a:lnTo>
                <a:lnTo>
                  <a:pt x="13544" y="11256"/>
                </a:lnTo>
                <a:lnTo>
                  <a:pt x="13135" y="10715"/>
                </a:lnTo>
                <a:lnTo>
                  <a:pt x="12872" y="10088"/>
                </a:lnTo>
                <a:lnTo>
                  <a:pt x="12726" y="9461"/>
                </a:lnTo>
                <a:lnTo>
                  <a:pt x="12610" y="9062"/>
                </a:lnTo>
                <a:lnTo>
                  <a:pt x="12347" y="8691"/>
                </a:lnTo>
                <a:lnTo>
                  <a:pt x="12055" y="8378"/>
                </a:lnTo>
                <a:lnTo>
                  <a:pt x="11705" y="8121"/>
                </a:lnTo>
                <a:lnTo>
                  <a:pt x="11325" y="7836"/>
                </a:lnTo>
                <a:lnTo>
                  <a:pt x="11004" y="7580"/>
                </a:lnTo>
                <a:lnTo>
                  <a:pt x="10654" y="7323"/>
                </a:lnTo>
                <a:lnTo>
                  <a:pt x="10362" y="7010"/>
                </a:lnTo>
                <a:lnTo>
                  <a:pt x="10187" y="6697"/>
                </a:lnTo>
                <a:lnTo>
                  <a:pt x="10070" y="6355"/>
                </a:lnTo>
                <a:lnTo>
                  <a:pt x="10070" y="5927"/>
                </a:lnTo>
                <a:lnTo>
                  <a:pt x="10245" y="5443"/>
                </a:lnTo>
                <a:lnTo>
                  <a:pt x="10099" y="5186"/>
                </a:lnTo>
                <a:lnTo>
                  <a:pt x="10041" y="4930"/>
                </a:lnTo>
                <a:lnTo>
                  <a:pt x="9954" y="4616"/>
                </a:lnTo>
                <a:lnTo>
                  <a:pt x="9924" y="4160"/>
                </a:lnTo>
                <a:lnTo>
                  <a:pt x="10333" y="3847"/>
                </a:lnTo>
                <a:lnTo>
                  <a:pt x="10829" y="3505"/>
                </a:lnTo>
                <a:lnTo>
                  <a:pt x="11296" y="3220"/>
                </a:lnTo>
                <a:lnTo>
                  <a:pt x="11705" y="2907"/>
                </a:lnTo>
                <a:lnTo>
                  <a:pt x="12084" y="3106"/>
                </a:lnTo>
                <a:lnTo>
                  <a:pt x="12435" y="3220"/>
                </a:lnTo>
                <a:lnTo>
                  <a:pt x="12785" y="3249"/>
                </a:lnTo>
                <a:lnTo>
                  <a:pt x="12230" y="1681"/>
                </a:lnTo>
                <a:lnTo>
                  <a:pt x="9399" y="0"/>
                </a:lnTo>
                <a:lnTo>
                  <a:pt x="7735" y="969"/>
                </a:lnTo>
                <a:lnTo>
                  <a:pt x="6889" y="769"/>
                </a:lnTo>
                <a:lnTo>
                  <a:pt x="6538" y="969"/>
                </a:lnTo>
                <a:lnTo>
                  <a:pt x="6363" y="1111"/>
                </a:lnTo>
                <a:lnTo>
                  <a:pt x="6276" y="1225"/>
                </a:lnTo>
                <a:lnTo>
                  <a:pt x="6246" y="1339"/>
                </a:lnTo>
                <a:lnTo>
                  <a:pt x="6246" y="1425"/>
                </a:lnTo>
                <a:lnTo>
                  <a:pt x="6188" y="1539"/>
                </a:lnTo>
                <a:lnTo>
                  <a:pt x="5984" y="1653"/>
                </a:lnTo>
                <a:lnTo>
                  <a:pt x="5663" y="1767"/>
                </a:lnTo>
                <a:lnTo>
                  <a:pt x="5517" y="1510"/>
                </a:lnTo>
                <a:lnTo>
                  <a:pt x="5283" y="1368"/>
                </a:lnTo>
                <a:lnTo>
                  <a:pt x="5079" y="1282"/>
                </a:lnTo>
                <a:lnTo>
                  <a:pt x="4933" y="1254"/>
                </a:lnTo>
                <a:lnTo>
                  <a:pt x="4816" y="1254"/>
                </a:lnTo>
                <a:lnTo>
                  <a:pt x="4320" y="2536"/>
                </a:lnTo>
                <a:lnTo>
                  <a:pt x="3474" y="1282"/>
                </a:lnTo>
                <a:lnTo>
                  <a:pt x="3036" y="1539"/>
                </a:lnTo>
                <a:lnTo>
                  <a:pt x="3036" y="2280"/>
                </a:lnTo>
                <a:lnTo>
                  <a:pt x="292" y="2679"/>
                </a:lnTo>
                <a:lnTo>
                  <a:pt x="1459" y="4331"/>
                </a:lnTo>
                <a:lnTo>
                  <a:pt x="496" y="4844"/>
                </a:lnTo>
                <a:lnTo>
                  <a:pt x="1138" y="5443"/>
                </a:lnTo>
                <a:lnTo>
                  <a:pt x="613" y="5500"/>
                </a:lnTo>
                <a:lnTo>
                  <a:pt x="263" y="5528"/>
                </a:lnTo>
                <a:lnTo>
                  <a:pt x="29" y="5585"/>
                </a:lnTo>
                <a:lnTo>
                  <a:pt x="0" y="5785"/>
                </a:lnTo>
                <a:lnTo>
                  <a:pt x="204" y="6754"/>
                </a:lnTo>
                <a:lnTo>
                  <a:pt x="1022" y="7637"/>
                </a:lnTo>
                <a:lnTo>
                  <a:pt x="1693" y="7580"/>
                </a:lnTo>
              </a:path>
            </a:pathLst>
          </a:custGeom>
          <a:solidFill>
            <a:srgbClr val="FF4F00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5" name="Shape 7792"/>
          <p:cNvSpPr/>
          <p:nvPr/>
        </p:nvSpPr>
        <p:spPr>
          <a:xfrm>
            <a:off x="10105365" y="6072179"/>
            <a:ext cx="372708" cy="251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97" y="6125"/>
                </a:moveTo>
                <a:lnTo>
                  <a:pt x="21057" y="4675"/>
                </a:lnTo>
                <a:lnTo>
                  <a:pt x="21491" y="3063"/>
                </a:lnTo>
                <a:lnTo>
                  <a:pt x="21600" y="1451"/>
                </a:lnTo>
                <a:lnTo>
                  <a:pt x="21600" y="0"/>
                </a:lnTo>
                <a:lnTo>
                  <a:pt x="19646" y="161"/>
                </a:lnTo>
                <a:lnTo>
                  <a:pt x="17801" y="806"/>
                </a:lnTo>
                <a:lnTo>
                  <a:pt x="16064" y="1612"/>
                </a:lnTo>
                <a:lnTo>
                  <a:pt x="14219" y="2418"/>
                </a:lnTo>
                <a:lnTo>
                  <a:pt x="12591" y="2901"/>
                </a:lnTo>
                <a:lnTo>
                  <a:pt x="10746" y="3063"/>
                </a:lnTo>
                <a:lnTo>
                  <a:pt x="8792" y="2257"/>
                </a:lnTo>
                <a:lnTo>
                  <a:pt x="6838" y="806"/>
                </a:lnTo>
                <a:lnTo>
                  <a:pt x="5753" y="1612"/>
                </a:lnTo>
                <a:lnTo>
                  <a:pt x="4450" y="2096"/>
                </a:lnTo>
                <a:lnTo>
                  <a:pt x="2279" y="2740"/>
                </a:lnTo>
                <a:lnTo>
                  <a:pt x="1411" y="3224"/>
                </a:lnTo>
                <a:lnTo>
                  <a:pt x="760" y="4352"/>
                </a:lnTo>
                <a:lnTo>
                  <a:pt x="217" y="5803"/>
                </a:lnTo>
                <a:lnTo>
                  <a:pt x="0" y="8060"/>
                </a:lnTo>
                <a:lnTo>
                  <a:pt x="2279" y="10478"/>
                </a:lnTo>
                <a:lnTo>
                  <a:pt x="4776" y="12734"/>
                </a:lnTo>
                <a:lnTo>
                  <a:pt x="7707" y="14669"/>
                </a:lnTo>
                <a:lnTo>
                  <a:pt x="14002" y="18215"/>
                </a:lnTo>
                <a:lnTo>
                  <a:pt x="17041" y="19827"/>
                </a:lnTo>
                <a:lnTo>
                  <a:pt x="19755" y="21600"/>
                </a:lnTo>
                <a:lnTo>
                  <a:pt x="20949" y="19666"/>
                </a:lnTo>
                <a:lnTo>
                  <a:pt x="21166" y="17248"/>
                </a:lnTo>
                <a:lnTo>
                  <a:pt x="21057" y="14991"/>
                </a:lnTo>
                <a:lnTo>
                  <a:pt x="20623" y="12412"/>
                </a:lnTo>
                <a:lnTo>
                  <a:pt x="20297" y="9672"/>
                </a:lnTo>
                <a:lnTo>
                  <a:pt x="20297" y="6125"/>
                </a:lnTo>
              </a:path>
            </a:pathLst>
          </a:custGeom>
          <a:solidFill>
            <a:srgbClr val="FF4F00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6" name="Shape 7791"/>
          <p:cNvSpPr/>
          <p:nvPr/>
        </p:nvSpPr>
        <p:spPr>
          <a:xfrm>
            <a:off x="9628293" y="5608273"/>
            <a:ext cx="149833" cy="3484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290"/>
                </a:moveTo>
                <a:lnTo>
                  <a:pt x="1620" y="11148"/>
                </a:lnTo>
                <a:lnTo>
                  <a:pt x="1890" y="13471"/>
                </a:lnTo>
                <a:lnTo>
                  <a:pt x="1620" y="15677"/>
                </a:lnTo>
                <a:lnTo>
                  <a:pt x="810" y="17884"/>
                </a:lnTo>
                <a:lnTo>
                  <a:pt x="810" y="19858"/>
                </a:lnTo>
                <a:lnTo>
                  <a:pt x="1620" y="21600"/>
                </a:lnTo>
                <a:lnTo>
                  <a:pt x="4860" y="21484"/>
                </a:lnTo>
                <a:lnTo>
                  <a:pt x="7290" y="21019"/>
                </a:lnTo>
                <a:lnTo>
                  <a:pt x="8640" y="20439"/>
                </a:lnTo>
                <a:lnTo>
                  <a:pt x="10260" y="19858"/>
                </a:lnTo>
                <a:lnTo>
                  <a:pt x="11070" y="19277"/>
                </a:lnTo>
                <a:lnTo>
                  <a:pt x="11880" y="18813"/>
                </a:lnTo>
                <a:lnTo>
                  <a:pt x="13230" y="18581"/>
                </a:lnTo>
                <a:lnTo>
                  <a:pt x="14580" y="18929"/>
                </a:lnTo>
                <a:lnTo>
                  <a:pt x="16740" y="19626"/>
                </a:lnTo>
                <a:lnTo>
                  <a:pt x="18090" y="18348"/>
                </a:lnTo>
                <a:lnTo>
                  <a:pt x="20250" y="15097"/>
                </a:lnTo>
                <a:lnTo>
                  <a:pt x="21600" y="13819"/>
                </a:lnTo>
                <a:lnTo>
                  <a:pt x="19710" y="12426"/>
                </a:lnTo>
                <a:lnTo>
                  <a:pt x="18360" y="11148"/>
                </a:lnTo>
                <a:lnTo>
                  <a:pt x="17280" y="10335"/>
                </a:lnTo>
                <a:lnTo>
                  <a:pt x="17280" y="9523"/>
                </a:lnTo>
                <a:lnTo>
                  <a:pt x="18900" y="8826"/>
                </a:lnTo>
                <a:lnTo>
                  <a:pt x="21600" y="8013"/>
                </a:lnTo>
                <a:lnTo>
                  <a:pt x="21330" y="6039"/>
                </a:lnTo>
                <a:lnTo>
                  <a:pt x="20250" y="3716"/>
                </a:lnTo>
                <a:lnTo>
                  <a:pt x="18090" y="1858"/>
                </a:lnTo>
                <a:lnTo>
                  <a:pt x="15390" y="0"/>
                </a:lnTo>
                <a:lnTo>
                  <a:pt x="11610" y="1626"/>
                </a:lnTo>
                <a:lnTo>
                  <a:pt x="8100" y="2671"/>
                </a:lnTo>
                <a:lnTo>
                  <a:pt x="5670" y="3484"/>
                </a:lnTo>
                <a:lnTo>
                  <a:pt x="3510" y="3948"/>
                </a:lnTo>
                <a:lnTo>
                  <a:pt x="2160" y="4181"/>
                </a:lnTo>
                <a:lnTo>
                  <a:pt x="1080" y="4645"/>
                </a:lnTo>
                <a:lnTo>
                  <a:pt x="810" y="5226"/>
                </a:lnTo>
                <a:lnTo>
                  <a:pt x="540" y="6155"/>
                </a:lnTo>
                <a:lnTo>
                  <a:pt x="0" y="7316"/>
                </a:lnTo>
                <a:lnTo>
                  <a:pt x="0" y="9290"/>
                </a:lnTo>
              </a:path>
            </a:pathLst>
          </a:custGeom>
          <a:solidFill>
            <a:srgbClr val="FF4F00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81" name="Shape 7602">
            <a:extLst>
              <a:ext uri="{FF2B5EF4-FFF2-40B4-BE49-F238E27FC236}">
                <a16:creationId xmlns:a16="http://schemas.microsoft.com/office/drawing/2014/main" id="{6BF199BE-3A3A-C646-AD48-A9B30031281C}"/>
              </a:ext>
            </a:extLst>
          </p:cNvPr>
          <p:cNvSpPr/>
          <p:nvPr/>
        </p:nvSpPr>
        <p:spPr>
          <a:xfrm>
            <a:off x="582898" y="5081073"/>
            <a:ext cx="430694" cy="430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B300"/>
          </a:solidFill>
          <a:ln w="12700" cap="flat">
            <a:noFill/>
            <a:miter lim="400000"/>
          </a:ln>
          <a:effectLst>
            <a:outerShdw dist="50800" dir="2700000" algn="tl" rotWithShape="0">
              <a:srgbClr val="FFB300">
                <a:alpha val="50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r>
              <a:rPr lang="en-US" sz="1600" dirty="0">
                <a:solidFill>
                  <a:srgbClr val="FFFFFF"/>
                </a:solidFill>
                <a:latin typeface="+mj-lt"/>
              </a:rPr>
              <a:t>3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D49317A-EEA2-5744-BCF1-A3764BA59AC5}"/>
              </a:ext>
            </a:extLst>
          </p:cNvPr>
          <p:cNvSpPr txBox="1"/>
          <p:nvPr/>
        </p:nvSpPr>
        <p:spPr>
          <a:xfrm>
            <a:off x="1032320" y="5096365"/>
            <a:ext cx="1015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2"/>
                </a:solidFill>
                <a:latin typeface="+mj-lt"/>
                <a:ea typeface="Roboto Light" panose="02000000000000000000" pitchFamily="2" charset="0"/>
              </a:rPr>
              <a:t>Upcoming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Roboto Light" panose="02000000000000000000" pitchFamily="2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BF1DAE4-5DF0-4248-B3AF-88B01863361A}"/>
              </a:ext>
            </a:extLst>
          </p:cNvPr>
          <p:cNvSpPr/>
          <p:nvPr/>
        </p:nvSpPr>
        <p:spPr>
          <a:xfrm>
            <a:off x="2103812" y="5106444"/>
            <a:ext cx="6082738" cy="796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Drug repurposing </a:t>
            </a:r>
          </a:p>
          <a:p>
            <a:pPr lvl="0"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New drug - Pharma company </a:t>
            </a:r>
          </a:p>
          <a:p>
            <a:pPr lvl="0"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New drug - Pharma company</a:t>
            </a:r>
            <a:endParaRPr lang="en-US" sz="900" i="1" dirty="0">
              <a:solidFill>
                <a:schemeClr val="bg2"/>
              </a:solidFill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40D9C1F-945C-304C-8558-BCA8F139BDBA}"/>
              </a:ext>
            </a:extLst>
          </p:cNvPr>
          <p:cNvCxnSpPr>
            <a:cxnSpLocks/>
          </p:cNvCxnSpPr>
          <p:nvPr/>
        </p:nvCxnSpPr>
        <p:spPr>
          <a:xfrm flipH="1">
            <a:off x="2047481" y="5126428"/>
            <a:ext cx="283" cy="825954"/>
          </a:xfrm>
          <a:prstGeom prst="line">
            <a:avLst/>
          </a:prstGeom>
          <a:ln w="28575">
            <a:solidFill>
              <a:srgbClr val="FFB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E2D48804-228B-A844-96D0-E5257D32AE79}"/>
              </a:ext>
            </a:extLst>
          </p:cNvPr>
          <p:cNvSpPr txBox="1"/>
          <p:nvPr/>
        </p:nvSpPr>
        <p:spPr>
          <a:xfrm>
            <a:off x="1023894" y="4094589"/>
            <a:ext cx="1015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2"/>
                </a:solidFill>
                <a:latin typeface="+mj-lt"/>
                <a:ea typeface="Roboto Light" panose="02000000000000000000" pitchFamily="2" charset="0"/>
              </a:rPr>
              <a:t>US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Roboto Light" panose="02000000000000000000" pitchFamily="2" charset="0"/>
            </a:endParaRPr>
          </a:p>
        </p:txBody>
      </p:sp>
      <p:sp>
        <p:nvSpPr>
          <p:cNvPr id="98" name="Shape 7602">
            <a:extLst>
              <a:ext uri="{FF2B5EF4-FFF2-40B4-BE49-F238E27FC236}">
                <a16:creationId xmlns:a16="http://schemas.microsoft.com/office/drawing/2014/main" id="{33ADCF15-60B0-CC43-BE2E-DEAF1B1966CC}"/>
              </a:ext>
            </a:extLst>
          </p:cNvPr>
          <p:cNvSpPr/>
          <p:nvPr/>
        </p:nvSpPr>
        <p:spPr>
          <a:xfrm>
            <a:off x="584604" y="4052497"/>
            <a:ext cx="430694" cy="430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8000"/>
          </a:solidFill>
          <a:ln w="12700" cap="flat">
            <a:noFill/>
            <a:miter lim="400000"/>
          </a:ln>
          <a:effectLst>
            <a:outerShdw dist="50800" dir="2700000" algn="tl" rotWithShape="0">
              <a:srgbClr val="FFB300">
                <a:alpha val="50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r>
              <a:rPr lang="en-GB" sz="1600" dirty="0">
                <a:solidFill>
                  <a:srgbClr val="FFFFFF"/>
                </a:solidFill>
                <a:latin typeface="+mj-lt"/>
              </a:rPr>
              <a:t>4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D29FE12-3591-FF4B-8CAC-7DB3B5542E50}"/>
              </a:ext>
            </a:extLst>
          </p:cNvPr>
          <p:cNvSpPr/>
          <p:nvPr/>
        </p:nvSpPr>
        <p:spPr>
          <a:xfrm>
            <a:off x="2207770" y="3806069"/>
            <a:ext cx="6082738" cy="1036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Gene therapy </a:t>
            </a:r>
            <a:r>
              <a:rPr lang="en-US" sz="1300" dirty="0" err="1">
                <a:solidFill>
                  <a:schemeClr val="bg2"/>
                </a:solidFill>
              </a:rPr>
              <a:t>programme</a:t>
            </a:r>
            <a:r>
              <a:rPr lang="en-US" sz="1300" dirty="0">
                <a:solidFill>
                  <a:schemeClr val="bg2"/>
                </a:solidFill>
              </a:rPr>
              <a:t> for GM2 </a:t>
            </a:r>
            <a:r>
              <a:rPr lang="en-US" sz="1300" dirty="0" err="1">
                <a:solidFill>
                  <a:schemeClr val="bg2"/>
                </a:solidFill>
              </a:rPr>
              <a:t>Gangliosidosis</a:t>
            </a:r>
            <a:r>
              <a:rPr lang="en-US" sz="1300" dirty="0">
                <a:solidFill>
                  <a:schemeClr val="bg2"/>
                </a:solidFill>
              </a:rPr>
              <a:t> - </a:t>
            </a:r>
            <a:r>
              <a:rPr lang="en-US" sz="800" dirty="0">
                <a:solidFill>
                  <a:schemeClr val="bg2"/>
                </a:solidFill>
              </a:rPr>
              <a:t>Taysha</a:t>
            </a:r>
          </a:p>
          <a:p>
            <a:pPr lvl="0"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Gene therapy </a:t>
            </a:r>
            <a:r>
              <a:rPr lang="en-US" sz="1300" dirty="0" err="1">
                <a:solidFill>
                  <a:schemeClr val="bg2"/>
                </a:solidFill>
              </a:rPr>
              <a:t>programme</a:t>
            </a:r>
            <a:r>
              <a:rPr lang="en-US" sz="1300" dirty="0">
                <a:solidFill>
                  <a:schemeClr val="bg2"/>
                </a:solidFill>
              </a:rPr>
              <a:t> for GM2 </a:t>
            </a:r>
            <a:r>
              <a:rPr lang="en-US" sz="1300" dirty="0" err="1">
                <a:solidFill>
                  <a:schemeClr val="bg2"/>
                </a:solidFill>
              </a:rPr>
              <a:t>Gangliosidosis</a:t>
            </a:r>
            <a:r>
              <a:rPr lang="en-US" sz="1300" dirty="0">
                <a:solidFill>
                  <a:schemeClr val="bg2"/>
                </a:solidFill>
              </a:rPr>
              <a:t> - </a:t>
            </a:r>
            <a:r>
              <a:rPr lang="en-US" sz="800" dirty="0" err="1">
                <a:solidFill>
                  <a:schemeClr val="bg2"/>
                </a:solidFill>
              </a:rPr>
              <a:t>Sio</a:t>
            </a:r>
            <a:endParaRPr lang="en-US" sz="800" dirty="0">
              <a:solidFill>
                <a:schemeClr val="bg2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IB1001 clinical trial – drug repurposing</a:t>
            </a:r>
          </a:p>
          <a:p>
            <a:pPr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AMETHIST trial – substrate reduction</a:t>
            </a:r>
          </a:p>
        </p:txBody>
      </p:sp>
      <p:pic>
        <p:nvPicPr>
          <p:cNvPr id="108" name="Picture 107" descr="A close up of a logo&#10;&#10;Description automatically generated">
            <a:extLst>
              <a:ext uri="{FF2B5EF4-FFF2-40B4-BE49-F238E27FC236}">
                <a16:creationId xmlns:a16="http://schemas.microsoft.com/office/drawing/2014/main" id="{33C6C305-B855-2E49-97C0-0E478BC8FD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3"/>
          <a:stretch/>
        </p:blipFill>
        <p:spPr>
          <a:xfrm>
            <a:off x="2344039" y="5981102"/>
            <a:ext cx="1341739" cy="521710"/>
          </a:xfrm>
          <a:prstGeom prst="rect">
            <a:avLst/>
          </a:prstGeom>
        </p:spPr>
      </p:pic>
      <p:pic>
        <p:nvPicPr>
          <p:cNvPr id="111" name="Picture 1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D9EFF2-7CB1-1F4B-B356-C638F042A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59" y="5904631"/>
            <a:ext cx="1341740" cy="388910"/>
          </a:xfrm>
          <a:prstGeom prst="rect">
            <a:avLst/>
          </a:prstGeom>
        </p:spPr>
      </p:pic>
      <p:pic>
        <p:nvPicPr>
          <p:cNvPr id="112" name="Picture 111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600B8047-550C-A941-B402-C50F0BD95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29" y="6262666"/>
            <a:ext cx="607456" cy="482108"/>
          </a:xfrm>
          <a:prstGeom prst="rect">
            <a:avLst/>
          </a:prstGeom>
        </p:spPr>
      </p:pic>
      <p:pic>
        <p:nvPicPr>
          <p:cNvPr id="119" name="Picture 1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54CBD26-24C3-A746-B688-7A6BE04CA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76" y="6271774"/>
            <a:ext cx="1139655" cy="521709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AD1F94ED-8802-7445-8420-AD57AC1F4A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793" y="6406750"/>
            <a:ext cx="853872" cy="192121"/>
          </a:xfrm>
          <a:prstGeom prst="rect">
            <a:avLst/>
          </a:prstGeom>
        </p:spPr>
      </p:pic>
      <p:pic>
        <p:nvPicPr>
          <p:cNvPr id="121" name="Picture 120" descr="A close up of a logo&#10;&#10;Description automatically generated">
            <a:extLst>
              <a:ext uri="{FF2B5EF4-FFF2-40B4-BE49-F238E27FC236}">
                <a16:creationId xmlns:a16="http://schemas.microsoft.com/office/drawing/2014/main" id="{6D380B9E-4BD7-9D4D-BC17-3D84964111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530" y="5881906"/>
            <a:ext cx="828609" cy="467135"/>
          </a:xfrm>
          <a:prstGeom prst="rect">
            <a:avLst/>
          </a:prstGeom>
        </p:spPr>
      </p:pic>
      <p:pic>
        <p:nvPicPr>
          <p:cNvPr id="122" name="Picture 121" descr="A close up of a logo&#10;&#10;Description automatically generated">
            <a:extLst>
              <a:ext uri="{FF2B5EF4-FFF2-40B4-BE49-F238E27FC236}">
                <a16:creationId xmlns:a16="http://schemas.microsoft.com/office/drawing/2014/main" id="{EAE5E581-63CB-8A40-B0F9-19EFA7A2FE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120" y="6287312"/>
            <a:ext cx="1083575" cy="567184"/>
          </a:xfrm>
          <a:prstGeom prst="rect">
            <a:avLst/>
          </a:prstGeom>
        </p:spPr>
      </p:pic>
      <p:pic>
        <p:nvPicPr>
          <p:cNvPr id="123" name="Picture 1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4944213-727F-7047-9D39-A95E501103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96" y="5967574"/>
            <a:ext cx="573327" cy="33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89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500"/>
                            </p:stCondLst>
                            <p:childTnLst>
                              <p:par>
                                <p:cTn id="3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3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4500"/>
                            </p:stCondLst>
                            <p:childTnLst>
                              <p:par>
                                <p:cTn id="3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3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3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3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113" grpId="0" animBg="1"/>
      <p:bldP spid="115" grpId="0"/>
      <p:bldP spid="68" grpId="0"/>
      <p:bldP spid="82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81" grpId="0" animBg="1"/>
      <p:bldP spid="83" grpId="0"/>
      <p:bldP spid="84" grpId="0"/>
      <p:bldP spid="97" grpId="0"/>
      <p:bldP spid="98" grpId="0" animBg="1"/>
      <p:bldP spid="9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189EE-FB38-6049-8373-09878DBC62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2" y="6279581"/>
            <a:ext cx="1130199" cy="42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2D65CF-5816-5F46-B738-FAED9DFC95B4}"/>
              </a:ext>
            </a:extLst>
          </p:cNvPr>
          <p:cNvSpPr txBox="1"/>
          <p:nvPr/>
        </p:nvSpPr>
        <p:spPr>
          <a:xfrm>
            <a:off x="1618130" y="575712"/>
            <a:ext cx="8955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Montserrat SemiBold" panose="00000700000000000000" pitchFamily="2" charset="0"/>
              </a:rPr>
              <a:t>HOW DID WE ACHIEVE THIS?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079D9F-3D7A-0B4C-AA9A-1F52792DC73E}"/>
              </a:ext>
            </a:extLst>
          </p:cNvPr>
          <p:cNvGrpSpPr/>
          <p:nvPr/>
        </p:nvGrpSpPr>
        <p:grpSpPr>
          <a:xfrm>
            <a:off x="5564744" y="1256099"/>
            <a:ext cx="1062512" cy="45719"/>
            <a:chOff x="5564744" y="1216343"/>
            <a:chExt cx="1062512" cy="45719"/>
          </a:xfrm>
        </p:grpSpPr>
        <p:sp>
          <p:nvSpPr>
            <p:cNvPr id="7" name="Flowchart: Connector 20">
              <a:extLst>
                <a:ext uri="{FF2B5EF4-FFF2-40B4-BE49-F238E27FC236}">
                  <a16:creationId xmlns:a16="http://schemas.microsoft.com/office/drawing/2014/main" id="{3FF03103-C4D4-F047-8883-732F8486F87F}"/>
                </a:ext>
              </a:extLst>
            </p:cNvPr>
            <p:cNvSpPr/>
            <p:nvPr/>
          </p:nvSpPr>
          <p:spPr>
            <a:xfrm>
              <a:off x="5564744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Connector 21">
              <a:extLst>
                <a:ext uri="{FF2B5EF4-FFF2-40B4-BE49-F238E27FC236}">
                  <a16:creationId xmlns:a16="http://schemas.microsoft.com/office/drawing/2014/main" id="{CFC7A42A-224F-C24B-A62A-6F670E658411}"/>
                </a:ext>
              </a:extLst>
            </p:cNvPr>
            <p:cNvSpPr/>
            <p:nvPr/>
          </p:nvSpPr>
          <p:spPr>
            <a:xfrm>
              <a:off x="5677721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owchart: Connector 22">
              <a:extLst>
                <a:ext uri="{FF2B5EF4-FFF2-40B4-BE49-F238E27FC236}">
                  <a16:creationId xmlns:a16="http://schemas.microsoft.com/office/drawing/2014/main" id="{BBFF148F-997F-6148-96A1-1B1731668813}"/>
                </a:ext>
              </a:extLst>
            </p:cNvPr>
            <p:cNvSpPr/>
            <p:nvPr/>
          </p:nvSpPr>
          <p:spPr>
            <a:xfrm>
              <a:off x="5790698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Connector 23">
              <a:extLst>
                <a:ext uri="{FF2B5EF4-FFF2-40B4-BE49-F238E27FC236}">
                  <a16:creationId xmlns:a16="http://schemas.microsoft.com/office/drawing/2014/main" id="{8ECD64A9-65D6-E641-B222-64813F53F92D}"/>
                </a:ext>
              </a:extLst>
            </p:cNvPr>
            <p:cNvSpPr/>
            <p:nvPr/>
          </p:nvSpPr>
          <p:spPr>
            <a:xfrm>
              <a:off x="5903675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24">
              <a:extLst>
                <a:ext uri="{FF2B5EF4-FFF2-40B4-BE49-F238E27FC236}">
                  <a16:creationId xmlns:a16="http://schemas.microsoft.com/office/drawing/2014/main" id="{09DDF0B1-5B7C-BA4D-8587-1E2CECE78AC6}"/>
                </a:ext>
              </a:extLst>
            </p:cNvPr>
            <p:cNvSpPr/>
            <p:nvPr/>
          </p:nvSpPr>
          <p:spPr>
            <a:xfrm>
              <a:off x="6016652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Connector 25">
              <a:extLst>
                <a:ext uri="{FF2B5EF4-FFF2-40B4-BE49-F238E27FC236}">
                  <a16:creationId xmlns:a16="http://schemas.microsoft.com/office/drawing/2014/main" id="{E9D798D0-63E8-B34C-A814-13E3CAE503F2}"/>
                </a:ext>
              </a:extLst>
            </p:cNvPr>
            <p:cNvSpPr/>
            <p:nvPr/>
          </p:nvSpPr>
          <p:spPr>
            <a:xfrm>
              <a:off x="6129629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Connector 26">
              <a:extLst>
                <a:ext uri="{FF2B5EF4-FFF2-40B4-BE49-F238E27FC236}">
                  <a16:creationId xmlns:a16="http://schemas.microsoft.com/office/drawing/2014/main" id="{841785EA-A91A-AC45-A84C-3E8EC51CEB80}"/>
                </a:ext>
              </a:extLst>
            </p:cNvPr>
            <p:cNvSpPr/>
            <p:nvPr/>
          </p:nvSpPr>
          <p:spPr>
            <a:xfrm>
              <a:off x="6242606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Connector 27">
              <a:extLst>
                <a:ext uri="{FF2B5EF4-FFF2-40B4-BE49-F238E27FC236}">
                  <a16:creationId xmlns:a16="http://schemas.microsoft.com/office/drawing/2014/main" id="{E3BFD5FA-A05B-F247-9FEB-116844141BDE}"/>
                </a:ext>
              </a:extLst>
            </p:cNvPr>
            <p:cNvSpPr/>
            <p:nvPr/>
          </p:nvSpPr>
          <p:spPr>
            <a:xfrm>
              <a:off x="6355583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Connector 28">
              <a:extLst>
                <a:ext uri="{FF2B5EF4-FFF2-40B4-BE49-F238E27FC236}">
                  <a16:creationId xmlns:a16="http://schemas.microsoft.com/office/drawing/2014/main" id="{64C980FC-D0C4-FA46-A387-545E1120B74B}"/>
                </a:ext>
              </a:extLst>
            </p:cNvPr>
            <p:cNvSpPr/>
            <p:nvPr/>
          </p:nvSpPr>
          <p:spPr>
            <a:xfrm>
              <a:off x="6468560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29">
              <a:extLst>
                <a:ext uri="{FF2B5EF4-FFF2-40B4-BE49-F238E27FC236}">
                  <a16:creationId xmlns:a16="http://schemas.microsoft.com/office/drawing/2014/main" id="{1B4066B9-4C1C-8344-A05F-917EFEA39D29}"/>
                </a:ext>
              </a:extLst>
            </p:cNvPr>
            <p:cNvSpPr/>
            <p:nvPr/>
          </p:nvSpPr>
          <p:spPr>
            <a:xfrm>
              <a:off x="6581537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B1B01FE4-EB65-AC42-87C6-DA620200B2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4"/>
          <a:stretch/>
        </p:blipFill>
        <p:spPr>
          <a:xfrm>
            <a:off x="360324" y="1301263"/>
            <a:ext cx="11654520" cy="357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42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FAA4FBB-2689-AA40-B9FD-1354D8A0B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4"/>
          <a:stretch/>
        </p:blipFill>
        <p:spPr>
          <a:xfrm>
            <a:off x="360324" y="1301263"/>
            <a:ext cx="11654520" cy="3575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5189EE-FB38-6049-8373-09878DBC6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2" y="6279581"/>
            <a:ext cx="1130199" cy="42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2D65CF-5816-5F46-B738-FAED9DFC95B4}"/>
              </a:ext>
            </a:extLst>
          </p:cNvPr>
          <p:cNvSpPr txBox="1"/>
          <p:nvPr/>
        </p:nvSpPr>
        <p:spPr>
          <a:xfrm>
            <a:off x="1618130" y="575712"/>
            <a:ext cx="8955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Montserrat SemiBold" panose="00000700000000000000" pitchFamily="2" charset="0"/>
              </a:rPr>
              <a:t>HOW DID WE ACHIEVE THIS?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079D9F-3D7A-0B4C-AA9A-1F52792DC73E}"/>
              </a:ext>
            </a:extLst>
          </p:cNvPr>
          <p:cNvGrpSpPr/>
          <p:nvPr/>
        </p:nvGrpSpPr>
        <p:grpSpPr>
          <a:xfrm>
            <a:off x="5564744" y="1256099"/>
            <a:ext cx="1062512" cy="45719"/>
            <a:chOff x="5564744" y="1216343"/>
            <a:chExt cx="1062512" cy="45719"/>
          </a:xfrm>
        </p:grpSpPr>
        <p:sp>
          <p:nvSpPr>
            <p:cNvPr id="7" name="Flowchart: Connector 20">
              <a:extLst>
                <a:ext uri="{FF2B5EF4-FFF2-40B4-BE49-F238E27FC236}">
                  <a16:creationId xmlns:a16="http://schemas.microsoft.com/office/drawing/2014/main" id="{3FF03103-C4D4-F047-8883-732F8486F87F}"/>
                </a:ext>
              </a:extLst>
            </p:cNvPr>
            <p:cNvSpPr/>
            <p:nvPr/>
          </p:nvSpPr>
          <p:spPr>
            <a:xfrm>
              <a:off x="5564744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Connector 21">
              <a:extLst>
                <a:ext uri="{FF2B5EF4-FFF2-40B4-BE49-F238E27FC236}">
                  <a16:creationId xmlns:a16="http://schemas.microsoft.com/office/drawing/2014/main" id="{CFC7A42A-224F-C24B-A62A-6F670E658411}"/>
                </a:ext>
              </a:extLst>
            </p:cNvPr>
            <p:cNvSpPr/>
            <p:nvPr/>
          </p:nvSpPr>
          <p:spPr>
            <a:xfrm>
              <a:off x="5677721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owchart: Connector 22">
              <a:extLst>
                <a:ext uri="{FF2B5EF4-FFF2-40B4-BE49-F238E27FC236}">
                  <a16:creationId xmlns:a16="http://schemas.microsoft.com/office/drawing/2014/main" id="{BBFF148F-997F-6148-96A1-1B1731668813}"/>
                </a:ext>
              </a:extLst>
            </p:cNvPr>
            <p:cNvSpPr/>
            <p:nvPr/>
          </p:nvSpPr>
          <p:spPr>
            <a:xfrm>
              <a:off x="5790698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Connector 23">
              <a:extLst>
                <a:ext uri="{FF2B5EF4-FFF2-40B4-BE49-F238E27FC236}">
                  <a16:creationId xmlns:a16="http://schemas.microsoft.com/office/drawing/2014/main" id="{8ECD64A9-65D6-E641-B222-64813F53F92D}"/>
                </a:ext>
              </a:extLst>
            </p:cNvPr>
            <p:cNvSpPr/>
            <p:nvPr/>
          </p:nvSpPr>
          <p:spPr>
            <a:xfrm>
              <a:off x="5903675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24">
              <a:extLst>
                <a:ext uri="{FF2B5EF4-FFF2-40B4-BE49-F238E27FC236}">
                  <a16:creationId xmlns:a16="http://schemas.microsoft.com/office/drawing/2014/main" id="{09DDF0B1-5B7C-BA4D-8587-1E2CECE78AC6}"/>
                </a:ext>
              </a:extLst>
            </p:cNvPr>
            <p:cNvSpPr/>
            <p:nvPr/>
          </p:nvSpPr>
          <p:spPr>
            <a:xfrm>
              <a:off x="6016652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Connector 25">
              <a:extLst>
                <a:ext uri="{FF2B5EF4-FFF2-40B4-BE49-F238E27FC236}">
                  <a16:creationId xmlns:a16="http://schemas.microsoft.com/office/drawing/2014/main" id="{E9D798D0-63E8-B34C-A814-13E3CAE503F2}"/>
                </a:ext>
              </a:extLst>
            </p:cNvPr>
            <p:cNvSpPr/>
            <p:nvPr/>
          </p:nvSpPr>
          <p:spPr>
            <a:xfrm>
              <a:off x="6129629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Connector 26">
              <a:extLst>
                <a:ext uri="{FF2B5EF4-FFF2-40B4-BE49-F238E27FC236}">
                  <a16:creationId xmlns:a16="http://schemas.microsoft.com/office/drawing/2014/main" id="{841785EA-A91A-AC45-A84C-3E8EC51CEB80}"/>
                </a:ext>
              </a:extLst>
            </p:cNvPr>
            <p:cNvSpPr/>
            <p:nvPr/>
          </p:nvSpPr>
          <p:spPr>
            <a:xfrm>
              <a:off x="6242606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Connector 27">
              <a:extLst>
                <a:ext uri="{FF2B5EF4-FFF2-40B4-BE49-F238E27FC236}">
                  <a16:creationId xmlns:a16="http://schemas.microsoft.com/office/drawing/2014/main" id="{E3BFD5FA-A05B-F247-9FEB-116844141BDE}"/>
                </a:ext>
              </a:extLst>
            </p:cNvPr>
            <p:cNvSpPr/>
            <p:nvPr/>
          </p:nvSpPr>
          <p:spPr>
            <a:xfrm>
              <a:off x="6355583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Connector 28">
              <a:extLst>
                <a:ext uri="{FF2B5EF4-FFF2-40B4-BE49-F238E27FC236}">
                  <a16:creationId xmlns:a16="http://schemas.microsoft.com/office/drawing/2014/main" id="{64C980FC-D0C4-FA46-A387-545E1120B74B}"/>
                </a:ext>
              </a:extLst>
            </p:cNvPr>
            <p:cNvSpPr/>
            <p:nvPr/>
          </p:nvSpPr>
          <p:spPr>
            <a:xfrm>
              <a:off x="6468560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29">
              <a:extLst>
                <a:ext uri="{FF2B5EF4-FFF2-40B4-BE49-F238E27FC236}">
                  <a16:creationId xmlns:a16="http://schemas.microsoft.com/office/drawing/2014/main" id="{1B4066B9-4C1C-8344-A05F-917EFEA39D29}"/>
                </a:ext>
              </a:extLst>
            </p:cNvPr>
            <p:cNvSpPr/>
            <p:nvPr/>
          </p:nvSpPr>
          <p:spPr>
            <a:xfrm>
              <a:off x="6581537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99E10-265D-0B4D-B0CC-853966EC9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282" y="5946704"/>
            <a:ext cx="1440000" cy="717584"/>
          </a:xfrm>
          <a:prstGeom prst="rect">
            <a:avLst/>
          </a:prstGeom>
        </p:spPr>
      </p:pic>
      <p:pic>
        <p:nvPicPr>
          <p:cNvPr id="18" name="Picture 17" descr="CATS Logo - No white edges.eps">
            <a:extLst>
              <a:ext uri="{FF2B5EF4-FFF2-40B4-BE49-F238E27FC236}">
                <a16:creationId xmlns:a16="http://schemas.microsoft.com/office/drawing/2014/main" id="{C9923DDB-1156-4844-855E-A36DC95B532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52" y="4947651"/>
            <a:ext cx="1164136" cy="7987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2F0FC9-8B26-214E-AE54-E4B9EFC5DB8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378" y="5020062"/>
            <a:ext cx="798737" cy="7987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67B93-BB52-DD46-8E7F-C14ECEEA26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52" y="6092769"/>
            <a:ext cx="1440000" cy="4254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80CD3D-5150-1B4C-AF17-AFBABCCAB9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52" y="4921964"/>
            <a:ext cx="1164136" cy="824424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0B93EB7C-6958-E84D-B9A7-48FFADE76F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1" t="15728" r="7817" b="22465"/>
          <a:stretch/>
        </p:blipFill>
        <p:spPr>
          <a:xfrm>
            <a:off x="4256511" y="6092769"/>
            <a:ext cx="3060420" cy="656497"/>
          </a:xfrm>
          <a:prstGeom prst="rect">
            <a:avLst/>
          </a:prstGeom>
        </p:spPr>
      </p:pic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7860E72C-BD17-CF4D-AEC8-85F6F9F2CE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830" y="5155597"/>
            <a:ext cx="1402752" cy="785541"/>
          </a:xfrm>
          <a:prstGeom prst="rect">
            <a:avLst/>
          </a:prstGeom>
        </p:spPr>
      </p:pic>
      <p:pic>
        <p:nvPicPr>
          <p:cNvPr id="27" name="Picture 26" descr="Text&#10;&#10;Description automatically generated">
            <a:extLst>
              <a:ext uri="{FF2B5EF4-FFF2-40B4-BE49-F238E27FC236}">
                <a16:creationId xmlns:a16="http://schemas.microsoft.com/office/drawing/2014/main" id="{21833634-D729-7B4B-B351-C84A724F17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621" y="5168392"/>
            <a:ext cx="1235344" cy="77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19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38957" y="3056452"/>
            <a:ext cx="3385636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Children and adults were diagnosed with Tay-Sachs and Sandhoff but as there was no registry their details were never shared</a:t>
            </a:r>
            <a:endParaRPr lang="en-US" sz="1300" dirty="0">
              <a:solidFill>
                <a:schemeClr val="bg2"/>
              </a:solidFill>
              <a:latin typeface="Poppins Light" panose="02000000000000000000" pitchFamily="2" charset="0"/>
              <a:ea typeface="Open Sans" panose="020B06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38956" y="2630332"/>
            <a:ext cx="31219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Families never met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38956" y="4574704"/>
            <a:ext cx="3359132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When Thomas was diagnosed with Tay-Sachs, his family never met another family diagnsoed with the same dsease</a:t>
            </a:r>
            <a:endParaRPr lang="en-US" sz="1300" dirty="0">
              <a:solidFill>
                <a:schemeClr val="bg2"/>
              </a:solidFill>
              <a:latin typeface="Poppins Light" panose="02000000000000000000" pitchFamily="2" charset="0"/>
              <a:ea typeface="Open Sans" panose="020B06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38956" y="4148584"/>
            <a:ext cx="31219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Thomas &amp; Brandon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2" b="38496"/>
          <a:stretch/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5D29BC-8544-B84D-8D03-558B447AF572}"/>
              </a:ext>
            </a:extLst>
          </p:cNvPr>
          <p:cNvSpPr txBox="1"/>
          <p:nvPr/>
        </p:nvSpPr>
        <p:spPr>
          <a:xfrm>
            <a:off x="1618130" y="575712"/>
            <a:ext cx="8955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Montserrat SemiBold" panose="00000700000000000000" pitchFamily="2" charset="0"/>
              </a:rPr>
              <a:t>THE IMPACT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708D9F-D598-C14D-8745-2918ADA18C90}"/>
              </a:ext>
            </a:extLst>
          </p:cNvPr>
          <p:cNvGrpSpPr/>
          <p:nvPr/>
        </p:nvGrpSpPr>
        <p:grpSpPr>
          <a:xfrm>
            <a:off x="5564744" y="1256099"/>
            <a:ext cx="1062512" cy="45719"/>
            <a:chOff x="5564744" y="1216343"/>
            <a:chExt cx="1062512" cy="45719"/>
          </a:xfrm>
        </p:grpSpPr>
        <p:sp>
          <p:nvSpPr>
            <p:cNvPr id="13" name="Flowchart: Connector 20">
              <a:extLst>
                <a:ext uri="{FF2B5EF4-FFF2-40B4-BE49-F238E27FC236}">
                  <a16:creationId xmlns:a16="http://schemas.microsoft.com/office/drawing/2014/main" id="{8E12AE59-5E11-E64A-BB26-9C6AB2328042}"/>
                </a:ext>
              </a:extLst>
            </p:cNvPr>
            <p:cNvSpPr/>
            <p:nvPr/>
          </p:nvSpPr>
          <p:spPr>
            <a:xfrm>
              <a:off x="5564744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Connector 21">
              <a:extLst>
                <a:ext uri="{FF2B5EF4-FFF2-40B4-BE49-F238E27FC236}">
                  <a16:creationId xmlns:a16="http://schemas.microsoft.com/office/drawing/2014/main" id="{6D12E1A2-7A05-2D41-8DC9-758FD2932FFB}"/>
                </a:ext>
              </a:extLst>
            </p:cNvPr>
            <p:cNvSpPr/>
            <p:nvPr/>
          </p:nvSpPr>
          <p:spPr>
            <a:xfrm>
              <a:off x="5677721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Connector 22">
              <a:extLst>
                <a:ext uri="{FF2B5EF4-FFF2-40B4-BE49-F238E27FC236}">
                  <a16:creationId xmlns:a16="http://schemas.microsoft.com/office/drawing/2014/main" id="{E881EC18-820E-934D-90C3-7298F442EBE7}"/>
                </a:ext>
              </a:extLst>
            </p:cNvPr>
            <p:cNvSpPr/>
            <p:nvPr/>
          </p:nvSpPr>
          <p:spPr>
            <a:xfrm>
              <a:off x="5790698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23">
              <a:extLst>
                <a:ext uri="{FF2B5EF4-FFF2-40B4-BE49-F238E27FC236}">
                  <a16:creationId xmlns:a16="http://schemas.microsoft.com/office/drawing/2014/main" id="{F809E8D0-9F91-194D-8AAE-6FBF74190E34}"/>
                </a:ext>
              </a:extLst>
            </p:cNvPr>
            <p:cNvSpPr/>
            <p:nvPr/>
          </p:nvSpPr>
          <p:spPr>
            <a:xfrm>
              <a:off x="5903675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Connector 24">
              <a:extLst>
                <a:ext uri="{FF2B5EF4-FFF2-40B4-BE49-F238E27FC236}">
                  <a16:creationId xmlns:a16="http://schemas.microsoft.com/office/drawing/2014/main" id="{C02309E4-BB10-D04D-819B-5BDF45EC8B26}"/>
                </a:ext>
              </a:extLst>
            </p:cNvPr>
            <p:cNvSpPr/>
            <p:nvPr/>
          </p:nvSpPr>
          <p:spPr>
            <a:xfrm>
              <a:off x="6016652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owchart: Connector 25">
              <a:extLst>
                <a:ext uri="{FF2B5EF4-FFF2-40B4-BE49-F238E27FC236}">
                  <a16:creationId xmlns:a16="http://schemas.microsoft.com/office/drawing/2014/main" id="{6577A3E5-DFEC-8A46-AEF1-CE49D0509B76}"/>
                </a:ext>
              </a:extLst>
            </p:cNvPr>
            <p:cNvSpPr/>
            <p:nvPr/>
          </p:nvSpPr>
          <p:spPr>
            <a:xfrm>
              <a:off x="6129629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Connector 26">
              <a:extLst>
                <a:ext uri="{FF2B5EF4-FFF2-40B4-BE49-F238E27FC236}">
                  <a16:creationId xmlns:a16="http://schemas.microsoft.com/office/drawing/2014/main" id="{5B9711EE-0A95-E948-935F-B1E8A1947264}"/>
                </a:ext>
              </a:extLst>
            </p:cNvPr>
            <p:cNvSpPr/>
            <p:nvPr/>
          </p:nvSpPr>
          <p:spPr>
            <a:xfrm>
              <a:off x="6242606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owchart: Connector 27">
              <a:extLst>
                <a:ext uri="{FF2B5EF4-FFF2-40B4-BE49-F238E27FC236}">
                  <a16:creationId xmlns:a16="http://schemas.microsoft.com/office/drawing/2014/main" id="{68F1C28A-3343-5949-A366-D16BE647E89E}"/>
                </a:ext>
              </a:extLst>
            </p:cNvPr>
            <p:cNvSpPr/>
            <p:nvPr/>
          </p:nvSpPr>
          <p:spPr>
            <a:xfrm>
              <a:off x="6355583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Connector 28">
              <a:extLst>
                <a:ext uri="{FF2B5EF4-FFF2-40B4-BE49-F238E27FC236}">
                  <a16:creationId xmlns:a16="http://schemas.microsoft.com/office/drawing/2014/main" id="{46EA3F22-835E-6F4B-BD7F-20C2C2F22BFC}"/>
                </a:ext>
              </a:extLst>
            </p:cNvPr>
            <p:cNvSpPr/>
            <p:nvPr/>
          </p:nvSpPr>
          <p:spPr>
            <a:xfrm>
              <a:off x="6468560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Connector 29">
              <a:extLst>
                <a:ext uri="{FF2B5EF4-FFF2-40B4-BE49-F238E27FC236}">
                  <a16:creationId xmlns:a16="http://schemas.microsoft.com/office/drawing/2014/main" id="{25D891D7-848D-3F4A-B2BD-9083BC779D74}"/>
                </a:ext>
              </a:extLst>
            </p:cNvPr>
            <p:cNvSpPr/>
            <p:nvPr/>
          </p:nvSpPr>
          <p:spPr>
            <a:xfrm>
              <a:off x="6581537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958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8130" y="575712"/>
            <a:ext cx="8955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Montserrat SemiBold" panose="00000700000000000000" pitchFamily="2" charset="0"/>
              </a:rPr>
              <a:t>ABOUT TAY-SACHS &amp; SANDHOFF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3930" y="1438134"/>
            <a:ext cx="6944140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The CATS Foundation supports children and adults who are affected</a:t>
            </a:r>
          </a:p>
          <a:p>
            <a:pPr algn="ctr"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cs typeface="Poppins Light" panose="02000000000000000000" pitchFamily="2" charset="0"/>
              </a:rPr>
              <a:t>by Tay-Sachs and Sandhoff disease</a:t>
            </a:r>
            <a:endParaRPr lang="en-US" sz="1300" dirty="0">
              <a:solidFill>
                <a:schemeClr val="bg2"/>
              </a:solidFill>
              <a:cs typeface="Poppins Light" panose="02000000000000000000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64744" y="1256099"/>
            <a:ext cx="1062512" cy="45719"/>
            <a:chOff x="5564744" y="1216343"/>
            <a:chExt cx="1062512" cy="45719"/>
          </a:xfrm>
        </p:grpSpPr>
        <p:sp>
          <p:nvSpPr>
            <p:cNvPr id="6" name="Flowchart: Connector 5"/>
            <p:cNvSpPr/>
            <p:nvPr/>
          </p:nvSpPr>
          <p:spPr>
            <a:xfrm>
              <a:off x="5564744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lowchart: Connector 6"/>
            <p:cNvSpPr/>
            <p:nvPr/>
          </p:nvSpPr>
          <p:spPr>
            <a:xfrm>
              <a:off x="5677721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lowchart: Connector 7"/>
            <p:cNvSpPr/>
            <p:nvPr/>
          </p:nvSpPr>
          <p:spPr>
            <a:xfrm>
              <a:off x="5790698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lowchart: Connector 8"/>
            <p:cNvSpPr/>
            <p:nvPr/>
          </p:nvSpPr>
          <p:spPr>
            <a:xfrm>
              <a:off x="5903675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lowchart: Connector 9"/>
            <p:cNvSpPr/>
            <p:nvPr/>
          </p:nvSpPr>
          <p:spPr>
            <a:xfrm>
              <a:off x="6016652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lowchart: Connector 10"/>
            <p:cNvSpPr/>
            <p:nvPr/>
          </p:nvSpPr>
          <p:spPr>
            <a:xfrm>
              <a:off x="6129629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lowchart: Connector 11"/>
            <p:cNvSpPr/>
            <p:nvPr/>
          </p:nvSpPr>
          <p:spPr>
            <a:xfrm>
              <a:off x="6242606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6355583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6468560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6581537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1437859" y="2967383"/>
            <a:ext cx="4320208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Tay-Sachs and Sandhoff disease are terminal in children where they have a very short life expectancy</a:t>
            </a:r>
            <a:endParaRPr lang="en-US" sz="1300" dirty="0">
              <a:solidFill>
                <a:schemeClr val="bg2"/>
              </a:solidFill>
              <a:cs typeface="Poppins Light" panose="020000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11359" y="2590862"/>
            <a:ext cx="3286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TERMINAL DISEASES IN CHILDREN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433929" y="2967383"/>
            <a:ext cx="4320208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The carrier rate for the diseases is 1 in 300 and there are approximately 1 in 320,000 affected children born a year</a:t>
            </a:r>
            <a:endParaRPr lang="en-US" sz="1300" dirty="0">
              <a:solidFill>
                <a:schemeClr val="bg2"/>
              </a:solidFill>
              <a:cs typeface="Poppins Light" panose="02000000000000000000" pitchFamily="2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407429" y="2590862"/>
            <a:ext cx="3286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AFFECTS 1 IN 320,000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464362" y="5376172"/>
            <a:ext cx="4320208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They are both genetic conditions which are passed onto a child through autosomal inheritance</a:t>
            </a:r>
            <a:endParaRPr lang="en-US" sz="1300" dirty="0">
              <a:solidFill>
                <a:schemeClr val="bg2"/>
              </a:solidFill>
              <a:cs typeface="Poppins Light" panose="020000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37862" y="4999651"/>
            <a:ext cx="3286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GENETIC CONDITION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460432" y="5376172"/>
            <a:ext cx="4320208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In the infantile form,the life expectancy is only 5 years of age whilst adults can live much longer but with support</a:t>
            </a:r>
            <a:endParaRPr lang="en-US" sz="1300" dirty="0">
              <a:solidFill>
                <a:schemeClr val="bg2"/>
              </a:solidFill>
              <a:cs typeface="Poppins Light" panose="02000000000000000000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433932" y="4999651"/>
            <a:ext cx="41399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AVERAGE LIFE EXPECTANCY OF 5 YEARS OF AGE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64363" y="4171777"/>
            <a:ext cx="4320208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Children lose the ability to function independently, have regular seizures and require 24 hour care</a:t>
            </a:r>
            <a:endParaRPr lang="en-US" sz="1300" dirty="0">
              <a:solidFill>
                <a:schemeClr val="bg2"/>
              </a:solidFill>
              <a:cs typeface="Poppins Light" panose="02000000000000000000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37863" y="3795256"/>
            <a:ext cx="3286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REQUIRE 24 HOUR CARE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460433" y="4171777"/>
            <a:ext cx="4320208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Both diseases have an Infantile, Juvenile and Adult Onset form </a:t>
            </a:r>
            <a:endParaRPr lang="en-US" sz="1300" dirty="0">
              <a:solidFill>
                <a:schemeClr val="bg2"/>
              </a:solidFill>
              <a:cs typeface="Poppins Light" panose="02000000000000000000" pitchFamily="2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433933" y="3795256"/>
            <a:ext cx="3286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THREE DISEASE CLASSIFICATIONS</a:t>
            </a:r>
          </a:p>
        </p:txBody>
      </p:sp>
    </p:spTree>
    <p:extLst>
      <p:ext uri="{BB962C8B-B14F-4D97-AF65-F5344CB8AC3E}">
        <p14:creationId xmlns:p14="http://schemas.microsoft.com/office/powerpoint/2010/main" val="132610763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3224D63-535D-3A46-B5F7-68AF67AE27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89" y="6019105"/>
            <a:ext cx="1567111" cy="594011"/>
          </a:xfrm>
          <a:prstGeom prst="rect">
            <a:avLst/>
          </a:prstGeom>
        </p:spPr>
      </p:pic>
      <p:pic>
        <p:nvPicPr>
          <p:cNvPr id="5" name="Picture Placeholder 4" descr="A boy lying on a bed&#10;&#10;Description automatically generated">
            <a:extLst>
              <a:ext uri="{FF2B5EF4-FFF2-40B4-BE49-F238E27FC236}">
                <a16:creationId xmlns:a16="http://schemas.microsoft.com/office/drawing/2014/main" id="{562DC3F3-A939-CB4C-B0FD-6D87822B1F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63" b="33113"/>
          <a:stretch/>
        </p:blipFill>
        <p:spPr>
          <a:xfrm>
            <a:off x="0" y="0"/>
            <a:ext cx="12192000" cy="68580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29A4B9-01A4-2B44-8824-E1B6D847D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689" y="6171505"/>
            <a:ext cx="1567111" cy="59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16581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2" b="15132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" b="3531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2" b="15132"/>
          <a:stretch>
            <a:fillRect/>
          </a:stretch>
        </p:blipFill>
        <p:spPr/>
      </p:pic>
      <p:sp>
        <p:nvSpPr>
          <p:cNvPr id="37" name="Rectangle 36"/>
          <p:cNvSpPr/>
          <p:nvPr/>
        </p:nvSpPr>
        <p:spPr>
          <a:xfrm>
            <a:off x="7840397" y="3796368"/>
            <a:ext cx="316525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Sadly, Amélie died in December 2017 at the age of 8.</a:t>
            </a:r>
          </a:p>
          <a:p>
            <a:pPr>
              <a:lnSpc>
                <a:spcPct val="120000"/>
              </a:lnSpc>
            </a:pPr>
            <a:endParaRPr lang="de-DE" sz="1300" dirty="0">
              <a:solidFill>
                <a:schemeClr val="bg2"/>
              </a:solidFill>
              <a:ea typeface="Open Sans" panose="020B0606030504020204" pitchFamily="34" charset="0"/>
              <a:cs typeface="Poppins Light" panose="020000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She lived a lot longer than we thought she would and did a lot in her short life.</a:t>
            </a:r>
            <a:endParaRPr lang="en-US" sz="1300" dirty="0">
              <a:solidFill>
                <a:schemeClr val="bg2"/>
              </a:solidFill>
              <a:ea typeface="Open Sans" panose="020B06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40397" y="933357"/>
            <a:ext cx="4660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u="sng" dirty="0">
                <a:latin typeface="Montserrat SemiBold" panose="00000700000000000000" pitchFamily="2" charset="0"/>
              </a:rPr>
              <a:t>OUR</a:t>
            </a:r>
          </a:p>
          <a:p>
            <a:r>
              <a:rPr lang="en-US" sz="4000" b="1" u="sng" dirty="0">
                <a:latin typeface="Montserrat SemiBold" panose="00000700000000000000" pitchFamily="2" charset="0"/>
              </a:rPr>
              <a:t>BEAUTIFUL</a:t>
            </a:r>
          </a:p>
          <a:p>
            <a:r>
              <a:rPr lang="en-US" sz="4000" b="1" u="sng" dirty="0">
                <a:latin typeface="Montserrat SemiBold" panose="00000700000000000000" pitchFamily="2" charset="0"/>
              </a:rPr>
              <a:t>AMELIE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988704" y="3073626"/>
            <a:ext cx="1062512" cy="45719"/>
            <a:chOff x="5564744" y="1216343"/>
            <a:chExt cx="1062512" cy="45719"/>
          </a:xfrm>
        </p:grpSpPr>
        <p:sp>
          <p:nvSpPr>
            <p:cNvPr id="13" name="Flowchart: Connector 12"/>
            <p:cNvSpPr/>
            <p:nvPr/>
          </p:nvSpPr>
          <p:spPr>
            <a:xfrm>
              <a:off x="5564744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5677721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5790698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5903675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6016652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6129629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6242606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6355583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6468560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6581537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1996367" y="1777100"/>
            <a:ext cx="3303802" cy="3303800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" b="35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3530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8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F4F3ED6F-4705-5545-ADF6-DC6C1FEEA3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2" y="6279581"/>
            <a:ext cx="1130199" cy="428400"/>
          </a:xfrm>
          <a:prstGeom prst="rect">
            <a:avLst/>
          </a:prstGeom>
        </p:spPr>
      </p:pic>
      <p:sp>
        <p:nvSpPr>
          <p:cNvPr id="5" name="Shape 7770"/>
          <p:cNvSpPr/>
          <p:nvPr/>
        </p:nvSpPr>
        <p:spPr>
          <a:xfrm>
            <a:off x="10764848" y="741561"/>
            <a:ext cx="1427153" cy="3980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19" y="5713"/>
                </a:moveTo>
                <a:lnTo>
                  <a:pt x="8816" y="5519"/>
                </a:lnTo>
                <a:lnTo>
                  <a:pt x="7654" y="5479"/>
                </a:lnTo>
                <a:lnTo>
                  <a:pt x="7370" y="5154"/>
                </a:lnTo>
                <a:lnTo>
                  <a:pt x="7087" y="5103"/>
                </a:lnTo>
                <a:lnTo>
                  <a:pt x="6945" y="5062"/>
                </a:lnTo>
                <a:lnTo>
                  <a:pt x="6860" y="5052"/>
                </a:lnTo>
                <a:lnTo>
                  <a:pt x="6831" y="5021"/>
                </a:lnTo>
                <a:lnTo>
                  <a:pt x="6605" y="4859"/>
                </a:lnTo>
                <a:lnTo>
                  <a:pt x="7087" y="4086"/>
                </a:lnTo>
                <a:lnTo>
                  <a:pt x="5556" y="3375"/>
                </a:lnTo>
                <a:lnTo>
                  <a:pt x="5414" y="3202"/>
                </a:lnTo>
                <a:lnTo>
                  <a:pt x="5357" y="3060"/>
                </a:lnTo>
                <a:lnTo>
                  <a:pt x="5357" y="2917"/>
                </a:lnTo>
                <a:lnTo>
                  <a:pt x="5414" y="2785"/>
                </a:lnTo>
                <a:lnTo>
                  <a:pt x="5443" y="2643"/>
                </a:lnTo>
                <a:lnTo>
                  <a:pt x="5357" y="2602"/>
                </a:lnTo>
                <a:lnTo>
                  <a:pt x="5301" y="2521"/>
                </a:lnTo>
                <a:lnTo>
                  <a:pt x="5159" y="2450"/>
                </a:lnTo>
                <a:lnTo>
                  <a:pt x="4932" y="2358"/>
                </a:lnTo>
                <a:lnTo>
                  <a:pt x="4620" y="2267"/>
                </a:lnTo>
                <a:lnTo>
                  <a:pt x="4309" y="2216"/>
                </a:lnTo>
                <a:lnTo>
                  <a:pt x="4139" y="2185"/>
                </a:lnTo>
                <a:lnTo>
                  <a:pt x="3997" y="2175"/>
                </a:lnTo>
                <a:lnTo>
                  <a:pt x="3912" y="2175"/>
                </a:lnTo>
                <a:lnTo>
                  <a:pt x="3883" y="2155"/>
                </a:lnTo>
                <a:lnTo>
                  <a:pt x="3855" y="2145"/>
                </a:lnTo>
                <a:lnTo>
                  <a:pt x="3373" y="1393"/>
                </a:lnTo>
                <a:lnTo>
                  <a:pt x="3345" y="1159"/>
                </a:lnTo>
                <a:lnTo>
                  <a:pt x="4025" y="1047"/>
                </a:lnTo>
                <a:lnTo>
                  <a:pt x="4819" y="701"/>
                </a:lnTo>
                <a:lnTo>
                  <a:pt x="5698" y="468"/>
                </a:lnTo>
                <a:lnTo>
                  <a:pt x="5783" y="396"/>
                </a:lnTo>
                <a:lnTo>
                  <a:pt x="5783" y="346"/>
                </a:lnTo>
                <a:lnTo>
                  <a:pt x="5698" y="305"/>
                </a:lnTo>
                <a:lnTo>
                  <a:pt x="5726" y="274"/>
                </a:lnTo>
                <a:lnTo>
                  <a:pt x="5868" y="234"/>
                </a:lnTo>
                <a:lnTo>
                  <a:pt x="6321" y="335"/>
                </a:lnTo>
                <a:lnTo>
                  <a:pt x="6633" y="417"/>
                </a:lnTo>
                <a:lnTo>
                  <a:pt x="6831" y="468"/>
                </a:lnTo>
                <a:lnTo>
                  <a:pt x="6945" y="478"/>
                </a:lnTo>
                <a:lnTo>
                  <a:pt x="6973" y="488"/>
                </a:lnTo>
                <a:lnTo>
                  <a:pt x="6945" y="508"/>
                </a:lnTo>
                <a:lnTo>
                  <a:pt x="6831" y="508"/>
                </a:lnTo>
                <a:lnTo>
                  <a:pt x="6718" y="518"/>
                </a:lnTo>
                <a:lnTo>
                  <a:pt x="6520" y="549"/>
                </a:lnTo>
                <a:lnTo>
                  <a:pt x="6378" y="579"/>
                </a:lnTo>
                <a:lnTo>
                  <a:pt x="6236" y="661"/>
                </a:lnTo>
                <a:lnTo>
                  <a:pt x="6775" y="712"/>
                </a:lnTo>
                <a:lnTo>
                  <a:pt x="7370" y="712"/>
                </a:lnTo>
                <a:lnTo>
                  <a:pt x="7994" y="701"/>
                </a:lnTo>
                <a:lnTo>
                  <a:pt x="8589" y="671"/>
                </a:lnTo>
                <a:lnTo>
                  <a:pt x="9269" y="651"/>
                </a:lnTo>
                <a:lnTo>
                  <a:pt x="9865" y="630"/>
                </a:lnTo>
                <a:lnTo>
                  <a:pt x="10460" y="661"/>
                </a:lnTo>
                <a:lnTo>
                  <a:pt x="10998" y="722"/>
                </a:lnTo>
                <a:lnTo>
                  <a:pt x="11622" y="813"/>
                </a:lnTo>
                <a:lnTo>
                  <a:pt x="12274" y="935"/>
                </a:lnTo>
                <a:lnTo>
                  <a:pt x="12926" y="1037"/>
                </a:lnTo>
                <a:lnTo>
                  <a:pt x="13606" y="1108"/>
                </a:lnTo>
                <a:lnTo>
                  <a:pt x="14315" y="1118"/>
                </a:lnTo>
                <a:lnTo>
                  <a:pt x="14769" y="1118"/>
                </a:lnTo>
                <a:lnTo>
                  <a:pt x="15222" y="1179"/>
                </a:lnTo>
                <a:lnTo>
                  <a:pt x="15619" y="1291"/>
                </a:lnTo>
                <a:lnTo>
                  <a:pt x="16243" y="1576"/>
                </a:lnTo>
                <a:lnTo>
                  <a:pt x="16384" y="1728"/>
                </a:lnTo>
                <a:lnTo>
                  <a:pt x="16413" y="1860"/>
                </a:lnTo>
                <a:lnTo>
                  <a:pt x="16243" y="2318"/>
                </a:lnTo>
                <a:lnTo>
                  <a:pt x="16072" y="2541"/>
                </a:lnTo>
                <a:lnTo>
                  <a:pt x="15789" y="2694"/>
                </a:lnTo>
                <a:lnTo>
                  <a:pt x="15420" y="2826"/>
                </a:lnTo>
                <a:lnTo>
                  <a:pt x="14967" y="2917"/>
                </a:lnTo>
                <a:lnTo>
                  <a:pt x="14400" y="2978"/>
                </a:lnTo>
                <a:lnTo>
                  <a:pt x="13805" y="3009"/>
                </a:lnTo>
                <a:lnTo>
                  <a:pt x="13153" y="3019"/>
                </a:lnTo>
                <a:lnTo>
                  <a:pt x="12444" y="3019"/>
                </a:lnTo>
                <a:lnTo>
                  <a:pt x="11764" y="2988"/>
                </a:lnTo>
                <a:lnTo>
                  <a:pt x="11083" y="2968"/>
                </a:lnTo>
                <a:lnTo>
                  <a:pt x="10375" y="2927"/>
                </a:lnTo>
                <a:lnTo>
                  <a:pt x="9694" y="2897"/>
                </a:lnTo>
                <a:lnTo>
                  <a:pt x="9071" y="2866"/>
                </a:lnTo>
                <a:lnTo>
                  <a:pt x="8532" y="2846"/>
                </a:lnTo>
                <a:lnTo>
                  <a:pt x="8022" y="2836"/>
                </a:lnTo>
                <a:lnTo>
                  <a:pt x="8419" y="2978"/>
                </a:lnTo>
                <a:lnTo>
                  <a:pt x="8844" y="3100"/>
                </a:lnTo>
                <a:lnTo>
                  <a:pt x="9326" y="3192"/>
                </a:lnTo>
                <a:lnTo>
                  <a:pt x="9808" y="3263"/>
                </a:lnTo>
                <a:lnTo>
                  <a:pt x="10261" y="3354"/>
                </a:lnTo>
                <a:lnTo>
                  <a:pt x="10715" y="3436"/>
                </a:lnTo>
                <a:lnTo>
                  <a:pt x="11083" y="3517"/>
                </a:lnTo>
                <a:lnTo>
                  <a:pt x="11395" y="3619"/>
                </a:lnTo>
                <a:lnTo>
                  <a:pt x="11594" y="3751"/>
                </a:lnTo>
                <a:lnTo>
                  <a:pt x="11679" y="3893"/>
                </a:lnTo>
                <a:lnTo>
                  <a:pt x="11650" y="4076"/>
                </a:lnTo>
                <a:lnTo>
                  <a:pt x="11820" y="4259"/>
                </a:lnTo>
                <a:lnTo>
                  <a:pt x="11991" y="4452"/>
                </a:lnTo>
                <a:lnTo>
                  <a:pt x="12047" y="4655"/>
                </a:lnTo>
                <a:lnTo>
                  <a:pt x="12047" y="4838"/>
                </a:lnTo>
                <a:lnTo>
                  <a:pt x="12161" y="4910"/>
                </a:lnTo>
                <a:lnTo>
                  <a:pt x="12331" y="4930"/>
                </a:lnTo>
                <a:lnTo>
                  <a:pt x="12586" y="4950"/>
                </a:lnTo>
                <a:lnTo>
                  <a:pt x="12898" y="4930"/>
                </a:lnTo>
                <a:lnTo>
                  <a:pt x="13181" y="4920"/>
                </a:lnTo>
                <a:lnTo>
                  <a:pt x="13436" y="4889"/>
                </a:lnTo>
                <a:lnTo>
                  <a:pt x="13663" y="4879"/>
                </a:lnTo>
                <a:lnTo>
                  <a:pt x="13833" y="4869"/>
                </a:lnTo>
                <a:lnTo>
                  <a:pt x="14202" y="4910"/>
                </a:lnTo>
                <a:lnTo>
                  <a:pt x="14513" y="4971"/>
                </a:lnTo>
                <a:lnTo>
                  <a:pt x="14882" y="5042"/>
                </a:lnTo>
                <a:lnTo>
                  <a:pt x="15279" y="5072"/>
                </a:lnTo>
                <a:lnTo>
                  <a:pt x="15761" y="5062"/>
                </a:lnTo>
                <a:lnTo>
                  <a:pt x="15987" y="5021"/>
                </a:lnTo>
                <a:lnTo>
                  <a:pt x="16072" y="4950"/>
                </a:lnTo>
                <a:lnTo>
                  <a:pt x="16157" y="4859"/>
                </a:lnTo>
                <a:lnTo>
                  <a:pt x="16157" y="4747"/>
                </a:lnTo>
                <a:lnTo>
                  <a:pt x="16129" y="4645"/>
                </a:lnTo>
                <a:lnTo>
                  <a:pt x="16072" y="4554"/>
                </a:lnTo>
                <a:lnTo>
                  <a:pt x="16044" y="4493"/>
                </a:lnTo>
                <a:lnTo>
                  <a:pt x="15420" y="4493"/>
                </a:lnTo>
                <a:lnTo>
                  <a:pt x="14967" y="4452"/>
                </a:lnTo>
                <a:lnTo>
                  <a:pt x="14627" y="4381"/>
                </a:lnTo>
                <a:lnTo>
                  <a:pt x="14400" y="4259"/>
                </a:lnTo>
                <a:lnTo>
                  <a:pt x="14258" y="4076"/>
                </a:lnTo>
                <a:lnTo>
                  <a:pt x="14570" y="3995"/>
                </a:lnTo>
                <a:lnTo>
                  <a:pt x="14967" y="3964"/>
                </a:lnTo>
                <a:lnTo>
                  <a:pt x="15364" y="3985"/>
                </a:lnTo>
                <a:lnTo>
                  <a:pt x="15817" y="4005"/>
                </a:lnTo>
                <a:lnTo>
                  <a:pt x="16299" y="4035"/>
                </a:lnTo>
                <a:lnTo>
                  <a:pt x="16781" y="4046"/>
                </a:lnTo>
                <a:lnTo>
                  <a:pt x="17206" y="4046"/>
                </a:lnTo>
                <a:lnTo>
                  <a:pt x="17631" y="4005"/>
                </a:lnTo>
                <a:lnTo>
                  <a:pt x="17972" y="3913"/>
                </a:lnTo>
                <a:lnTo>
                  <a:pt x="17943" y="3751"/>
                </a:lnTo>
                <a:lnTo>
                  <a:pt x="17802" y="3619"/>
                </a:lnTo>
                <a:lnTo>
                  <a:pt x="17603" y="3517"/>
                </a:lnTo>
                <a:lnTo>
                  <a:pt x="17433" y="3426"/>
                </a:lnTo>
                <a:lnTo>
                  <a:pt x="17235" y="3344"/>
                </a:lnTo>
                <a:lnTo>
                  <a:pt x="17093" y="3253"/>
                </a:lnTo>
                <a:lnTo>
                  <a:pt x="17036" y="3151"/>
                </a:lnTo>
                <a:lnTo>
                  <a:pt x="17065" y="3019"/>
                </a:lnTo>
                <a:lnTo>
                  <a:pt x="17178" y="2887"/>
                </a:lnTo>
                <a:lnTo>
                  <a:pt x="17291" y="2826"/>
                </a:lnTo>
                <a:lnTo>
                  <a:pt x="17348" y="2805"/>
                </a:lnTo>
                <a:lnTo>
                  <a:pt x="17461" y="2795"/>
                </a:lnTo>
                <a:lnTo>
                  <a:pt x="17546" y="2795"/>
                </a:lnTo>
                <a:lnTo>
                  <a:pt x="17631" y="2755"/>
                </a:lnTo>
                <a:lnTo>
                  <a:pt x="17745" y="2683"/>
                </a:lnTo>
                <a:lnTo>
                  <a:pt x="17943" y="2521"/>
                </a:lnTo>
                <a:lnTo>
                  <a:pt x="18085" y="2358"/>
                </a:lnTo>
                <a:lnTo>
                  <a:pt x="18198" y="2216"/>
                </a:lnTo>
                <a:lnTo>
                  <a:pt x="18312" y="2104"/>
                </a:lnTo>
                <a:lnTo>
                  <a:pt x="18454" y="2043"/>
                </a:lnTo>
                <a:lnTo>
                  <a:pt x="18652" y="2063"/>
                </a:lnTo>
                <a:lnTo>
                  <a:pt x="18992" y="2104"/>
                </a:lnTo>
                <a:lnTo>
                  <a:pt x="19389" y="2145"/>
                </a:lnTo>
                <a:lnTo>
                  <a:pt x="19786" y="2196"/>
                </a:lnTo>
                <a:lnTo>
                  <a:pt x="20183" y="2226"/>
                </a:lnTo>
                <a:lnTo>
                  <a:pt x="20523" y="2246"/>
                </a:lnTo>
                <a:lnTo>
                  <a:pt x="20721" y="2267"/>
                </a:lnTo>
                <a:lnTo>
                  <a:pt x="20438" y="2155"/>
                </a:lnTo>
                <a:lnTo>
                  <a:pt x="20211" y="2033"/>
                </a:lnTo>
                <a:lnTo>
                  <a:pt x="20041" y="1880"/>
                </a:lnTo>
                <a:lnTo>
                  <a:pt x="19871" y="1738"/>
                </a:lnTo>
                <a:lnTo>
                  <a:pt x="19729" y="1596"/>
                </a:lnTo>
                <a:lnTo>
                  <a:pt x="19559" y="1464"/>
                </a:lnTo>
                <a:lnTo>
                  <a:pt x="19361" y="1362"/>
                </a:lnTo>
                <a:lnTo>
                  <a:pt x="19134" y="1291"/>
                </a:lnTo>
                <a:lnTo>
                  <a:pt x="18794" y="1250"/>
                </a:lnTo>
                <a:lnTo>
                  <a:pt x="18397" y="1260"/>
                </a:lnTo>
                <a:lnTo>
                  <a:pt x="18198" y="1179"/>
                </a:lnTo>
                <a:lnTo>
                  <a:pt x="18113" y="1077"/>
                </a:lnTo>
                <a:lnTo>
                  <a:pt x="18142" y="966"/>
                </a:lnTo>
                <a:lnTo>
                  <a:pt x="18255" y="701"/>
                </a:lnTo>
                <a:lnTo>
                  <a:pt x="18312" y="579"/>
                </a:lnTo>
                <a:lnTo>
                  <a:pt x="18312" y="488"/>
                </a:lnTo>
                <a:lnTo>
                  <a:pt x="18142" y="417"/>
                </a:lnTo>
                <a:lnTo>
                  <a:pt x="17858" y="346"/>
                </a:lnTo>
                <a:lnTo>
                  <a:pt x="17546" y="305"/>
                </a:lnTo>
                <a:lnTo>
                  <a:pt x="17150" y="274"/>
                </a:lnTo>
                <a:lnTo>
                  <a:pt x="16781" y="234"/>
                </a:lnTo>
                <a:lnTo>
                  <a:pt x="16469" y="183"/>
                </a:lnTo>
                <a:lnTo>
                  <a:pt x="16299" y="102"/>
                </a:lnTo>
                <a:lnTo>
                  <a:pt x="16980" y="71"/>
                </a:lnTo>
                <a:lnTo>
                  <a:pt x="17546" y="51"/>
                </a:lnTo>
                <a:lnTo>
                  <a:pt x="17972" y="20"/>
                </a:lnTo>
                <a:lnTo>
                  <a:pt x="18340" y="0"/>
                </a:lnTo>
                <a:lnTo>
                  <a:pt x="18652" y="0"/>
                </a:lnTo>
                <a:lnTo>
                  <a:pt x="18964" y="10"/>
                </a:lnTo>
                <a:lnTo>
                  <a:pt x="19276" y="41"/>
                </a:lnTo>
                <a:lnTo>
                  <a:pt x="19672" y="91"/>
                </a:lnTo>
                <a:lnTo>
                  <a:pt x="20183" y="163"/>
                </a:lnTo>
                <a:lnTo>
                  <a:pt x="20806" y="274"/>
                </a:lnTo>
                <a:lnTo>
                  <a:pt x="20381" y="376"/>
                </a:lnTo>
                <a:lnTo>
                  <a:pt x="19899" y="508"/>
                </a:lnTo>
                <a:lnTo>
                  <a:pt x="19474" y="661"/>
                </a:lnTo>
                <a:lnTo>
                  <a:pt x="19134" y="834"/>
                </a:lnTo>
                <a:lnTo>
                  <a:pt x="19162" y="884"/>
                </a:lnTo>
                <a:lnTo>
                  <a:pt x="19134" y="945"/>
                </a:lnTo>
                <a:lnTo>
                  <a:pt x="19049" y="1016"/>
                </a:lnTo>
                <a:lnTo>
                  <a:pt x="18907" y="1077"/>
                </a:lnTo>
                <a:lnTo>
                  <a:pt x="18737" y="1138"/>
                </a:lnTo>
                <a:lnTo>
                  <a:pt x="18567" y="1220"/>
                </a:lnTo>
                <a:lnTo>
                  <a:pt x="18369" y="1291"/>
                </a:lnTo>
                <a:lnTo>
                  <a:pt x="18198" y="1342"/>
                </a:lnTo>
                <a:lnTo>
                  <a:pt x="18057" y="1403"/>
                </a:lnTo>
                <a:lnTo>
                  <a:pt x="17972" y="1443"/>
                </a:lnTo>
                <a:lnTo>
                  <a:pt x="17943" y="1464"/>
                </a:lnTo>
                <a:lnTo>
                  <a:pt x="17972" y="1484"/>
                </a:lnTo>
                <a:lnTo>
                  <a:pt x="18085" y="1484"/>
                </a:lnTo>
                <a:lnTo>
                  <a:pt x="18652" y="1433"/>
                </a:lnTo>
                <a:lnTo>
                  <a:pt x="19134" y="1362"/>
                </a:lnTo>
                <a:lnTo>
                  <a:pt x="19757" y="1271"/>
                </a:lnTo>
                <a:lnTo>
                  <a:pt x="20551" y="1159"/>
                </a:lnTo>
                <a:lnTo>
                  <a:pt x="21543" y="1016"/>
                </a:lnTo>
                <a:lnTo>
                  <a:pt x="21600" y="20075"/>
                </a:lnTo>
                <a:lnTo>
                  <a:pt x="21572" y="20065"/>
                </a:lnTo>
                <a:lnTo>
                  <a:pt x="21430" y="20065"/>
                </a:lnTo>
                <a:lnTo>
                  <a:pt x="21231" y="20055"/>
                </a:lnTo>
                <a:lnTo>
                  <a:pt x="20976" y="20035"/>
                </a:lnTo>
                <a:lnTo>
                  <a:pt x="20693" y="20055"/>
                </a:lnTo>
                <a:lnTo>
                  <a:pt x="20381" y="20065"/>
                </a:lnTo>
                <a:lnTo>
                  <a:pt x="20041" y="20106"/>
                </a:lnTo>
                <a:lnTo>
                  <a:pt x="19729" y="20167"/>
                </a:lnTo>
                <a:lnTo>
                  <a:pt x="19417" y="20268"/>
                </a:lnTo>
                <a:lnTo>
                  <a:pt x="19162" y="20401"/>
                </a:lnTo>
                <a:lnTo>
                  <a:pt x="18964" y="20584"/>
                </a:lnTo>
                <a:lnTo>
                  <a:pt x="18765" y="20807"/>
                </a:lnTo>
                <a:lnTo>
                  <a:pt x="18709" y="21082"/>
                </a:lnTo>
                <a:lnTo>
                  <a:pt x="17802" y="21000"/>
                </a:lnTo>
                <a:lnTo>
                  <a:pt x="18198" y="21305"/>
                </a:lnTo>
                <a:lnTo>
                  <a:pt x="17603" y="21590"/>
                </a:lnTo>
                <a:lnTo>
                  <a:pt x="17178" y="21600"/>
                </a:lnTo>
                <a:lnTo>
                  <a:pt x="16781" y="21590"/>
                </a:lnTo>
                <a:lnTo>
                  <a:pt x="16526" y="21519"/>
                </a:lnTo>
                <a:lnTo>
                  <a:pt x="16384" y="21417"/>
                </a:lnTo>
                <a:lnTo>
                  <a:pt x="16243" y="21285"/>
                </a:lnTo>
                <a:lnTo>
                  <a:pt x="16157" y="21163"/>
                </a:lnTo>
                <a:lnTo>
                  <a:pt x="16044" y="21051"/>
                </a:lnTo>
                <a:lnTo>
                  <a:pt x="15931" y="20868"/>
                </a:lnTo>
                <a:lnTo>
                  <a:pt x="15902" y="20716"/>
                </a:lnTo>
                <a:lnTo>
                  <a:pt x="15817" y="20573"/>
                </a:lnTo>
                <a:lnTo>
                  <a:pt x="15732" y="20482"/>
                </a:lnTo>
                <a:lnTo>
                  <a:pt x="15420" y="20380"/>
                </a:lnTo>
                <a:lnTo>
                  <a:pt x="15024" y="20268"/>
                </a:lnTo>
                <a:lnTo>
                  <a:pt x="14513" y="20146"/>
                </a:lnTo>
                <a:lnTo>
                  <a:pt x="14117" y="20065"/>
                </a:lnTo>
                <a:lnTo>
                  <a:pt x="13039" y="19821"/>
                </a:lnTo>
                <a:lnTo>
                  <a:pt x="12529" y="19648"/>
                </a:lnTo>
                <a:lnTo>
                  <a:pt x="12047" y="19455"/>
                </a:lnTo>
                <a:lnTo>
                  <a:pt x="11792" y="19526"/>
                </a:lnTo>
                <a:lnTo>
                  <a:pt x="11594" y="19598"/>
                </a:lnTo>
                <a:lnTo>
                  <a:pt x="11339" y="19648"/>
                </a:lnTo>
                <a:lnTo>
                  <a:pt x="11112" y="19699"/>
                </a:lnTo>
                <a:lnTo>
                  <a:pt x="10857" y="19781"/>
                </a:lnTo>
                <a:lnTo>
                  <a:pt x="10602" y="19882"/>
                </a:lnTo>
                <a:lnTo>
                  <a:pt x="10261" y="20035"/>
                </a:lnTo>
                <a:lnTo>
                  <a:pt x="9865" y="20004"/>
                </a:lnTo>
                <a:lnTo>
                  <a:pt x="9609" y="19963"/>
                </a:lnTo>
                <a:lnTo>
                  <a:pt x="9439" y="19913"/>
                </a:lnTo>
                <a:lnTo>
                  <a:pt x="9213" y="19852"/>
                </a:lnTo>
                <a:lnTo>
                  <a:pt x="9014" y="19791"/>
                </a:lnTo>
                <a:lnTo>
                  <a:pt x="8816" y="19842"/>
                </a:lnTo>
                <a:lnTo>
                  <a:pt x="8561" y="19923"/>
                </a:lnTo>
                <a:lnTo>
                  <a:pt x="8192" y="20014"/>
                </a:lnTo>
                <a:lnTo>
                  <a:pt x="7852" y="20096"/>
                </a:lnTo>
                <a:lnTo>
                  <a:pt x="7398" y="20126"/>
                </a:lnTo>
                <a:lnTo>
                  <a:pt x="6888" y="20146"/>
                </a:lnTo>
                <a:lnTo>
                  <a:pt x="6435" y="20096"/>
                </a:lnTo>
                <a:lnTo>
                  <a:pt x="4819" y="19791"/>
                </a:lnTo>
                <a:lnTo>
                  <a:pt x="5669" y="19008"/>
                </a:lnTo>
                <a:lnTo>
                  <a:pt x="5669" y="18896"/>
                </a:lnTo>
                <a:lnTo>
                  <a:pt x="5613" y="18784"/>
                </a:lnTo>
                <a:lnTo>
                  <a:pt x="5613" y="18693"/>
                </a:lnTo>
                <a:lnTo>
                  <a:pt x="7398" y="17666"/>
                </a:lnTo>
                <a:lnTo>
                  <a:pt x="7257" y="17575"/>
                </a:lnTo>
                <a:lnTo>
                  <a:pt x="7087" y="17422"/>
                </a:lnTo>
                <a:lnTo>
                  <a:pt x="6888" y="17250"/>
                </a:lnTo>
                <a:lnTo>
                  <a:pt x="6633" y="17097"/>
                </a:lnTo>
                <a:lnTo>
                  <a:pt x="6435" y="16975"/>
                </a:lnTo>
                <a:lnTo>
                  <a:pt x="5811" y="16782"/>
                </a:lnTo>
                <a:lnTo>
                  <a:pt x="5924" y="16680"/>
                </a:lnTo>
                <a:lnTo>
                  <a:pt x="5868" y="16599"/>
                </a:lnTo>
                <a:lnTo>
                  <a:pt x="5811" y="16548"/>
                </a:lnTo>
                <a:lnTo>
                  <a:pt x="5669" y="16518"/>
                </a:lnTo>
                <a:lnTo>
                  <a:pt x="5471" y="16487"/>
                </a:lnTo>
                <a:lnTo>
                  <a:pt x="5301" y="16446"/>
                </a:lnTo>
                <a:lnTo>
                  <a:pt x="5102" y="16396"/>
                </a:lnTo>
                <a:lnTo>
                  <a:pt x="5272" y="16304"/>
                </a:lnTo>
                <a:lnTo>
                  <a:pt x="5471" y="16182"/>
                </a:lnTo>
                <a:lnTo>
                  <a:pt x="5669" y="16070"/>
                </a:lnTo>
                <a:lnTo>
                  <a:pt x="5783" y="15959"/>
                </a:lnTo>
                <a:lnTo>
                  <a:pt x="5811" y="15816"/>
                </a:lnTo>
                <a:lnTo>
                  <a:pt x="5783" y="15623"/>
                </a:lnTo>
                <a:lnTo>
                  <a:pt x="5698" y="15420"/>
                </a:lnTo>
                <a:lnTo>
                  <a:pt x="5528" y="15206"/>
                </a:lnTo>
                <a:lnTo>
                  <a:pt x="5329" y="15013"/>
                </a:lnTo>
                <a:lnTo>
                  <a:pt x="5102" y="14840"/>
                </a:lnTo>
                <a:lnTo>
                  <a:pt x="4904" y="14708"/>
                </a:lnTo>
                <a:lnTo>
                  <a:pt x="4649" y="14637"/>
                </a:lnTo>
                <a:lnTo>
                  <a:pt x="1984" y="14922"/>
                </a:lnTo>
                <a:lnTo>
                  <a:pt x="1786" y="14739"/>
                </a:lnTo>
                <a:lnTo>
                  <a:pt x="1672" y="14729"/>
                </a:lnTo>
                <a:lnTo>
                  <a:pt x="1361" y="14729"/>
                </a:lnTo>
                <a:lnTo>
                  <a:pt x="1049" y="14749"/>
                </a:lnTo>
                <a:lnTo>
                  <a:pt x="680" y="14769"/>
                </a:lnTo>
                <a:lnTo>
                  <a:pt x="397" y="14779"/>
                </a:lnTo>
                <a:lnTo>
                  <a:pt x="425" y="14749"/>
                </a:lnTo>
                <a:lnTo>
                  <a:pt x="454" y="14729"/>
                </a:lnTo>
                <a:lnTo>
                  <a:pt x="510" y="14698"/>
                </a:lnTo>
                <a:lnTo>
                  <a:pt x="567" y="14658"/>
                </a:lnTo>
                <a:lnTo>
                  <a:pt x="624" y="14637"/>
                </a:lnTo>
                <a:lnTo>
                  <a:pt x="680" y="14597"/>
                </a:lnTo>
                <a:lnTo>
                  <a:pt x="765" y="14586"/>
                </a:lnTo>
                <a:lnTo>
                  <a:pt x="794" y="14566"/>
                </a:lnTo>
                <a:lnTo>
                  <a:pt x="454" y="14515"/>
                </a:lnTo>
                <a:lnTo>
                  <a:pt x="198" y="14454"/>
                </a:lnTo>
                <a:lnTo>
                  <a:pt x="0" y="14353"/>
                </a:lnTo>
                <a:lnTo>
                  <a:pt x="397" y="14332"/>
                </a:lnTo>
                <a:lnTo>
                  <a:pt x="822" y="14312"/>
                </a:lnTo>
                <a:lnTo>
                  <a:pt x="1191" y="14261"/>
                </a:lnTo>
                <a:lnTo>
                  <a:pt x="1446" y="14180"/>
                </a:lnTo>
                <a:lnTo>
                  <a:pt x="1219" y="14058"/>
                </a:lnTo>
                <a:lnTo>
                  <a:pt x="1077" y="13905"/>
                </a:lnTo>
                <a:lnTo>
                  <a:pt x="1049" y="13753"/>
                </a:lnTo>
                <a:lnTo>
                  <a:pt x="1020" y="13580"/>
                </a:lnTo>
                <a:lnTo>
                  <a:pt x="964" y="13438"/>
                </a:lnTo>
                <a:lnTo>
                  <a:pt x="879" y="13316"/>
                </a:lnTo>
                <a:lnTo>
                  <a:pt x="709" y="13194"/>
                </a:lnTo>
                <a:lnTo>
                  <a:pt x="539" y="13041"/>
                </a:lnTo>
                <a:lnTo>
                  <a:pt x="454" y="12919"/>
                </a:lnTo>
                <a:lnTo>
                  <a:pt x="454" y="12797"/>
                </a:lnTo>
                <a:lnTo>
                  <a:pt x="624" y="12706"/>
                </a:lnTo>
                <a:lnTo>
                  <a:pt x="794" y="12665"/>
                </a:lnTo>
                <a:lnTo>
                  <a:pt x="1020" y="12665"/>
                </a:lnTo>
                <a:lnTo>
                  <a:pt x="1219" y="12686"/>
                </a:lnTo>
                <a:lnTo>
                  <a:pt x="1446" y="12706"/>
                </a:lnTo>
                <a:lnTo>
                  <a:pt x="1701" y="12716"/>
                </a:lnTo>
                <a:lnTo>
                  <a:pt x="1956" y="12706"/>
                </a:lnTo>
                <a:lnTo>
                  <a:pt x="2211" y="12655"/>
                </a:lnTo>
                <a:lnTo>
                  <a:pt x="2381" y="12686"/>
                </a:lnTo>
                <a:lnTo>
                  <a:pt x="2636" y="12665"/>
                </a:lnTo>
                <a:lnTo>
                  <a:pt x="2948" y="12655"/>
                </a:lnTo>
                <a:lnTo>
                  <a:pt x="3231" y="12645"/>
                </a:lnTo>
                <a:lnTo>
                  <a:pt x="3487" y="12747"/>
                </a:lnTo>
                <a:lnTo>
                  <a:pt x="3770" y="12777"/>
                </a:lnTo>
                <a:lnTo>
                  <a:pt x="4167" y="12757"/>
                </a:lnTo>
                <a:lnTo>
                  <a:pt x="4677" y="12736"/>
                </a:lnTo>
                <a:lnTo>
                  <a:pt x="5017" y="12716"/>
                </a:lnTo>
                <a:lnTo>
                  <a:pt x="5357" y="12747"/>
                </a:lnTo>
                <a:lnTo>
                  <a:pt x="5811" y="12808"/>
                </a:lnTo>
                <a:lnTo>
                  <a:pt x="6208" y="12889"/>
                </a:lnTo>
                <a:lnTo>
                  <a:pt x="6633" y="12980"/>
                </a:lnTo>
                <a:lnTo>
                  <a:pt x="7483" y="13133"/>
                </a:lnTo>
                <a:lnTo>
                  <a:pt x="7795" y="13173"/>
                </a:lnTo>
                <a:lnTo>
                  <a:pt x="8135" y="13194"/>
                </a:lnTo>
                <a:lnTo>
                  <a:pt x="8334" y="13153"/>
                </a:lnTo>
                <a:lnTo>
                  <a:pt x="8702" y="13062"/>
                </a:lnTo>
                <a:lnTo>
                  <a:pt x="8957" y="12950"/>
                </a:lnTo>
                <a:lnTo>
                  <a:pt x="9156" y="12838"/>
                </a:lnTo>
                <a:lnTo>
                  <a:pt x="9354" y="12736"/>
                </a:lnTo>
                <a:lnTo>
                  <a:pt x="9553" y="12645"/>
                </a:lnTo>
                <a:lnTo>
                  <a:pt x="9694" y="12503"/>
                </a:lnTo>
                <a:lnTo>
                  <a:pt x="9836" y="12330"/>
                </a:lnTo>
                <a:lnTo>
                  <a:pt x="9950" y="12147"/>
                </a:lnTo>
                <a:lnTo>
                  <a:pt x="10006" y="11964"/>
                </a:lnTo>
                <a:lnTo>
                  <a:pt x="10006" y="11811"/>
                </a:lnTo>
                <a:lnTo>
                  <a:pt x="9921" y="11669"/>
                </a:lnTo>
                <a:lnTo>
                  <a:pt x="9723" y="11578"/>
                </a:lnTo>
                <a:lnTo>
                  <a:pt x="9269" y="11466"/>
                </a:lnTo>
                <a:lnTo>
                  <a:pt x="8844" y="11415"/>
                </a:lnTo>
                <a:lnTo>
                  <a:pt x="8504" y="11395"/>
                </a:lnTo>
                <a:lnTo>
                  <a:pt x="8164" y="11395"/>
                </a:lnTo>
                <a:lnTo>
                  <a:pt x="7852" y="11364"/>
                </a:lnTo>
                <a:lnTo>
                  <a:pt x="7483" y="11303"/>
                </a:lnTo>
                <a:lnTo>
                  <a:pt x="7143" y="11181"/>
                </a:lnTo>
                <a:lnTo>
                  <a:pt x="7342" y="11141"/>
                </a:lnTo>
                <a:lnTo>
                  <a:pt x="7597" y="11049"/>
                </a:lnTo>
                <a:lnTo>
                  <a:pt x="7880" y="10937"/>
                </a:lnTo>
                <a:lnTo>
                  <a:pt x="8192" y="10785"/>
                </a:lnTo>
                <a:lnTo>
                  <a:pt x="8050" y="10754"/>
                </a:lnTo>
                <a:lnTo>
                  <a:pt x="7795" y="10663"/>
                </a:lnTo>
                <a:lnTo>
                  <a:pt x="7739" y="10632"/>
                </a:lnTo>
                <a:lnTo>
                  <a:pt x="7654" y="10602"/>
                </a:lnTo>
                <a:lnTo>
                  <a:pt x="7398" y="10531"/>
                </a:lnTo>
                <a:lnTo>
                  <a:pt x="7370" y="10480"/>
                </a:lnTo>
                <a:lnTo>
                  <a:pt x="7398" y="10429"/>
                </a:lnTo>
                <a:lnTo>
                  <a:pt x="7512" y="10378"/>
                </a:lnTo>
                <a:lnTo>
                  <a:pt x="7654" y="10338"/>
                </a:lnTo>
                <a:lnTo>
                  <a:pt x="7739" y="10297"/>
                </a:lnTo>
                <a:lnTo>
                  <a:pt x="7739" y="10124"/>
                </a:lnTo>
                <a:lnTo>
                  <a:pt x="7795" y="10063"/>
                </a:lnTo>
                <a:lnTo>
                  <a:pt x="7994" y="9972"/>
                </a:lnTo>
                <a:lnTo>
                  <a:pt x="8050" y="9829"/>
                </a:lnTo>
                <a:lnTo>
                  <a:pt x="8277" y="9697"/>
                </a:lnTo>
                <a:lnTo>
                  <a:pt x="8561" y="9595"/>
                </a:lnTo>
                <a:lnTo>
                  <a:pt x="8929" y="9494"/>
                </a:lnTo>
                <a:lnTo>
                  <a:pt x="9298" y="9402"/>
                </a:lnTo>
                <a:lnTo>
                  <a:pt x="9666" y="9321"/>
                </a:lnTo>
                <a:lnTo>
                  <a:pt x="9978" y="9230"/>
                </a:lnTo>
                <a:lnTo>
                  <a:pt x="10205" y="9128"/>
                </a:lnTo>
                <a:lnTo>
                  <a:pt x="10261" y="9026"/>
                </a:lnTo>
                <a:lnTo>
                  <a:pt x="9581" y="9047"/>
                </a:lnTo>
                <a:lnTo>
                  <a:pt x="9298" y="9077"/>
                </a:lnTo>
                <a:lnTo>
                  <a:pt x="9014" y="9087"/>
                </a:lnTo>
                <a:lnTo>
                  <a:pt x="8787" y="9077"/>
                </a:lnTo>
                <a:lnTo>
                  <a:pt x="8646" y="9036"/>
                </a:lnTo>
                <a:lnTo>
                  <a:pt x="8532" y="8945"/>
                </a:lnTo>
                <a:lnTo>
                  <a:pt x="8504" y="8813"/>
                </a:lnTo>
                <a:lnTo>
                  <a:pt x="8192" y="8823"/>
                </a:lnTo>
                <a:lnTo>
                  <a:pt x="7852" y="8823"/>
                </a:lnTo>
                <a:lnTo>
                  <a:pt x="7483" y="8803"/>
                </a:lnTo>
                <a:lnTo>
                  <a:pt x="7172" y="8762"/>
                </a:lnTo>
                <a:lnTo>
                  <a:pt x="7540" y="8640"/>
                </a:lnTo>
                <a:lnTo>
                  <a:pt x="7994" y="8488"/>
                </a:lnTo>
                <a:lnTo>
                  <a:pt x="8419" y="8305"/>
                </a:lnTo>
                <a:lnTo>
                  <a:pt x="8844" y="8101"/>
                </a:lnTo>
                <a:lnTo>
                  <a:pt x="9269" y="7878"/>
                </a:lnTo>
                <a:lnTo>
                  <a:pt x="9609" y="7644"/>
                </a:lnTo>
                <a:lnTo>
                  <a:pt x="9921" y="7420"/>
                </a:lnTo>
                <a:lnTo>
                  <a:pt x="10120" y="7197"/>
                </a:lnTo>
                <a:lnTo>
                  <a:pt x="10233" y="7003"/>
                </a:lnTo>
                <a:lnTo>
                  <a:pt x="10233" y="6821"/>
                </a:lnTo>
                <a:lnTo>
                  <a:pt x="10063" y="6668"/>
                </a:lnTo>
                <a:lnTo>
                  <a:pt x="9836" y="6536"/>
                </a:lnTo>
                <a:lnTo>
                  <a:pt x="9694" y="6444"/>
                </a:lnTo>
                <a:lnTo>
                  <a:pt x="9496" y="6363"/>
                </a:lnTo>
                <a:lnTo>
                  <a:pt x="9269" y="6312"/>
                </a:lnTo>
                <a:lnTo>
                  <a:pt x="8929" y="6261"/>
                </a:lnTo>
                <a:lnTo>
                  <a:pt x="8419" y="6221"/>
                </a:lnTo>
                <a:lnTo>
                  <a:pt x="8561" y="5946"/>
                </a:lnTo>
                <a:lnTo>
                  <a:pt x="8419" y="5713"/>
                </a:lnTo>
              </a:path>
            </a:pathLst>
          </a:custGeom>
          <a:solidFill>
            <a:schemeClr val="accent2"/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6" name="Shape 7771"/>
          <p:cNvSpPr/>
          <p:nvPr/>
        </p:nvSpPr>
        <p:spPr>
          <a:xfrm>
            <a:off x="11646986" y="1893575"/>
            <a:ext cx="221003" cy="277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27" y="8319"/>
                </a:moveTo>
                <a:lnTo>
                  <a:pt x="5858" y="6859"/>
                </a:lnTo>
                <a:lnTo>
                  <a:pt x="6407" y="6859"/>
                </a:lnTo>
                <a:lnTo>
                  <a:pt x="6590" y="7005"/>
                </a:lnTo>
                <a:lnTo>
                  <a:pt x="7139" y="7297"/>
                </a:lnTo>
                <a:lnTo>
                  <a:pt x="7871" y="7589"/>
                </a:lnTo>
                <a:lnTo>
                  <a:pt x="9153" y="7589"/>
                </a:lnTo>
                <a:lnTo>
                  <a:pt x="9519" y="6130"/>
                </a:lnTo>
                <a:lnTo>
                  <a:pt x="8420" y="4670"/>
                </a:lnTo>
                <a:lnTo>
                  <a:pt x="7139" y="3503"/>
                </a:lnTo>
                <a:lnTo>
                  <a:pt x="4942" y="2627"/>
                </a:lnTo>
                <a:lnTo>
                  <a:pt x="3112" y="1605"/>
                </a:lnTo>
                <a:lnTo>
                  <a:pt x="1281" y="876"/>
                </a:lnTo>
                <a:lnTo>
                  <a:pt x="0" y="292"/>
                </a:lnTo>
                <a:lnTo>
                  <a:pt x="1647" y="0"/>
                </a:lnTo>
                <a:lnTo>
                  <a:pt x="4027" y="0"/>
                </a:lnTo>
                <a:lnTo>
                  <a:pt x="6590" y="146"/>
                </a:lnTo>
                <a:lnTo>
                  <a:pt x="9153" y="730"/>
                </a:lnTo>
                <a:lnTo>
                  <a:pt x="11532" y="1314"/>
                </a:lnTo>
                <a:lnTo>
                  <a:pt x="13363" y="2189"/>
                </a:lnTo>
                <a:lnTo>
                  <a:pt x="14278" y="3503"/>
                </a:lnTo>
                <a:lnTo>
                  <a:pt x="15010" y="4670"/>
                </a:lnTo>
                <a:lnTo>
                  <a:pt x="15925" y="5984"/>
                </a:lnTo>
                <a:lnTo>
                  <a:pt x="17207" y="7735"/>
                </a:lnTo>
                <a:lnTo>
                  <a:pt x="18671" y="9632"/>
                </a:lnTo>
                <a:lnTo>
                  <a:pt x="19769" y="11676"/>
                </a:lnTo>
                <a:lnTo>
                  <a:pt x="20685" y="13719"/>
                </a:lnTo>
                <a:lnTo>
                  <a:pt x="21417" y="15908"/>
                </a:lnTo>
                <a:lnTo>
                  <a:pt x="21600" y="17659"/>
                </a:lnTo>
                <a:lnTo>
                  <a:pt x="21234" y="19265"/>
                </a:lnTo>
                <a:lnTo>
                  <a:pt x="19953" y="20578"/>
                </a:lnTo>
                <a:lnTo>
                  <a:pt x="18122" y="21308"/>
                </a:lnTo>
                <a:lnTo>
                  <a:pt x="15376" y="21600"/>
                </a:lnTo>
                <a:lnTo>
                  <a:pt x="15559" y="20286"/>
                </a:lnTo>
                <a:lnTo>
                  <a:pt x="15376" y="18973"/>
                </a:lnTo>
                <a:lnTo>
                  <a:pt x="14827" y="17514"/>
                </a:lnTo>
                <a:lnTo>
                  <a:pt x="14095" y="16200"/>
                </a:lnTo>
                <a:lnTo>
                  <a:pt x="13180" y="14886"/>
                </a:lnTo>
                <a:lnTo>
                  <a:pt x="10800" y="14886"/>
                </a:lnTo>
                <a:lnTo>
                  <a:pt x="8786" y="14595"/>
                </a:lnTo>
                <a:lnTo>
                  <a:pt x="7139" y="14011"/>
                </a:lnTo>
                <a:lnTo>
                  <a:pt x="5675" y="12697"/>
                </a:lnTo>
                <a:lnTo>
                  <a:pt x="4759" y="10946"/>
                </a:lnTo>
                <a:lnTo>
                  <a:pt x="4027" y="8319"/>
                </a:lnTo>
              </a:path>
            </a:pathLst>
          </a:custGeom>
          <a:solidFill>
            <a:schemeClr val="accent2"/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7" name="Shape 7772"/>
          <p:cNvSpPr/>
          <p:nvPr/>
        </p:nvSpPr>
        <p:spPr>
          <a:xfrm>
            <a:off x="11403508" y="2150201"/>
            <a:ext cx="215385" cy="241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8" y="2679"/>
                </a:moveTo>
                <a:lnTo>
                  <a:pt x="1878" y="5023"/>
                </a:lnTo>
                <a:lnTo>
                  <a:pt x="1127" y="6530"/>
                </a:lnTo>
                <a:lnTo>
                  <a:pt x="0" y="7535"/>
                </a:lnTo>
                <a:lnTo>
                  <a:pt x="2066" y="10214"/>
                </a:lnTo>
                <a:lnTo>
                  <a:pt x="5259" y="12893"/>
                </a:lnTo>
                <a:lnTo>
                  <a:pt x="8264" y="15572"/>
                </a:lnTo>
                <a:lnTo>
                  <a:pt x="11270" y="18419"/>
                </a:lnTo>
                <a:lnTo>
                  <a:pt x="13711" y="21600"/>
                </a:lnTo>
                <a:lnTo>
                  <a:pt x="15026" y="20093"/>
                </a:lnTo>
                <a:lnTo>
                  <a:pt x="15965" y="19088"/>
                </a:lnTo>
                <a:lnTo>
                  <a:pt x="16717" y="18419"/>
                </a:lnTo>
                <a:lnTo>
                  <a:pt x="17468" y="17916"/>
                </a:lnTo>
                <a:lnTo>
                  <a:pt x="18783" y="18251"/>
                </a:lnTo>
                <a:lnTo>
                  <a:pt x="21037" y="18753"/>
                </a:lnTo>
                <a:lnTo>
                  <a:pt x="21600" y="16744"/>
                </a:lnTo>
                <a:lnTo>
                  <a:pt x="21600" y="14065"/>
                </a:lnTo>
                <a:lnTo>
                  <a:pt x="21037" y="11386"/>
                </a:lnTo>
                <a:lnTo>
                  <a:pt x="19910" y="8372"/>
                </a:lnTo>
                <a:lnTo>
                  <a:pt x="18219" y="5526"/>
                </a:lnTo>
                <a:lnTo>
                  <a:pt x="16341" y="3181"/>
                </a:lnTo>
                <a:lnTo>
                  <a:pt x="13899" y="1172"/>
                </a:lnTo>
                <a:lnTo>
                  <a:pt x="11270" y="167"/>
                </a:lnTo>
                <a:lnTo>
                  <a:pt x="8077" y="0"/>
                </a:lnTo>
                <a:lnTo>
                  <a:pt x="5071" y="670"/>
                </a:lnTo>
                <a:lnTo>
                  <a:pt x="1878" y="2679"/>
                </a:lnTo>
              </a:path>
            </a:pathLst>
          </a:custGeom>
          <a:solidFill>
            <a:schemeClr val="accent2"/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8" name="Shape 7773"/>
          <p:cNvSpPr/>
          <p:nvPr/>
        </p:nvSpPr>
        <p:spPr>
          <a:xfrm>
            <a:off x="11783708" y="5334626"/>
            <a:ext cx="408293" cy="754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429"/>
                </a:moveTo>
                <a:lnTo>
                  <a:pt x="20114" y="268"/>
                </a:lnTo>
                <a:lnTo>
                  <a:pt x="18429" y="107"/>
                </a:lnTo>
                <a:lnTo>
                  <a:pt x="16745" y="0"/>
                </a:lnTo>
                <a:lnTo>
                  <a:pt x="15259" y="107"/>
                </a:lnTo>
                <a:lnTo>
                  <a:pt x="15556" y="214"/>
                </a:lnTo>
                <a:lnTo>
                  <a:pt x="15853" y="429"/>
                </a:lnTo>
                <a:lnTo>
                  <a:pt x="16547" y="750"/>
                </a:lnTo>
                <a:lnTo>
                  <a:pt x="17339" y="1072"/>
                </a:lnTo>
                <a:lnTo>
                  <a:pt x="17934" y="1447"/>
                </a:lnTo>
                <a:lnTo>
                  <a:pt x="18330" y="1769"/>
                </a:lnTo>
                <a:lnTo>
                  <a:pt x="18528" y="1983"/>
                </a:lnTo>
                <a:lnTo>
                  <a:pt x="18528" y="2626"/>
                </a:lnTo>
                <a:lnTo>
                  <a:pt x="17934" y="3377"/>
                </a:lnTo>
                <a:lnTo>
                  <a:pt x="16943" y="3913"/>
                </a:lnTo>
                <a:lnTo>
                  <a:pt x="15655" y="4234"/>
                </a:lnTo>
                <a:lnTo>
                  <a:pt x="13971" y="4502"/>
                </a:lnTo>
                <a:lnTo>
                  <a:pt x="12187" y="4663"/>
                </a:lnTo>
                <a:lnTo>
                  <a:pt x="10404" y="4717"/>
                </a:lnTo>
                <a:lnTo>
                  <a:pt x="8521" y="4717"/>
                </a:lnTo>
                <a:lnTo>
                  <a:pt x="6639" y="4877"/>
                </a:lnTo>
                <a:lnTo>
                  <a:pt x="4855" y="4985"/>
                </a:lnTo>
                <a:lnTo>
                  <a:pt x="3171" y="5199"/>
                </a:lnTo>
                <a:lnTo>
                  <a:pt x="1783" y="5628"/>
                </a:lnTo>
                <a:lnTo>
                  <a:pt x="694" y="6217"/>
                </a:lnTo>
                <a:lnTo>
                  <a:pt x="0" y="7075"/>
                </a:lnTo>
                <a:lnTo>
                  <a:pt x="0" y="7665"/>
                </a:lnTo>
                <a:lnTo>
                  <a:pt x="198" y="8308"/>
                </a:lnTo>
                <a:lnTo>
                  <a:pt x="396" y="9004"/>
                </a:lnTo>
                <a:lnTo>
                  <a:pt x="1189" y="9540"/>
                </a:lnTo>
                <a:lnTo>
                  <a:pt x="2180" y="9326"/>
                </a:lnTo>
                <a:lnTo>
                  <a:pt x="4558" y="9326"/>
                </a:lnTo>
                <a:lnTo>
                  <a:pt x="5648" y="9540"/>
                </a:lnTo>
                <a:lnTo>
                  <a:pt x="5648" y="9648"/>
                </a:lnTo>
                <a:lnTo>
                  <a:pt x="5350" y="9808"/>
                </a:lnTo>
                <a:lnTo>
                  <a:pt x="5152" y="10023"/>
                </a:lnTo>
                <a:lnTo>
                  <a:pt x="4855" y="10130"/>
                </a:lnTo>
                <a:lnTo>
                  <a:pt x="4459" y="10291"/>
                </a:lnTo>
                <a:lnTo>
                  <a:pt x="4261" y="10344"/>
                </a:lnTo>
                <a:lnTo>
                  <a:pt x="3963" y="10452"/>
                </a:lnTo>
                <a:lnTo>
                  <a:pt x="4261" y="10452"/>
                </a:lnTo>
                <a:lnTo>
                  <a:pt x="4558" y="10505"/>
                </a:lnTo>
                <a:lnTo>
                  <a:pt x="4954" y="10612"/>
                </a:lnTo>
                <a:lnTo>
                  <a:pt x="5251" y="10720"/>
                </a:lnTo>
                <a:lnTo>
                  <a:pt x="5648" y="10720"/>
                </a:lnTo>
                <a:lnTo>
                  <a:pt x="5648" y="11095"/>
                </a:lnTo>
                <a:lnTo>
                  <a:pt x="5747" y="11524"/>
                </a:lnTo>
                <a:lnTo>
                  <a:pt x="5846" y="12006"/>
                </a:lnTo>
                <a:lnTo>
                  <a:pt x="6341" y="12488"/>
                </a:lnTo>
                <a:lnTo>
                  <a:pt x="7134" y="12810"/>
                </a:lnTo>
                <a:lnTo>
                  <a:pt x="8125" y="13132"/>
                </a:lnTo>
                <a:lnTo>
                  <a:pt x="8323" y="13132"/>
                </a:lnTo>
                <a:lnTo>
                  <a:pt x="8323" y="13185"/>
                </a:lnTo>
                <a:lnTo>
                  <a:pt x="8521" y="13239"/>
                </a:lnTo>
                <a:lnTo>
                  <a:pt x="9017" y="13507"/>
                </a:lnTo>
                <a:lnTo>
                  <a:pt x="9215" y="13560"/>
                </a:lnTo>
                <a:lnTo>
                  <a:pt x="9314" y="13667"/>
                </a:lnTo>
                <a:lnTo>
                  <a:pt x="9314" y="13721"/>
                </a:lnTo>
                <a:lnTo>
                  <a:pt x="9215" y="13775"/>
                </a:lnTo>
                <a:lnTo>
                  <a:pt x="8917" y="13775"/>
                </a:lnTo>
                <a:lnTo>
                  <a:pt x="8125" y="13667"/>
                </a:lnTo>
                <a:lnTo>
                  <a:pt x="6936" y="13560"/>
                </a:lnTo>
                <a:lnTo>
                  <a:pt x="6143" y="13560"/>
                </a:lnTo>
                <a:lnTo>
                  <a:pt x="5747" y="13775"/>
                </a:lnTo>
                <a:lnTo>
                  <a:pt x="5846" y="14043"/>
                </a:lnTo>
                <a:lnTo>
                  <a:pt x="6539" y="14471"/>
                </a:lnTo>
                <a:lnTo>
                  <a:pt x="7629" y="14954"/>
                </a:lnTo>
                <a:lnTo>
                  <a:pt x="8125" y="15115"/>
                </a:lnTo>
                <a:lnTo>
                  <a:pt x="8422" y="15222"/>
                </a:lnTo>
                <a:lnTo>
                  <a:pt x="8620" y="15329"/>
                </a:lnTo>
                <a:lnTo>
                  <a:pt x="8620" y="15383"/>
                </a:lnTo>
                <a:lnTo>
                  <a:pt x="8521" y="15436"/>
                </a:lnTo>
                <a:lnTo>
                  <a:pt x="8422" y="15383"/>
                </a:lnTo>
                <a:lnTo>
                  <a:pt x="7728" y="15383"/>
                </a:lnTo>
                <a:lnTo>
                  <a:pt x="7530" y="15329"/>
                </a:lnTo>
                <a:lnTo>
                  <a:pt x="7233" y="15329"/>
                </a:lnTo>
                <a:lnTo>
                  <a:pt x="6936" y="15222"/>
                </a:lnTo>
                <a:lnTo>
                  <a:pt x="6639" y="15222"/>
                </a:lnTo>
                <a:lnTo>
                  <a:pt x="6341" y="15168"/>
                </a:lnTo>
                <a:lnTo>
                  <a:pt x="6044" y="15168"/>
                </a:lnTo>
                <a:lnTo>
                  <a:pt x="6044" y="15222"/>
                </a:lnTo>
                <a:lnTo>
                  <a:pt x="5846" y="15329"/>
                </a:lnTo>
                <a:lnTo>
                  <a:pt x="6044" y="15436"/>
                </a:lnTo>
                <a:lnTo>
                  <a:pt x="6143" y="15597"/>
                </a:lnTo>
                <a:lnTo>
                  <a:pt x="6143" y="15704"/>
                </a:lnTo>
                <a:lnTo>
                  <a:pt x="6242" y="15865"/>
                </a:lnTo>
                <a:lnTo>
                  <a:pt x="6242" y="15919"/>
                </a:lnTo>
                <a:lnTo>
                  <a:pt x="10602" y="16079"/>
                </a:lnTo>
                <a:lnTo>
                  <a:pt x="10404" y="16455"/>
                </a:lnTo>
                <a:lnTo>
                  <a:pt x="10404" y="18277"/>
                </a:lnTo>
                <a:lnTo>
                  <a:pt x="10800" y="18652"/>
                </a:lnTo>
                <a:lnTo>
                  <a:pt x="11295" y="18867"/>
                </a:lnTo>
                <a:lnTo>
                  <a:pt x="11989" y="18759"/>
                </a:lnTo>
                <a:lnTo>
                  <a:pt x="12484" y="18652"/>
                </a:lnTo>
                <a:lnTo>
                  <a:pt x="12980" y="18759"/>
                </a:lnTo>
                <a:lnTo>
                  <a:pt x="12583" y="18920"/>
                </a:lnTo>
                <a:lnTo>
                  <a:pt x="12088" y="19242"/>
                </a:lnTo>
                <a:lnTo>
                  <a:pt x="11692" y="19563"/>
                </a:lnTo>
                <a:lnTo>
                  <a:pt x="11593" y="19885"/>
                </a:lnTo>
                <a:lnTo>
                  <a:pt x="11989" y="20099"/>
                </a:lnTo>
                <a:lnTo>
                  <a:pt x="12683" y="20153"/>
                </a:lnTo>
                <a:lnTo>
                  <a:pt x="13475" y="19992"/>
                </a:lnTo>
                <a:lnTo>
                  <a:pt x="14268" y="19724"/>
                </a:lnTo>
                <a:lnTo>
                  <a:pt x="14862" y="19349"/>
                </a:lnTo>
                <a:lnTo>
                  <a:pt x="15358" y="19134"/>
                </a:lnTo>
                <a:lnTo>
                  <a:pt x="16943" y="19134"/>
                </a:lnTo>
                <a:lnTo>
                  <a:pt x="18330" y="19349"/>
                </a:lnTo>
                <a:lnTo>
                  <a:pt x="18528" y="19510"/>
                </a:lnTo>
                <a:lnTo>
                  <a:pt x="14169" y="21010"/>
                </a:lnTo>
                <a:lnTo>
                  <a:pt x="14268" y="21118"/>
                </a:lnTo>
                <a:lnTo>
                  <a:pt x="14367" y="21278"/>
                </a:lnTo>
                <a:lnTo>
                  <a:pt x="14664" y="21332"/>
                </a:lnTo>
                <a:lnTo>
                  <a:pt x="14862" y="21493"/>
                </a:lnTo>
                <a:lnTo>
                  <a:pt x="15358" y="21493"/>
                </a:lnTo>
                <a:lnTo>
                  <a:pt x="15556" y="21546"/>
                </a:lnTo>
                <a:lnTo>
                  <a:pt x="15655" y="21546"/>
                </a:lnTo>
                <a:lnTo>
                  <a:pt x="15853" y="21600"/>
                </a:lnTo>
                <a:lnTo>
                  <a:pt x="16051" y="21600"/>
                </a:lnTo>
                <a:lnTo>
                  <a:pt x="16150" y="21546"/>
                </a:lnTo>
                <a:lnTo>
                  <a:pt x="16448" y="21493"/>
                </a:lnTo>
                <a:lnTo>
                  <a:pt x="16646" y="21332"/>
                </a:lnTo>
                <a:lnTo>
                  <a:pt x="17042" y="21118"/>
                </a:lnTo>
                <a:lnTo>
                  <a:pt x="17339" y="21010"/>
                </a:lnTo>
                <a:lnTo>
                  <a:pt x="17538" y="20850"/>
                </a:lnTo>
                <a:lnTo>
                  <a:pt x="17934" y="20850"/>
                </a:lnTo>
                <a:lnTo>
                  <a:pt x="18033" y="20957"/>
                </a:lnTo>
                <a:lnTo>
                  <a:pt x="18231" y="21010"/>
                </a:lnTo>
                <a:lnTo>
                  <a:pt x="18330" y="21064"/>
                </a:lnTo>
                <a:lnTo>
                  <a:pt x="18429" y="21225"/>
                </a:lnTo>
                <a:lnTo>
                  <a:pt x="18727" y="21278"/>
                </a:lnTo>
                <a:lnTo>
                  <a:pt x="18826" y="21332"/>
                </a:lnTo>
                <a:lnTo>
                  <a:pt x="19123" y="21332"/>
                </a:lnTo>
                <a:lnTo>
                  <a:pt x="19618" y="21225"/>
                </a:lnTo>
                <a:lnTo>
                  <a:pt x="20213" y="20957"/>
                </a:lnTo>
                <a:lnTo>
                  <a:pt x="20708" y="20528"/>
                </a:lnTo>
                <a:lnTo>
                  <a:pt x="21105" y="20153"/>
                </a:lnTo>
                <a:lnTo>
                  <a:pt x="21402" y="20046"/>
                </a:lnTo>
                <a:lnTo>
                  <a:pt x="21600" y="429"/>
                </a:lnTo>
              </a:path>
            </a:pathLst>
          </a:custGeom>
          <a:solidFill>
            <a:schemeClr val="accent2"/>
          </a:solidFill>
          <a:ln w="9525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" name="Shape 7774"/>
          <p:cNvSpPr/>
          <p:nvPr/>
        </p:nvSpPr>
        <p:spPr>
          <a:xfrm>
            <a:off x="7556567" y="1074990"/>
            <a:ext cx="717323" cy="582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4" y="3264"/>
                </a:moveTo>
                <a:lnTo>
                  <a:pt x="2707" y="1875"/>
                </a:lnTo>
                <a:lnTo>
                  <a:pt x="3609" y="1111"/>
                </a:lnTo>
                <a:lnTo>
                  <a:pt x="4399" y="695"/>
                </a:lnTo>
                <a:lnTo>
                  <a:pt x="5189" y="1667"/>
                </a:lnTo>
                <a:lnTo>
                  <a:pt x="5301" y="1736"/>
                </a:lnTo>
                <a:lnTo>
                  <a:pt x="5301" y="1597"/>
                </a:lnTo>
                <a:lnTo>
                  <a:pt x="5414" y="1320"/>
                </a:lnTo>
                <a:lnTo>
                  <a:pt x="5414" y="0"/>
                </a:lnTo>
                <a:lnTo>
                  <a:pt x="6147" y="139"/>
                </a:lnTo>
                <a:lnTo>
                  <a:pt x="6711" y="764"/>
                </a:lnTo>
                <a:lnTo>
                  <a:pt x="7162" y="1597"/>
                </a:lnTo>
                <a:lnTo>
                  <a:pt x="7444" y="2570"/>
                </a:lnTo>
                <a:lnTo>
                  <a:pt x="7614" y="3542"/>
                </a:lnTo>
                <a:lnTo>
                  <a:pt x="7614" y="4445"/>
                </a:lnTo>
                <a:lnTo>
                  <a:pt x="7444" y="5487"/>
                </a:lnTo>
                <a:lnTo>
                  <a:pt x="7275" y="6320"/>
                </a:lnTo>
                <a:lnTo>
                  <a:pt x="7219" y="6737"/>
                </a:lnTo>
                <a:lnTo>
                  <a:pt x="7332" y="7015"/>
                </a:lnTo>
                <a:lnTo>
                  <a:pt x="7726" y="7084"/>
                </a:lnTo>
                <a:lnTo>
                  <a:pt x="8460" y="7015"/>
                </a:lnTo>
                <a:lnTo>
                  <a:pt x="8742" y="6598"/>
                </a:lnTo>
                <a:lnTo>
                  <a:pt x="8967" y="5973"/>
                </a:lnTo>
                <a:lnTo>
                  <a:pt x="9023" y="5209"/>
                </a:lnTo>
                <a:lnTo>
                  <a:pt x="9080" y="4723"/>
                </a:lnTo>
                <a:lnTo>
                  <a:pt x="9249" y="4514"/>
                </a:lnTo>
                <a:lnTo>
                  <a:pt x="10039" y="4445"/>
                </a:lnTo>
                <a:lnTo>
                  <a:pt x="10433" y="4445"/>
                </a:lnTo>
                <a:lnTo>
                  <a:pt x="10603" y="4584"/>
                </a:lnTo>
                <a:lnTo>
                  <a:pt x="10659" y="5001"/>
                </a:lnTo>
                <a:lnTo>
                  <a:pt x="10603" y="5765"/>
                </a:lnTo>
                <a:lnTo>
                  <a:pt x="10546" y="7015"/>
                </a:lnTo>
                <a:lnTo>
                  <a:pt x="10603" y="6945"/>
                </a:lnTo>
                <a:lnTo>
                  <a:pt x="10659" y="6806"/>
                </a:lnTo>
                <a:lnTo>
                  <a:pt x="10941" y="6806"/>
                </a:lnTo>
                <a:lnTo>
                  <a:pt x="11054" y="6668"/>
                </a:lnTo>
                <a:lnTo>
                  <a:pt x="11054" y="6459"/>
                </a:lnTo>
                <a:lnTo>
                  <a:pt x="11110" y="6181"/>
                </a:lnTo>
                <a:lnTo>
                  <a:pt x="11167" y="5834"/>
                </a:lnTo>
                <a:lnTo>
                  <a:pt x="11843" y="5626"/>
                </a:lnTo>
                <a:lnTo>
                  <a:pt x="12633" y="5417"/>
                </a:lnTo>
                <a:lnTo>
                  <a:pt x="13366" y="5487"/>
                </a:lnTo>
                <a:lnTo>
                  <a:pt x="13930" y="5695"/>
                </a:lnTo>
                <a:lnTo>
                  <a:pt x="14438" y="6042"/>
                </a:lnTo>
                <a:lnTo>
                  <a:pt x="14776" y="6668"/>
                </a:lnTo>
                <a:lnTo>
                  <a:pt x="14889" y="7432"/>
                </a:lnTo>
                <a:lnTo>
                  <a:pt x="15509" y="6668"/>
                </a:lnTo>
                <a:lnTo>
                  <a:pt x="15960" y="6320"/>
                </a:lnTo>
                <a:lnTo>
                  <a:pt x="16299" y="6320"/>
                </a:lnTo>
                <a:lnTo>
                  <a:pt x="16693" y="6806"/>
                </a:lnTo>
                <a:lnTo>
                  <a:pt x="17032" y="7918"/>
                </a:lnTo>
                <a:lnTo>
                  <a:pt x="17257" y="7640"/>
                </a:lnTo>
                <a:lnTo>
                  <a:pt x="17314" y="7084"/>
                </a:lnTo>
                <a:lnTo>
                  <a:pt x="17370" y="6598"/>
                </a:lnTo>
                <a:lnTo>
                  <a:pt x="17483" y="5973"/>
                </a:lnTo>
                <a:lnTo>
                  <a:pt x="17539" y="5417"/>
                </a:lnTo>
                <a:lnTo>
                  <a:pt x="18103" y="5487"/>
                </a:lnTo>
                <a:lnTo>
                  <a:pt x="18555" y="5973"/>
                </a:lnTo>
                <a:lnTo>
                  <a:pt x="18837" y="6598"/>
                </a:lnTo>
                <a:lnTo>
                  <a:pt x="19062" y="7223"/>
                </a:lnTo>
                <a:lnTo>
                  <a:pt x="19288" y="8473"/>
                </a:lnTo>
                <a:lnTo>
                  <a:pt x="19683" y="7918"/>
                </a:lnTo>
                <a:lnTo>
                  <a:pt x="20021" y="7570"/>
                </a:lnTo>
                <a:lnTo>
                  <a:pt x="20134" y="7432"/>
                </a:lnTo>
                <a:lnTo>
                  <a:pt x="20190" y="7640"/>
                </a:lnTo>
                <a:lnTo>
                  <a:pt x="20416" y="8195"/>
                </a:lnTo>
                <a:lnTo>
                  <a:pt x="20698" y="8612"/>
                </a:lnTo>
                <a:lnTo>
                  <a:pt x="20698" y="9029"/>
                </a:lnTo>
                <a:lnTo>
                  <a:pt x="20528" y="9446"/>
                </a:lnTo>
                <a:lnTo>
                  <a:pt x="20303" y="9654"/>
                </a:lnTo>
                <a:lnTo>
                  <a:pt x="20190" y="9932"/>
                </a:lnTo>
                <a:lnTo>
                  <a:pt x="20359" y="10835"/>
                </a:lnTo>
                <a:lnTo>
                  <a:pt x="20698" y="11529"/>
                </a:lnTo>
                <a:lnTo>
                  <a:pt x="21092" y="12363"/>
                </a:lnTo>
                <a:lnTo>
                  <a:pt x="21431" y="13266"/>
                </a:lnTo>
                <a:lnTo>
                  <a:pt x="21600" y="14655"/>
                </a:lnTo>
                <a:lnTo>
                  <a:pt x="21431" y="15835"/>
                </a:lnTo>
                <a:lnTo>
                  <a:pt x="21092" y="16738"/>
                </a:lnTo>
                <a:lnTo>
                  <a:pt x="20585" y="17502"/>
                </a:lnTo>
                <a:lnTo>
                  <a:pt x="19852" y="18058"/>
                </a:lnTo>
                <a:lnTo>
                  <a:pt x="19062" y="18614"/>
                </a:lnTo>
                <a:lnTo>
                  <a:pt x="18103" y="18961"/>
                </a:lnTo>
                <a:lnTo>
                  <a:pt x="16411" y="19655"/>
                </a:lnTo>
                <a:lnTo>
                  <a:pt x="15509" y="20003"/>
                </a:lnTo>
                <a:lnTo>
                  <a:pt x="14889" y="20419"/>
                </a:lnTo>
                <a:lnTo>
                  <a:pt x="14268" y="20975"/>
                </a:lnTo>
                <a:lnTo>
                  <a:pt x="13422" y="20558"/>
                </a:lnTo>
                <a:lnTo>
                  <a:pt x="12577" y="20558"/>
                </a:lnTo>
                <a:lnTo>
                  <a:pt x="11561" y="20697"/>
                </a:lnTo>
                <a:lnTo>
                  <a:pt x="10603" y="21044"/>
                </a:lnTo>
                <a:lnTo>
                  <a:pt x="9644" y="21461"/>
                </a:lnTo>
                <a:lnTo>
                  <a:pt x="8742" y="21600"/>
                </a:lnTo>
                <a:lnTo>
                  <a:pt x="8008" y="21600"/>
                </a:lnTo>
                <a:lnTo>
                  <a:pt x="7050" y="21183"/>
                </a:lnTo>
                <a:lnTo>
                  <a:pt x="6260" y="20350"/>
                </a:lnTo>
                <a:lnTo>
                  <a:pt x="5527" y="19447"/>
                </a:lnTo>
                <a:lnTo>
                  <a:pt x="4907" y="18475"/>
                </a:lnTo>
                <a:lnTo>
                  <a:pt x="4173" y="17502"/>
                </a:lnTo>
                <a:lnTo>
                  <a:pt x="3440" y="16599"/>
                </a:lnTo>
                <a:lnTo>
                  <a:pt x="2651" y="15905"/>
                </a:lnTo>
                <a:lnTo>
                  <a:pt x="1692" y="15488"/>
                </a:lnTo>
                <a:lnTo>
                  <a:pt x="677" y="15349"/>
                </a:lnTo>
                <a:lnTo>
                  <a:pt x="677" y="14307"/>
                </a:lnTo>
                <a:lnTo>
                  <a:pt x="620" y="13682"/>
                </a:lnTo>
                <a:lnTo>
                  <a:pt x="677" y="13543"/>
                </a:lnTo>
                <a:lnTo>
                  <a:pt x="1410" y="13543"/>
                </a:lnTo>
                <a:lnTo>
                  <a:pt x="2199" y="13613"/>
                </a:lnTo>
                <a:lnTo>
                  <a:pt x="2876" y="12641"/>
                </a:lnTo>
                <a:lnTo>
                  <a:pt x="3102" y="11668"/>
                </a:lnTo>
                <a:lnTo>
                  <a:pt x="2933" y="10765"/>
                </a:lnTo>
                <a:lnTo>
                  <a:pt x="2594" y="10071"/>
                </a:lnTo>
                <a:lnTo>
                  <a:pt x="1917" y="9515"/>
                </a:lnTo>
                <a:lnTo>
                  <a:pt x="1128" y="9168"/>
                </a:lnTo>
                <a:lnTo>
                  <a:pt x="226" y="9168"/>
                </a:lnTo>
                <a:lnTo>
                  <a:pt x="0" y="8473"/>
                </a:lnTo>
                <a:lnTo>
                  <a:pt x="0" y="7848"/>
                </a:lnTo>
                <a:lnTo>
                  <a:pt x="226" y="7432"/>
                </a:lnTo>
                <a:lnTo>
                  <a:pt x="564" y="7293"/>
                </a:lnTo>
                <a:lnTo>
                  <a:pt x="1072" y="7223"/>
                </a:lnTo>
                <a:lnTo>
                  <a:pt x="1636" y="7223"/>
                </a:lnTo>
                <a:lnTo>
                  <a:pt x="2199" y="7362"/>
                </a:lnTo>
                <a:lnTo>
                  <a:pt x="2707" y="7570"/>
                </a:lnTo>
                <a:lnTo>
                  <a:pt x="3158" y="7709"/>
                </a:lnTo>
                <a:lnTo>
                  <a:pt x="4455" y="6181"/>
                </a:lnTo>
                <a:lnTo>
                  <a:pt x="3948" y="5765"/>
                </a:lnTo>
                <a:lnTo>
                  <a:pt x="3440" y="5417"/>
                </a:lnTo>
                <a:lnTo>
                  <a:pt x="2820" y="5140"/>
                </a:lnTo>
                <a:lnTo>
                  <a:pt x="2312" y="4862"/>
                </a:lnTo>
                <a:lnTo>
                  <a:pt x="1805" y="4514"/>
                </a:lnTo>
                <a:lnTo>
                  <a:pt x="1523" y="3959"/>
                </a:lnTo>
                <a:lnTo>
                  <a:pt x="1354" y="3264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0" name="Shape 7775"/>
          <p:cNvSpPr/>
          <p:nvPr/>
        </p:nvSpPr>
        <p:spPr>
          <a:xfrm>
            <a:off x="10512006" y="831474"/>
            <a:ext cx="928960" cy="1719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56" y="12071"/>
                </a:moveTo>
                <a:lnTo>
                  <a:pt x="19379" y="11624"/>
                </a:lnTo>
                <a:lnTo>
                  <a:pt x="17463" y="11529"/>
                </a:lnTo>
                <a:lnTo>
                  <a:pt x="17419" y="11247"/>
                </a:lnTo>
                <a:lnTo>
                  <a:pt x="17289" y="10988"/>
                </a:lnTo>
                <a:lnTo>
                  <a:pt x="17245" y="10706"/>
                </a:lnTo>
                <a:lnTo>
                  <a:pt x="16853" y="10682"/>
                </a:lnTo>
                <a:lnTo>
                  <a:pt x="16548" y="10565"/>
                </a:lnTo>
                <a:lnTo>
                  <a:pt x="16287" y="10400"/>
                </a:lnTo>
                <a:lnTo>
                  <a:pt x="16026" y="10071"/>
                </a:lnTo>
                <a:lnTo>
                  <a:pt x="16810" y="8353"/>
                </a:lnTo>
                <a:lnTo>
                  <a:pt x="14415" y="6706"/>
                </a:lnTo>
                <a:lnTo>
                  <a:pt x="14066" y="6329"/>
                </a:lnTo>
                <a:lnTo>
                  <a:pt x="14023" y="5929"/>
                </a:lnTo>
                <a:lnTo>
                  <a:pt x="14066" y="5459"/>
                </a:lnTo>
                <a:lnTo>
                  <a:pt x="14240" y="4894"/>
                </a:lnTo>
                <a:lnTo>
                  <a:pt x="13848" y="4612"/>
                </a:lnTo>
                <a:lnTo>
                  <a:pt x="13500" y="4400"/>
                </a:lnTo>
                <a:lnTo>
                  <a:pt x="13195" y="4188"/>
                </a:lnTo>
                <a:lnTo>
                  <a:pt x="12847" y="4047"/>
                </a:lnTo>
                <a:lnTo>
                  <a:pt x="12411" y="3929"/>
                </a:lnTo>
                <a:lnTo>
                  <a:pt x="11802" y="3835"/>
                </a:lnTo>
                <a:lnTo>
                  <a:pt x="10800" y="1600"/>
                </a:lnTo>
                <a:lnTo>
                  <a:pt x="11540" y="635"/>
                </a:lnTo>
                <a:lnTo>
                  <a:pt x="10669" y="612"/>
                </a:lnTo>
                <a:lnTo>
                  <a:pt x="9058" y="0"/>
                </a:lnTo>
                <a:lnTo>
                  <a:pt x="7577" y="518"/>
                </a:lnTo>
                <a:lnTo>
                  <a:pt x="6881" y="1459"/>
                </a:lnTo>
                <a:lnTo>
                  <a:pt x="7273" y="2353"/>
                </a:lnTo>
                <a:lnTo>
                  <a:pt x="7098" y="2753"/>
                </a:lnTo>
                <a:lnTo>
                  <a:pt x="6315" y="3529"/>
                </a:lnTo>
                <a:lnTo>
                  <a:pt x="5661" y="3600"/>
                </a:lnTo>
                <a:lnTo>
                  <a:pt x="4877" y="3294"/>
                </a:lnTo>
                <a:lnTo>
                  <a:pt x="3702" y="3506"/>
                </a:lnTo>
                <a:lnTo>
                  <a:pt x="3484" y="3506"/>
                </a:lnTo>
                <a:lnTo>
                  <a:pt x="3266" y="3435"/>
                </a:lnTo>
                <a:lnTo>
                  <a:pt x="2961" y="3294"/>
                </a:lnTo>
                <a:lnTo>
                  <a:pt x="2569" y="3082"/>
                </a:lnTo>
                <a:lnTo>
                  <a:pt x="2003" y="2824"/>
                </a:lnTo>
                <a:lnTo>
                  <a:pt x="1176" y="2541"/>
                </a:lnTo>
                <a:lnTo>
                  <a:pt x="1089" y="2565"/>
                </a:lnTo>
                <a:lnTo>
                  <a:pt x="784" y="2659"/>
                </a:lnTo>
                <a:lnTo>
                  <a:pt x="392" y="2824"/>
                </a:lnTo>
                <a:lnTo>
                  <a:pt x="0" y="3035"/>
                </a:lnTo>
                <a:lnTo>
                  <a:pt x="740" y="3388"/>
                </a:lnTo>
                <a:lnTo>
                  <a:pt x="1611" y="3694"/>
                </a:lnTo>
                <a:lnTo>
                  <a:pt x="2526" y="3929"/>
                </a:lnTo>
                <a:lnTo>
                  <a:pt x="3397" y="4071"/>
                </a:lnTo>
                <a:lnTo>
                  <a:pt x="4094" y="4282"/>
                </a:lnTo>
                <a:lnTo>
                  <a:pt x="4660" y="4565"/>
                </a:lnTo>
                <a:lnTo>
                  <a:pt x="5095" y="4965"/>
                </a:lnTo>
                <a:lnTo>
                  <a:pt x="5444" y="5365"/>
                </a:lnTo>
                <a:lnTo>
                  <a:pt x="5705" y="5859"/>
                </a:lnTo>
                <a:lnTo>
                  <a:pt x="5923" y="6306"/>
                </a:lnTo>
                <a:lnTo>
                  <a:pt x="6097" y="6753"/>
                </a:lnTo>
                <a:lnTo>
                  <a:pt x="6271" y="7176"/>
                </a:lnTo>
                <a:lnTo>
                  <a:pt x="6358" y="7553"/>
                </a:lnTo>
                <a:lnTo>
                  <a:pt x="6358" y="8988"/>
                </a:lnTo>
                <a:lnTo>
                  <a:pt x="6837" y="9200"/>
                </a:lnTo>
                <a:lnTo>
                  <a:pt x="7360" y="9365"/>
                </a:lnTo>
                <a:lnTo>
                  <a:pt x="7926" y="9529"/>
                </a:lnTo>
                <a:lnTo>
                  <a:pt x="8623" y="9718"/>
                </a:lnTo>
                <a:lnTo>
                  <a:pt x="9145" y="9906"/>
                </a:lnTo>
                <a:lnTo>
                  <a:pt x="9624" y="10141"/>
                </a:lnTo>
                <a:lnTo>
                  <a:pt x="9929" y="10400"/>
                </a:lnTo>
                <a:lnTo>
                  <a:pt x="10060" y="10706"/>
                </a:lnTo>
                <a:lnTo>
                  <a:pt x="9537" y="10729"/>
                </a:lnTo>
                <a:lnTo>
                  <a:pt x="9102" y="10894"/>
                </a:lnTo>
                <a:lnTo>
                  <a:pt x="8666" y="11153"/>
                </a:lnTo>
                <a:lnTo>
                  <a:pt x="8318" y="11529"/>
                </a:lnTo>
                <a:lnTo>
                  <a:pt x="8100" y="11953"/>
                </a:lnTo>
                <a:lnTo>
                  <a:pt x="7882" y="12400"/>
                </a:lnTo>
                <a:lnTo>
                  <a:pt x="7708" y="12824"/>
                </a:lnTo>
                <a:lnTo>
                  <a:pt x="7577" y="13224"/>
                </a:lnTo>
                <a:lnTo>
                  <a:pt x="7577" y="13506"/>
                </a:lnTo>
                <a:lnTo>
                  <a:pt x="7098" y="13506"/>
                </a:lnTo>
                <a:lnTo>
                  <a:pt x="6924" y="13576"/>
                </a:lnTo>
                <a:lnTo>
                  <a:pt x="6881" y="13671"/>
                </a:lnTo>
                <a:lnTo>
                  <a:pt x="6968" y="13765"/>
                </a:lnTo>
                <a:lnTo>
                  <a:pt x="7142" y="13835"/>
                </a:lnTo>
                <a:lnTo>
                  <a:pt x="7229" y="13976"/>
                </a:lnTo>
                <a:lnTo>
                  <a:pt x="7229" y="14094"/>
                </a:lnTo>
                <a:lnTo>
                  <a:pt x="6837" y="14141"/>
                </a:lnTo>
                <a:lnTo>
                  <a:pt x="6489" y="14329"/>
                </a:lnTo>
                <a:lnTo>
                  <a:pt x="6140" y="14565"/>
                </a:lnTo>
                <a:lnTo>
                  <a:pt x="5879" y="14847"/>
                </a:lnTo>
                <a:lnTo>
                  <a:pt x="5095" y="15365"/>
                </a:lnTo>
                <a:lnTo>
                  <a:pt x="4529" y="15506"/>
                </a:lnTo>
                <a:lnTo>
                  <a:pt x="4529" y="15859"/>
                </a:lnTo>
                <a:lnTo>
                  <a:pt x="4355" y="16235"/>
                </a:lnTo>
                <a:lnTo>
                  <a:pt x="4137" y="16565"/>
                </a:lnTo>
                <a:lnTo>
                  <a:pt x="4398" y="17247"/>
                </a:lnTo>
                <a:lnTo>
                  <a:pt x="4660" y="18071"/>
                </a:lnTo>
                <a:lnTo>
                  <a:pt x="4921" y="18918"/>
                </a:lnTo>
                <a:lnTo>
                  <a:pt x="5182" y="19694"/>
                </a:lnTo>
                <a:lnTo>
                  <a:pt x="5574" y="20424"/>
                </a:lnTo>
                <a:lnTo>
                  <a:pt x="5879" y="20588"/>
                </a:lnTo>
                <a:lnTo>
                  <a:pt x="6358" y="20800"/>
                </a:lnTo>
                <a:lnTo>
                  <a:pt x="7055" y="20988"/>
                </a:lnTo>
                <a:lnTo>
                  <a:pt x="8361" y="21412"/>
                </a:lnTo>
                <a:lnTo>
                  <a:pt x="8840" y="21600"/>
                </a:lnTo>
                <a:lnTo>
                  <a:pt x="9755" y="21553"/>
                </a:lnTo>
                <a:lnTo>
                  <a:pt x="10713" y="21341"/>
                </a:lnTo>
                <a:lnTo>
                  <a:pt x="11627" y="21012"/>
                </a:lnTo>
                <a:lnTo>
                  <a:pt x="12498" y="20635"/>
                </a:lnTo>
                <a:lnTo>
                  <a:pt x="13413" y="20212"/>
                </a:lnTo>
                <a:lnTo>
                  <a:pt x="14284" y="19788"/>
                </a:lnTo>
                <a:lnTo>
                  <a:pt x="15198" y="19412"/>
                </a:lnTo>
                <a:lnTo>
                  <a:pt x="16156" y="19176"/>
                </a:lnTo>
                <a:lnTo>
                  <a:pt x="17071" y="19082"/>
                </a:lnTo>
                <a:lnTo>
                  <a:pt x="18247" y="18447"/>
                </a:lnTo>
                <a:lnTo>
                  <a:pt x="19248" y="17788"/>
                </a:lnTo>
                <a:lnTo>
                  <a:pt x="20119" y="17129"/>
                </a:lnTo>
                <a:lnTo>
                  <a:pt x="20729" y="16518"/>
                </a:lnTo>
                <a:lnTo>
                  <a:pt x="21121" y="15976"/>
                </a:lnTo>
                <a:lnTo>
                  <a:pt x="21426" y="15506"/>
                </a:lnTo>
                <a:lnTo>
                  <a:pt x="21600" y="15059"/>
                </a:lnTo>
                <a:lnTo>
                  <a:pt x="21556" y="14635"/>
                </a:lnTo>
                <a:lnTo>
                  <a:pt x="21252" y="14212"/>
                </a:lnTo>
                <a:lnTo>
                  <a:pt x="20773" y="13812"/>
                </a:lnTo>
                <a:lnTo>
                  <a:pt x="20163" y="13506"/>
                </a:lnTo>
                <a:lnTo>
                  <a:pt x="19423" y="13341"/>
                </a:lnTo>
                <a:lnTo>
                  <a:pt x="18682" y="13271"/>
                </a:lnTo>
                <a:lnTo>
                  <a:pt x="19031" y="12612"/>
                </a:lnTo>
                <a:lnTo>
                  <a:pt x="18856" y="12071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1" name="Shape 7776"/>
          <p:cNvSpPr/>
          <p:nvPr/>
        </p:nvSpPr>
        <p:spPr>
          <a:xfrm>
            <a:off x="10231071" y="3425846"/>
            <a:ext cx="1022606" cy="8316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85" y="10557"/>
                </a:moveTo>
                <a:lnTo>
                  <a:pt x="19543" y="10070"/>
                </a:lnTo>
                <a:lnTo>
                  <a:pt x="19424" y="9681"/>
                </a:lnTo>
                <a:lnTo>
                  <a:pt x="19226" y="9341"/>
                </a:lnTo>
                <a:lnTo>
                  <a:pt x="18870" y="9097"/>
                </a:lnTo>
                <a:lnTo>
                  <a:pt x="18396" y="8854"/>
                </a:lnTo>
                <a:lnTo>
                  <a:pt x="18514" y="8368"/>
                </a:lnTo>
                <a:lnTo>
                  <a:pt x="18712" y="7930"/>
                </a:lnTo>
                <a:lnTo>
                  <a:pt x="19029" y="7638"/>
                </a:lnTo>
                <a:lnTo>
                  <a:pt x="19226" y="7249"/>
                </a:lnTo>
                <a:lnTo>
                  <a:pt x="19345" y="6859"/>
                </a:lnTo>
                <a:lnTo>
                  <a:pt x="19424" y="6178"/>
                </a:lnTo>
                <a:lnTo>
                  <a:pt x="19385" y="5303"/>
                </a:lnTo>
                <a:lnTo>
                  <a:pt x="19266" y="4330"/>
                </a:lnTo>
                <a:lnTo>
                  <a:pt x="19068" y="3308"/>
                </a:lnTo>
                <a:lnTo>
                  <a:pt x="18831" y="2335"/>
                </a:lnTo>
                <a:lnTo>
                  <a:pt x="18475" y="1459"/>
                </a:lnTo>
                <a:lnTo>
                  <a:pt x="18158" y="778"/>
                </a:lnTo>
                <a:lnTo>
                  <a:pt x="17802" y="341"/>
                </a:lnTo>
                <a:lnTo>
                  <a:pt x="14044" y="1751"/>
                </a:lnTo>
                <a:lnTo>
                  <a:pt x="13688" y="827"/>
                </a:lnTo>
                <a:lnTo>
                  <a:pt x="12620" y="876"/>
                </a:lnTo>
                <a:lnTo>
                  <a:pt x="11473" y="1070"/>
                </a:lnTo>
                <a:lnTo>
                  <a:pt x="10404" y="1314"/>
                </a:lnTo>
                <a:lnTo>
                  <a:pt x="9495" y="1703"/>
                </a:lnTo>
                <a:lnTo>
                  <a:pt x="8782" y="1265"/>
                </a:lnTo>
                <a:lnTo>
                  <a:pt x="8189" y="632"/>
                </a:lnTo>
                <a:lnTo>
                  <a:pt x="7675" y="0"/>
                </a:lnTo>
                <a:lnTo>
                  <a:pt x="6963" y="195"/>
                </a:lnTo>
                <a:lnTo>
                  <a:pt x="6211" y="535"/>
                </a:lnTo>
                <a:lnTo>
                  <a:pt x="5380" y="1070"/>
                </a:lnTo>
                <a:lnTo>
                  <a:pt x="4510" y="1654"/>
                </a:lnTo>
                <a:lnTo>
                  <a:pt x="3719" y="2335"/>
                </a:lnTo>
                <a:lnTo>
                  <a:pt x="2967" y="2968"/>
                </a:lnTo>
                <a:lnTo>
                  <a:pt x="2255" y="3503"/>
                </a:lnTo>
                <a:lnTo>
                  <a:pt x="1582" y="3892"/>
                </a:lnTo>
                <a:lnTo>
                  <a:pt x="1345" y="4086"/>
                </a:lnTo>
                <a:lnTo>
                  <a:pt x="989" y="4427"/>
                </a:lnTo>
                <a:lnTo>
                  <a:pt x="673" y="4865"/>
                </a:lnTo>
                <a:lnTo>
                  <a:pt x="435" y="5303"/>
                </a:lnTo>
                <a:lnTo>
                  <a:pt x="198" y="5546"/>
                </a:lnTo>
                <a:lnTo>
                  <a:pt x="514" y="7200"/>
                </a:lnTo>
                <a:lnTo>
                  <a:pt x="475" y="7443"/>
                </a:lnTo>
                <a:lnTo>
                  <a:pt x="316" y="7784"/>
                </a:lnTo>
                <a:lnTo>
                  <a:pt x="158" y="8222"/>
                </a:lnTo>
                <a:lnTo>
                  <a:pt x="0" y="8854"/>
                </a:lnTo>
                <a:lnTo>
                  <a:pt x="1266" y="11286"/>
                </a:lnTo>
                <a:lnTo>
                  <a:pt x="1385" y="11919"/>
                </a:lnTo>
                <a:lnTo>
                  <a:pt x="1424" y="12600"/>
                </a:lnTo>
                <a:lnTo>
                  <a:pt x="1464" y="13330"/>
                </a:lnTo>
                <a:lnTo>
                  <a:pt x="1622" y="14303"/>
                </a:lnTo>
                <a:lnTo>
                  <a:pt x="1938" y="15324"/>
                </a:lnTo>
                <a:lnTo>
                  <a:pt x="2255" y="16103"/>
                </a:lnTo>
                <a:lnTo>
                  <a:pt x="2651" y="16638"/>
                </a:lnTo>
                <a:lnTo>
                  <a:pt x="3165" y="17027"/>
                </a:lnTo>
                <a:lnTo>
                  <a:pt x="3679" y="17222"/>
                </a:lnTo>
                <a:lnTo>
                  <a:pt x="4233" y="17270"/>
                </a:lnTo>
                <a:lnTo>
                  <a:pt x="4708" y="17222"/>
                </a:lnTo>
                <a:lnTo>
                  <a:pt x="5182" y="17076"/>
                </a:lnTo>
                <a:lnTo>
                  <a:pt x="5776" y="17903"/>
                </a:lnTo>
                <a:lnTo>
                  <a:pt x="5776" y="18632"/>
                </a:lnTo>
                <a:lnTo>
                  <a:pt x="5895" y="18973"/>
                </a:lnTo>
                <a:lnTo>
                  <a:pt x="6013" y="18924"/>
                </a:lnTo>
                <a:lnTo>
                  <a:pt x="6251" y="18730"/>
                </a:lnTo>
                <a:lnTo>
                  <a:pt x="6330" y="18535"/>
                </a:lnTo>
                <a:lnTo>
                  <a:pt x="6448" y="18341"/>
                </a:lnTo>
                <a:lnTo>
                  <a:pt x="6488" y="18195"/>
                </a:lnTo>
                <a:lnTo>
                  <a:pt x="6567" y="18097"/>
                </a:lnTo>
                <a:lnTo>
                  <a:pt x="7160" y="18097"/>
                </a:lnTo>
                <a:lnTo>
                  <a:pt x="7754" y="18292"/>
                </a:lnTo>
                <a:lnTo>
                  <a:pt x="8229" y="18535"/>
                </a:lnTo>
                <a:lnTo>
                  <a:pt x="8545" y="18973"/>
                </a:lnTo>
                <a:lnTo>
                  <a:pt x="8664" y="19605"/>
                </a:lnTo>
                <a:lnTo>
                  <a:pt x="9890" y="19849"/>
                </a:lnTo>
                <a:lnTo>
                  <a:pt x="10246" y="20286"/>
                </a:lnTo>
                <a:lnTo>
                  <a:pt x="10523" y="20530"/>
                </a:lnTo>
                <a:lnTo>
                  <a:pt x="10800" y="20724"/>
                </a:lnTo>
                <a:lnTo>
                  <a:pt x="11354" y="20919"/>
                </a:lnTo>
                <a:lnTo>
                  <a:pt x="12580" y="20578"/>
                </a:lnTo>
                <a:lnTo>
                  <a:pt x="13846" y="21600"/>
                </a:lnTo>
                <a:lnTo>
                  <a:pt x="14558" y="20773"/>
                </a:lnTo>
                <a:lnTo>
                  <a:pt x="15824" y="20530"/>
                </a:lnTo>
                <a:lnTo>
                  <a:pt x="16180" y="20481"/>
                </a:lnTo>
                <a:lnTo>
                  <a:pt x="16536" y="20335"/>
                </a:lnTo>
                <a:lnTo>
                  <a:pt x="16853" y="20335"/>
                </a:lnTo>
                <a:lnTo>
                  <a:pt x="17051" y="20481"/>
                </a:lnTo>
                <a:lnTo>
                  <a:pt x="17090" y="20578"/>
                </a:lnTo>
                <a:lnTo>
                  <a:pt x="17090" y="20724"/>
                </a:lnTo>
                <a:lnTo>
                  <a:pt x="17011" y="20919"/>
                </a:lnTo>
                <a:lnTo>
                  <a:pt x="16892" y="21016"/>
                </a:lnTo>
                <a:lnTo>
                  <a:pt x="16853" y="21065"/>
                </a:lnTo>
                <a:lnTo>
                  <a:pt x="16853" y="21162"/>
                </a:lnTo>
                <a:lnTo>
                  <a:pt x="19226" y="21308"/>
                </a:lnTo>
                <a:lnTo>
                  <a:pt x="19108" y="19849"/>
                </a:lnTo>
                <a:lnTo>
                  <a:pt x="21600" y="14935"/>
                </a:lnTo>
                <a:lnTo>
                  <a:pt x="21402" y="14400"/>
                </a:lnTo>
                <a:lnTo>
                  <a:pt x="21204" y="13670"/>
                </a:lnTo>
                <a:lnTo>
                  <a:pt x="20888" y="12843"/>
                </a:lnTo>
                <a:lnTo>
                  <a:pt x="20611" y="12114"/>
                </a:lnTo>
                <a:lnTo>
                  <a:pt x="20295" y="11530"/>
                </a:lnTo>
                <a:lnTo>
                  <a:pt x="19385" y="10557"/>
                </a:lnTo>
              </a:path>
            </a:pathLst>
          </a:custGeom>
          <a:solidFill>
            <a:schemeClr val="accent2"/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2" name="Shape 7777"/>
          <p:cNvSpPr/>
          <p:nvPr/>
        </p:nvSpPr>
        <p:spPr>
          <a:xfrm>
            <a:off x="9453817" y="3448322"/>
            <a:ext cx="867155" cy="1181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16" y="13282"/>
                </a:moveTo>
                <a:lnTo>
                  <a:pt x="15209" y="13008"/>
                </a:lnTo>
                <a:lnTo>
                  <a:pt x="16048" y="12803"/>
                </a:lnTo>
                <a:lnTo>
                  <a:pt x="16795" y="12597"/>
                </a:lnTo>
                <a:lnTo>
                  <a:pt x="17588" y="12358"/>
                </a:lnTo>
                <a:lnTo>
                  <a:pt x="18381" y="12049"/>
                </a:lnTo>
                <a:lnTo>
                  <a:pt x="19034" y="11673"/>
                </a:lnTo>
                <a:lnTo>
                  <a:pt x="19687" y="11125"/>
                </a:lnTo>
                <a:lnTo>
                  <a:pt x="20200" y="10441"/>
                </a:lnTo>
                <a:lnTo>
                  <a:pt x="21460" y="10783"/>
                </a:lnTo>
                <a:lnTo>
                  <a:pt x="21600" y="10509"/>
                </a:lnTo>
                <a:lnTo>
                  <a:pt x="21507" y="10269"/>
                </a:lnTo>
                <a:lnTo>
                  <a:pt x="21413" y="9961"/>
                </a:lnTo>
                <a:lnTo>
                  <a:pt x="21227" y="9482"/>
                </a:lnTo>
                <a:lnTo>
                  <a:pt x="20854" y="7497"/>
                </a:lnTo>
                <a:lnTo>
                  <a:pt x="19361" y="5819"/>
                </a:lnTo>
                <a:lnTo>
                  <a:pt x="19547" y="5203"/>
                </a:lnTo>
                <a:lnTo>
                  <a:pt x="19921" y="4655"/>
                </a:lnTo>
                <a:lnTo>
                  <a:pt x="19361" y="2704"/>
                </a:lnTo>
                <a:lnTo>
                  <a:pt x="19267" y="2567"/>
                </a:lnTo>
                <a:lnTo>
                  <a:pt x="18894" y="2465"/>
                </a:lnTo>
                <a:lnTo>
                  <a:pt x="18521" y="2259"/>
                </a:lnTo>
                <a:lnTo>
                  <a:pt x="18194" y="2157"/>
                </a:lnTo>
                <a:lnTo>
                  <a:pt x="17868" y="2020"/>
                </a:lnTo>
                <a:lnTo>
                  <a:pt x="17821" y="1848"/>
                </a:lnTo>
                <a:lnTo>
                  <a:pt x="18008" y="1712"/>
                </a:lnTo>
                <a:lnTo>
                  <a:pt x="18288" y="1540"/>
                </a:lnTo>
                <a:lnTo>
                  <a:pt x="18381" y="1267"/>
                </a:lnTo>
                <a:lnTo>
                  <a:pt x="18241" y="993"/>
                </a:lnTo>
                <a:lnTo>
                  <a:pt x="18054" y="685"/>
                </a:lnTo>
                <a:lnTo>
                  <a:pt x="17821" y="479"/>
                </a:lnTo>
                <a:lnTo>
                  <a:pt x="17635" y="274"/>
                </a:lnTo>
                <a:lnTo>
                  <a:pt x="17448" y="137"/>
                </a:lnTo>
                <a:lnTo>
                  <a:pt x="17261" y="34"/>
                </a:lnTo>
                <a:lnTo>
                  <a:pt x="17028" y="0"/>
                </a:lnTo>
                <a:lnTo>
                  <a:pt x="16888" y="68"/>
                </a:lnTo>
                <a:lnTo>
                  <a:pt x="16562" y="308"/>
                </a:lnTo>
                <a:lnTo>
                  <a:pt x="16515" y="479"/>
                </a:lnTo>
                <a:lnTo>
                  <a:pt x="16562" y="616"/>
                </a:lnTo>
                <a:lnTo>
                  <a:pt x="16748" y="650"/>
                </a:lnTo>
                <a:lnTo>
                  <a:pt x="16935" y="753"/>
                </a:lnTo>
                <a:lnTo>
                  <a:pt x="17121" y="822"/>
                </a:lnTo>
                <a:lnTo>
                  <a:pt x="17168" y="958"/>
                </a:lnTo>
                <a:lnTo>
                  <a:pt x="17028" y="1130"/>
                </a:lnTo>
                <a:lnTo>
                  <a:pt x="16702" y="1438"/>
                </a:lnTo>
                <a:lnTo>
                  <a:pt x="15908" y="1848"/>
                </a:lnTo>
                <a:lnTo>
                  <a:pt x="15209" y="2020"/>
                </a:lnTo>
                <a:lnTo>
                  <a:pt x="14602" y="2020"/>
                </a:lnTo>
                <a:lnTo>
                  <a:pt x="14042" y="1985"/>
                </a:lnTo>
                <a:lnTo>
                  <a:pt x="13762" y="1883"/>
                </a:lnTo>
                <a:lnTo>
                  <a:pt x="13716" y="2020"/>
                </a:lnTo>
                <a:lnTo>
                  <a:pt x="13529" y="2225"/>
                </a:lnTo>
                <a:lnTo>
                  <a:pt x="13389" y="2499"/>
                </a:lnTo>
                <a:lnTo>
                  <a:pt x="13343" y="2704"/>
                </a:lnTo>
                <a:lnTo>
                  <a:pt x="12083" y="2533"/>
                </a:lnTo>
                <a:lnTo>
                  <a:pt x="11943" y="1985"/>
                </a:lnTo>
                <a:lnTo>
                  <a:pt x="11476" y="1780"/>
                </a:lnTo>
                <a:lnTo>
                  <a:pt x="10777" y="1575"/>
                </a:lnTo>
                <a:lnTo>
                  <a:pt x="10030" y="1438"/>
                </a:lnTo>
                <a:lnTo>
                  <a:pt x="9330" y="1369"/>
                </a:lnTo>
                <a:lnTo>
                  <a:pt x="9377" y="1095"/>
                </a:lnTo>
                <a:lnTo>
                  <a:pt x="9517" y="856"/>
                </a:lnTo>
                <a:lnTo>
                  <a:pt x="9610" y="650"/>
                </a:lnTo>
                <a:lnTo>
                  <a:pt x="9610" y="445"/>
                </a:lnTo>
                <a:lnTo>
                  <a:pt x="9517" y="68"/>
                </a:lnTo>
                <a:lnTo>
                  <a:pt x="6345" y="68"/>
                </a:lnTo>
                <a:lnTo>
                  <a:pt x="6485" y="616"/>
                </a:lnTo>
                <a:lnTo>
                  <a:pt x="6765" y="1232"/>
                </a:lnTo>
                <a:lnTo>
                  <a:pt x="7138" y="1746"/>
                </a:lnTo>
                <a:lnTo>
                  <a:pt x="7558" y="2157"/>
                </a:lnTo>
                <a:lnTo>
                  <a:pt x="7464" y="2362"/>
                </a:lnTo>
                <a:lnTo>
                  <a:pt x="7371" y="2636"/>
                </a:lnTo>
                <a:lnTo>
                  <a:pt x="7278" y="2841"/>
                </a:lnTo>
                <a:lnTo>
                  <a:pt x="6905" y="2978"/>
                </a:lnTo>
                <a:lnTo>
                  <a:pt x="6811" y="3081"/>
                </a:lnTo>
                <a:lnTo>
                  <a:pt x="6718" y="3115"/>
                </a:lnTo>
                <a:lnTo>
                  <a:pt x="6345" y="2841"/>
                </a:lnTo>
                <a:lnTo>
                  <a:pt x="6345" y="3355"/>
                </a:lnTo>
                <a:lnTo>
                  <a:pt x="6298" y="3731"/>
                </a:lnTo>
                <a:lnTo>
                  <a:pt x="6158" y="3971"/>
                </a:lnTo>
                <a:lnTo>
                  <a:pt x="5925" y="4074"/>
                </a:lnTo>
                <a:lnTo>
                  <a:pt x="5365" y="4074"/>
                </a:lnTo>
                <a:lnTo>
                  <a:pt x="5132" y="4039"/>
                </a:lnTo>
                <a:lnTo>
                  <a:pt x="4572" y="3560"/>
                </a:lnTo>
                <a:lnTo>
                  <a:pt x="4292" y="3286"/>
                </a:lnTo>
                <a:lnTo>
                  <a:pt x="4059" y="3115"/>
                </a:lnTo>
                <a:lnTo>
                  <a:pt x="2986" y="3902"/>
                </a:lnTo>
                <a:lnTo>
                  <a:pt x="3546" y="5443"/>
                </a:lnTo>
                <a:lnTo>
                  <a:pt x="2239" y="6572"/>
                </a:lnTo>
                <a:lnTo>
                  <a:pt x="2752" y="7154"/>
                </a:lnTo>
                <a:lnTo>
                  <a:pt x="47" y="8729"/>
                </a:lnTo>
                <a:lnTo>
                  <a:pt x="47" y="10749"/>
                </a:lnTo>
                <a:lnTo>
                  <a:pt x="0" y="11262"/>
                </a:lnTo>
                <a:lnTo>
                  <a:pt x="0" y="11776"/>
                </a:lnTo>
                <a:lnTo>
                  <a:pt x="886" y="14309"/>
                </a:lnTo>
                <a:lnTo>
                  <a:pt x="1446" y="14719"/>
                </a:lnTo>
                <a:lnTo>
                  <a:pt x="1679" y="14959"/>
                </a:lnTo>
                <a:lnTo>
                  <a:pt x="1726" y="15165"/>
                </a:lnTo>
                <a:lnTo>
                  <a:pt x="1726" y="15473"/>
                </a:lnTo>
                <a:lnTo>
                  <a:pt x="1679" y="15575"/>
                </a:lnTo>
                <a:lnTo>
                  <a:pt x="1679" y="15644"/>
                </a:lnTo>
                <a:lnTo>
                  <a:pt x="1540" y="15746"/>
                </a:lnTo>
                <a:lnTo>
                  <a:pt x="2239" y="15883"/>
                </a:lnTo>
                <a:lnTo>
                  <a:pt x="2799" y="15952"/>
                </a:lnTo>
                <a:lnTo>
                  <a:pt x="3452" y="15986"/>
                </a:lnTo>
                <a:lnTo>
                  <a:pt x="4012" y="16089"/>
                </a:lnTo>
                <a:lnTo>
                  <a:pt x="4619" y="16294"/>
                </a:lnTo>
                <a:lnTo>
                  <a:pt x="5132" y="16705"/>
                </a:lnTo>
                <a:lnTo>
                  <a:pt x="5085" y="17184"/>
                </a:lnTo>
                <a:lnTo>
                  <a:pt x="4805" y="17766"/>
                </a:lnTo>
                <a:lnTo>
                  <a:pt x="4479" y="18280"/>
                </a:lnTo>
                <a:lnTo>
                  <a:pt x="4152" y="18725"/>
                </a:lnTo>
                <a:lnTo>
                  <a:pt x="3779" y="19170"/>
                </a:lnTo>
                <a:lnTo>
                  <a:pt x="3546" y="19683"/>
                </a:lnTo>
                <a:lnTo>
                  <a:pt x="3452" y="20265"/>
                </a:lnTo>
                <a:lnTo>
                  <a:pt x="3592" y="20915"/>
                </a:lnTo>
                <a:lnTo>
                  <a:pt x="3872" y="20915"/>
                </a:lnTo>
                <a:lnTo>
                  <a:pt x="4292" y="20881"/>
                </a:lnTo>
                <a:lnTo>
                  <a:pt x="4712" y="20813"/>
                </a:lnTo>
                <a:lnTo>
                  <a:pt x="5132" y="20778"/>
                </a:lnTo>
                <a:lnTo>
                  <a:pt x="5272" y="20642"/>
                </a:lnTo>
                <a:lnTo>
                  <a:pt x="5085" y="20265"/>
                </a:lnTo>
                <a:lnTo>
                  <a:pt x="5272" y="20025"/>
                </a:lnTo>
                <a:lnTo>
                  <a:pt x="5552" y="19991"/>
                </a:lnTo>
                <a:lnTo>
                  <a:pt x="5925" y="20025"/>
                </a:lnTo>
                <a:lnTo>
                  <a:pt x="6345" y="20128"/>
                </a:lnTo>
                <a:lnTo>
                  <a:pt x="6811" y="20299"/>
                </a:lnTo>
                <a:lnTo>
                  <a:pt x="7558" y="20642"/>
                </a:lnTo>
                <a:lnTo>
                  <a:pt x="7791" y="20778"/>
                </a:lnTo>
                <a:lnTo>
                  <a:pt x="8071" y="20744"/>
                </a:lnTo>
                <a:lnTo>
                  <a:pt x="8537" y="20710"/>
                </a:lnTo>
                <a:lnTo>
                  <a:pt x="9097" y="20710"/>
                </a:lnTo>
                <a:lnTo>
                  <a:pt x="10730" y="21600"/>
                </a:lnTo>
                <a:lnTo>
                  <a:pt x="11290" y="21258"/>
                </a:lnTo>
                <a:lnTo>
                  <a:pt x="12036" y="20950"/>
                </a:lnTo>
                <a:lnTo>
                  <a:pt x="12783" y="20778"/>
                </a:lnTo>
                <a:lnTo>
                  <a:pt x="13856" y="20573"/>
                </a:lnTo>
                <a:lnTo>
                  <a:pt x="15022" y="20436"/>
                </a:lnTo>
                <a:lnTo>
                  <a:pt x="16188" y="20402"/>
                </a:lnTo>
                <a:lnTo>
                  <a:pt x="17261" y="20265"/>
                </a:lnTo>
                <a:lnTo>
                  <a:pt x="17215" y="20162"/>
                </a:lnTo>
                <a:lnTo>
                  <a:pt x="17168" y="20094"/>
                </a:lnTo>
                <a:lnTo>
                  <a:pt x="17028" y="19957"/>
                </a:lnTo>
                <a:lnTo>
                  <a:pt x="16935" y="19854"/>
                </a:lnTo>
                <a:lnTo>
                  <a:pt x="16748" y="19786"/>
                </a:lnTo>
                <a:lnTo>
                  <a:pt x="16608" y="19717"/>
                </a:lnTo>
                <a:lnTo>
                  <a:pt x="16515" y="19683"/>
                </a:lnTo>
                <a:lnTo>
                  <a:pt x="16981" y="19306"/>
                </a:lnTo>
                <a:lnTo>
                  <a:pt x="17681" y="18861"/>
                </a:lnTo>
                <a:lnTo>
                  <a:pt x="18474" y="18451"/>
                </a:lnTo>
                <a:lnTo>
                  <a:pt x="19314" y="18108"/>
                </a:lnTo>
                <a:lnTo>
                  <a:pt x="20107" y="17835"/>
                </a:lnTo>
                <a:lnTo>
                  <a:pt x="20714" y="17698"/>
                </a:lnTo>
                <a:lnTo>
                  <a:pt x="20154" y="17184"/>
                </a:lnTo>
                <a:lnTo>
                  <a:pt x="20014" y="17081"/>
                </a:lnTo>
                <a:lnTo>
                  <a:pt x="19781" y="17013"/>
                </a:lnTo>
                <a:lnTo>
                  <a:pt x="19547" y="16910"/>
                </a:lnTo>
                <a:lnTo>
                  <a:pt x="19174" y="16808"/>
                </a:lnTo>
                <a:lnTo>
                  <a:pt x="18801" y="16568"/>
                </a:lnTo>
                <a:lnTo>
                  <a:pt x="18241" y="16191"/>
                </a:lnTo>
                <a:lnTo>
                  <a:pt x="17681" y="15644"/>
                </a:lnTo>
                <a:lnTo>
                  <a:pt x="17215" y="15130"/>
                </a:lnTo>
                <a:lnTo>
                  <a:pt x="16795" y="14651"/>
                </a:lnTo>
                <a:lnTo>
                  <a:pt x="16515" y="14240"/>
                </a:lnTo>
                <a:lnTo>
                  <a:pt x="16282" y="14001"/>
                </a:lnTo>
                <a:lnTo>
                  <a:pt x="16188" y="13898"/>
                </a:lnTo>
                <a:lnTo>
                  <a:pt x="14416" y="13282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3" name="Shape 7778"/>
          <p:cNvSpPr/>
          <p:nvPr/>
        </p:nvSpPr>
        <p:spPr>
          <a:xfrm>
            <a:off x="9199103" y="3663740"/>
            <a:ext cx="397057" cy="428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958" y="13205"/>
                </a:moveTo>
                <a:lnTo>
                  <a:pt x="19868" y="8961"/>
                </a:lnTo>
                <a:lnTo>
                  <a:pt x="18747" y="7263"/>
                </a:lnTo>
                <a:lnTo>
                  <a:pt x="21600" y="4150"/>
                </a:lnTo>
                <a:lnTo>
                  <a:pt x="20785" y="1132"/>
                </a:lnTo>
                <a:lnTo>
                  <a:pt x="20275" y="472"/>
                </a:lnTo>
                <a:lnTo>
                  <a:pt x="19257" y="94"/>
                </a:lnTo>
                <a:lnTo>
                  <a:pt x="17830" y="0"/>
                </a:lnTo>
                <a:lnTo>
                  <a:pt x="16098" y="283"/>
                </a:lnTo>
                <a:lnTo>
                  <a:pt x="14366" y="660"/>
                </a:lnTo>
                <a:lnTo>
                  <a:pt x="12940" y="1226"/>
                </a:lnTo>
                <a:lnTo>
                  <a:pt x="11819" y="1981"/>
                </a:lnTo>
                <a:lnTo>
                  <a:pt x="11921" y="2924"/>
                </a:lnTo>
                <a:lnTo>
                  <a:pt x="12328" y="3867"/>
                </a:lnTo>
                <a:lnTo>
                  <a:pt x="12532" y="4622"/>
                </a:lnTo>
                <a:lnTo>
                  <a:pt x="12736" y="5471"/>
                </a:lnTo>
                <a:lnTo>
                  <a:pt x="12532" y="6320"/>
                </a:lnTo>
                <a:lnTo>
                  <a:pt x="11819" y="7263"/>
                </a:lnTo>
                <a:lnTo>
                  <a:pt x="9475" y="7263"/>
                </a:lnTo>
                <a:lnTo>
                  <a:pt x="8864" y="6791"/>
                </a:lnTo>
                <a:lnTo>
                  <a:pt x="8762" y="6037"/>
                </a:lnTo>
                <a:lnTo>
                  <a:pt x="8660" y="5093"/>
                </a:lnTo>
                <a:lnTo>
                  <a:pt x="8355" y="4245"/>
                </a:lnTo>
                <a:lnTo>
                  <a:pt x="8253" y="3490"/>
                </a:lnTo>
                <a:lnTo>
                  <a:pt x="7642" y="4999"/>
                </a:lnTo>
                <a:lnTo>
                  <a:pt x="6928" y="6414"/>
                </a:lnTo>
                <a:lnTo>
                  <a:pt x="6317" y="8017"/>
                </a:lnTo>
                <a:lnTo>
                  <a:pt x="5400" y="9527"/>
                </a:lnTo>
                <a:lnTo>
                  <a:pt x="4177" y="11036"/>
                </a:lnTo>
                <a:lnTo>
                  <a:pt x="3260" y="11602"/>
                </a:lnTo>
                <a:lnTo>
                  <a:pt x="1223" y="13300"/>
                </a:lnTo>
                <a:lnTo>
                  <a:pt x="408" y="14148"/>
                </a:lnTo>
                <a:lnTo>
                  <a:pt x="0" y="15092"/>
                </a:lnTo>
                <a:lnTo>
                  <a:pt x="2343" y="15941"/>
                </a:lnTo>
                <a:lnTo>
                  <a:pt x="5808" y="15280"/>
                </a:lnTo>
                <a:lnTo>
                  <a:pt x="12023" y="18016"/>
                </a:lnTo>
                <a:lnTo>
                  <a:pt x="11513" y="20657"/>
                </a:lnTo>
                <a:lnTo>
                  <a:pt x="13347" y="21034"/>
                </a:lnTo>
                <a:lnTo>
                  <a:pt x="13958" y="21600"/>
                </a:lnTo>
                <a:lnTo>
                  <a:pt x="13958" y="13205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4" name="Shape 7779"/>
          <p:cNvSpPr/>
          <p:nvPr/>
        </p:nvSpPr>
        <p:spPr>
          <a:xfrm>
            <a:off x="7880581" y="3186077"/>
            <a:ext cx="471972" cy="528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914" y="4749"/>
                </a:moveTo>
                <a:lnTo>
                  <a:pt x="14914" y="5209"/>
                </a:lnTo>
                <a:lnTo>
                  <a:pt x="15257" y="5821"/>
                </a:lnTo>
                <a:lnTo>
                  <a:pt x="15771" y="6357"/>
                </a:lnTo>
                <a:lnTo>
                  <a:pt x="16457" y="6894"/>
                </a:lnTo>
                <a:lnTo>
                  <a:pt x="17314" y="7047"/>
                </a:lnTo>
                <a:lnTo>
                  <a:pt x="18171" y="6894"/>
                </a:lnTo>
                <a:lnTo>
                  <a:pt x="18857" y="7506"/>
                </a:lnTo>
                <a:lnTo>
                  <a:pt x="19543" y="8272"/>
                </a:lnTo>
                <a:lnTo>
                  <a:pt x="20314" y="9115"/>
                </a:lnTo>
                <a:lnTo>
                  <a:pt x="20914" y="10111"/>
                </a:lnTo>
                <a:lnTo>
                  <a:pt x="21343" y="11030"/>
                </a:lnTo>
                <a:lnTo>
                  <a:pt x="21600" y="11719"/>
                </a:lnTo>
                <a:lnTo>
                  <a:pt x="21600" y="13787"/>
                </a:lnTo>
                <a:lnTo>
                  <a:pt x="21171" y="15396"/>
                </a:lnTo>
                <a:lnTo>
                  <a:pt x="20486" y="16928"/>
                </a:lnTo>
                <a:lnTo>
                  <a:pt x="19371" y="18000"/>
                </a:lnTo>
                <a:lnTo>
                  <a:pt x="18171" y="18919"/>
                </a:lnTo>
                <a:lnTo>
                  <a:pt x="16800" y="19609"/>
                </a:lnTo>
                <a:lnTo>
                  <a:pt x="15086" y="20145"/>
                </a:lnTo>
                <a:lnTo>
                  <a:pt x="13371" y="20528"/>
                </a:lnTo>
                <a:lnTo>
                  <a:pt x="11486" y="20834"/>
                </a:lnTo>
                <a:lnTo>
                  <a:pt x="9600" y="20987"/>
                </a:lnTo>
                <a:lnTo>
                  <a:pt x="7800" y="21217"/>
                </a:lnTo>
                <a:lnTo>
                  <a:pt x="5914" y="21370"/>
                </a:lnTo>
                <a:lnTo>
                  <a:pt x="4286" y="21600"/>
                </a:lnTo>
                <a:lnTo>
                  <a:pt x="2743" y="20834"/>
                </a:lnTo>
                <a:lnTo>
                  <a:pt x="1629" y="20451"/>
                </a:lnTo>
                <a:lnTo>
                  <a:pt x="857" y="20068"/>
                </a:lnTo>
                <a:lnTo>
                  <a:pt x="257" y="19838"/>
                </a:lnTo>
                <a:lnTo>
                  <a:pt x="86" y="19609"/>
                </a:lnTo>
                <a:lnTo>
                  <a:pt x="86" y="19532"/>
                </a:lnTo>
                <a:lnTo>
                  <a:pt x="257" y="19226"/>
                </a:lnTo>
                <a:lnTo>
                  <a:pt x="514" y="18919"/>
                </a:lnTo>
                <a:lnTo>
                  <a:pt x="857" y="18383"/>
                </a:lnTo>
                <a:lnTo>
                  <a:pt x="1286" y="17694"/>
                </a:lnTo>
                <a:lnTo>
                  <a:pt x="1029" y="17387"/>
                </a:lnTo>
                <a:lnTo>
                  <a:pt x="600" y="16928"/>
                </a:lnTo>
                <a:lnTo>
                  <a:pt x="86" y="16468"/>
                </a:lnTo>
                <a:lnTo>
                  <a:pt x="0" y="16085"/>
                </a:lnTo>
                <a:lnTo>
                  <a:pt x="257" y="15779"/>
                </a:lnTo>
                <a:lnTo>
                  <a:pt x="857" y="15702"/>
                </a:lnTo>
                <a:lnTo>
                  <a:pt x="1629" y="15549"/>
                </a:lnTo>
                <a:lnTo>
                  <a:pt x="2143" y="15396"/>
                </a:lnTo>
                <a:lnTo>
                  <a:pt x="2400" y="15166"/>
                </a:lnTo>
                <a:lnTo>
                  <a:pt x="2400" y="14936"/>
                </a:lnTo>
                <a:lnTo>
                  <a:pt x="2143" y="14860"/>
                </a:lnTo>
                <a:lnTo>
                  <a:pt x="1971" y="14706"/>
                </a:lnTo>
                <a:lnTo>
                  <a:pt x="1714" y="14553"/>
                </a:lnTo>
                <a:lnTo>
                  <a:pt x="1371" y="14477"/>
                </a:lnTo>
                <a:lnTo>
                  <a:pt x="1200" y="14323"/>
                </a:lnTo>
                <a:lnTo>
                  <a:pt x="943" y="14170"/>
                </a:lnTo>
                <a:lnTo>
                  <a:pt x="857" y="14017"/>
                </a:lnTo>
                <a:lnTo>
                  <a:pt x="857" y="13328"/>
                </a:lnTo>
                <a:lnTo>
                  <a:pt x="1200" y="12945"/>
                </a:lnTo>
                <a:lnTo>
                  <a:pt x="1543" y="12868"/>
                </a:lnTo>
                <a:lnTo>
                  <a:pt x="2057" y="12945"/>
                </a:lnTo>
                <a:lnTo>
                  <a:pt x="2571" y="13174"/>
                </a:lnTo>
                <a:lnTo>
                  <a:pt x="3171" y="13328"/>
                </a:lnTo>
                <a:lnTo>
                  <a:pt x="3514" y="13557"/>
                </a:lnTo>
                <a:lnTo>
                  <a:pt x="3771" y="13634"/>
                </a:lnTo>
                <a:lnTo>
                  <a:pt x="3771" y="13557"/>
                </a:lnTo>
                <a:lnTo>
                  <a:pt x="4114" y="13251"/>
                </a:lnTo>
                <a:lnTo>
                  <a:pt x="4371" y="12791"/>
                </a:lnTo>
                <a:lnTo>
                  <a:pt x="4457" y="12179"/>
                </a:lnTo>
                <a:lnTo>
                  <a:pt x="4457" y="11413"/>
                </a:lnTo>
                <a:lnTo>
                  <a:pt x="4714" y="11413"/>
                </a:lnTo>
                <a:lnTo>
                  <a:pt x="4886" y="11872"/>
                </a:lnTo>
                <a:lnTo>
                  <a:pt x="5486" y="12409"/>
                </a:lnTo>
                <a:lnTo>
                  <a:pt x="6086" y="12562"/>
                </a:lnTo>
                <a:lnTo>
                  <a:pt x="6857" y="12485"/>
                </a:lnTo>
                <a:lnTo>
                  <a:pt x="7629" y="12255"/>
                </a:lnTo>
                <a:lnTo>
                  <a:pt x="8400" y="11872"/>
                </a:lnTo>
                <a:lnTo>
                  <a:pt x="9086" y="11489"/>
                </a:lnTo>
                <a:lnTo>
                  <a:pt x="9514" y="11106"/>
                </a:lnTo>
                <a:lnTo>
                  <a:pt x="7886" y="11106"/>
                </a:lnTo>
                <a:lnTo>
                  <a:pt x="6429" y="10877"/>
                </a:lnTo>
                <a:lnTo>
                  <a:pt x="5229" y="10647"/>
                </a:lnTo>
                <a:lnTo>
                  <a:pt x="4286" y="10034"/>
                </a:lnTo>
                <a:lnTo>
                  <a:pt x="3514" y="9115"/>
                </a:lnTo>
                <a:lnTo>
                  <a:pt x="4457" y="8962"/>
                </a:lnTo>
                <a:lnTo>
                  <a:pt x="5314" y="8655"/>
                </a:lnTo>
                <a:lnTo>
                  <a:pt x="5914" y="8426"/>
                </a:lnTo>
                <a:lnTo>
                  <a:pt x="6257" y="8196"/>
                </a:lnTo>
                <a:lnTo>
                  <a:pt x="6343" y="7736"/>
                </a:lnTo>
                <a:lnTo>
                  <a:pt x="6086" y="7277"/>
                </a:lnTo>
                <a:lnTo>
                  <a:pt x="5571" y="6511"/>
                </a:lnTo>
                <a:lnTo>
                  <a:pt x="4714" y="5745"/>
                </a:lnTo>
                <a:lnTo>
                  <a:pt x="5314" y="4826"/>
                </a:lnTo>
                <a:lnTo>
                  <a:pt x="6257" y="4213"/>
                </a:lnTo>
                <a:lnTo>
                  <a:pt x="7200" y="4060"/>
                </a:lnTo>
                <a:lnTo>
                  <a:pt x="8314" y="4060"/>
                </a:lnTo>
                <a:lnTo>
                  <a:pt x="9429" y="4213"/>
                </a:lnTo>
                <a:lnTo>
                  <a:pt x="10371" y="4596"/>
                </a:lnTo>
                <a:lnTo>
                  <a:pt x="11314" y="5132"/>
                </a:lnTo>
                <a:lnTo>
                  <a:pt x="11914" y="5591"/>
                </a:lnTo>
                <a:lnTo>
                  <a:pt x="12514" y="5438"/>
                </a:lnTo>
                <a:lnTo>
                  <a:pt x="13286" y="5055"/>
                </a:lnTo>
                <a:lnTo>
                  <a:pt x="13800" y="4749"/>
                </a:lnTo>
                <a:lnTo>
                  <a:pt x="13629" y="3064"/>
                </a:lnTo>
                <a:lnTo>
                  <a:pt x="13286" y="2987"/>
                </a:lnTo>
                <a:lnTo>
                  <a:pt x="12343" y="2987"/>
                </a:lnTo>
                <a:lnTo>
                  <a:pt x="12171" y="2834"/>
                </a:lnTo>
                <a:lnTo>
                  <a:pt x="11829" y="2604"/>
                </a:lnTo>
                <a:lnTo>
                  <a:pt x="11914" y="2374"/>
                </a:lnTo>
                <a:lnTo>
                  <a:pt x="12171" y="2145"/>
                </a:lnTo>
                <a:lnTo>
                  <a:pt x="12686" y="2145"/>
                </a:lnTo>
                <a:lnTo>
                  <a:pt x="12943" y="2298"/>
                </a:lnTo>
                <a:lnTo>
                  <a:pt x="13286" y="2298"/>
                </a:lnTo>
                <a:lnTo>
                  <a:pt x="13457" y="2145"/>
                </a:lnTo>
                <a:lnTo>
                  <a:pt x="13886" y="1379"/>
                </a:lnTo>
                <a:lnTo>
                  <a:pt x="14571" y="919"/>
                </a:lnTo>
                <a:lnTo>
                  <a:pt x="15429" y="383"/>
                </a:lnTo>
                <a:lnTo>
                  <a:pt x="16457" y="230"/>
                </a:lnTo>
                <a:lnTo>
                  <a:pt x="17400" y="0"/>
                </a:lnTo>
                <a:lnTo>
                  <a:pt x="18171" y="0"/>
                </a:lnTo>
                <a:lnTo>
                  <a:pt x="18514" y="1379"/>
                </a:lnTo>
                <a:lnTo>
                  <a:pt x="16029" y="3677"/>
                </a:lnTo>
                <a:lnTo>
                  <a:pt x="15771" y="3753"/>
                </a:lnTo>
                <a:lnTo>
                  <a:pt x="15686" y="3906"/>
                </a:lnTo>
                <a:lnTo>
                  <a:pt x="15686" y="4060"/>
                </a:lnTo>
                <a:lnTo>
                  <a:pt x="15771" y="4060"/>
                </a:lnTo>
                <a:lnTo>
                  <a:pt x="15857" y="4136"/>
                </a:lnTo>
                <a:lnTo>
                  <a:pt x="16200" y="4136"/>
                </a:lnTo>
                <a:lnTo>
                  <a:pt x="16457" y="4213"/>
                </a:lnTo>
                <a:lnTo>
                  <a:pt x="16543" y="4366"/>
                </a:lnTo>
                <a:lnTo>
                  <a:pt x="16543" y="4519"/>
                </a:lnTo>
                <a:lnTo>
                  <a:pt x="16457" y="4749"/>
                </a:lnTo>
                <a:lnTo>
                  <a:pt x="16371" y="4902"/>
                </a:lnTo>
                <a:lnTo>
                  <a:pt x="15857" y="4902"/>
                </a:lnTo>
                <a:lnTo>
                  <a:pt x="15686" y="4826"/>
                </a:lnTo>
                <a:lnTo>
                  <a:pt x="15429" y="4749"/>
                </a:lnTo>
                <a:lnTo>
                  <a:pt x="15257" y="4749"/>
                </a:lnTo>
                <a:lnTo>
                  <a:pt x="15000" y="4596"/>
                </a:lnTo>
                <a:lnTo>
                  <a:pt x="14914" y="4749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5" name="Shape 7780"/>
          <p:cNvSpPr/>
          <p:nvPr/>
        </p:nvSpPr>
        <p:spPr>
          <a:xfrm>
            <a:off x="10980232" y="4326850"/>
            <a:ext cx="1007622" cy="726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1746"/>
                </a:moveTo>
                <a:lnTo>
                  <a:pt x="21520" y="11412"/>
                </a:lnTo>
                <a:lnTo>
                  <a:pt x="21199" y="10410"/>
                </a:lnTo>
                <a:lnTo>
                  <a:pt x="21078" y="10021"/>
                </a:lnTo>
                <a:lnTo>
                  <a:pt x="20355" y="11524"/>
                </a:lnTo>
                <a:lnTo>
                  <a:pt x="20155" y="11746"/>
                </a:lnTo>
                <a:lnTo>
                  <a:pt x="19793" y="11802"/>
                </a:lnTo>
                <a:lnTo>
                  <a:pt x="19392" y="11746"/>
                </a:lnTo>
                <a:lnTo>
                  <a:pt x="18990" y="11635"/>
                </a:lnTo>
                <a:lnTo>
                  <a:pt x="18709" y="11190"/>
                </a:lnTo>
                <a:lnTo>
                  <a:pt x="18509" y="10466"/>
                </a:lnTo>
                <a:lnTo>
                  <a:pt x="18308" y="9631"/>
                </a:lnTo>
                <a:lnTo>
                  <a:pt x="18147" y="8852"/>
                </a:lnTo>
                <a:lnTo>
                  <a:pt x="18067" y="8239"/>
                </a:lnTo>
                <a:lnTo>
                  <a:pt x="18027" y="7348"/>
                </a:lnTo>
                <a:lnTo>
                  <a:pt x="17906" y="6625"/>
                </a:lnTo>
                <a:lnTo>
                  <a:pt x="17786" y="6124"/>
                </a:lnTo>
                <a:lnTo>
                  <a:pt x="17665" y="5678"/>
                </a:lnTo>
                <a:lnTo>
                  <a:pt x="17425" y="5344"/>
                </a:lnTo>
                <a:lnTo>
                  <a:pt x="17143" y="4899"/>
                </a:lnTo>
                <a:lnTo>
                  <a:pt x="16059" y="3897"/>
                </a:lnTo>
                <a:lnTo>
                  <a:pt x="15497" y="3396"/>
                </a:lnTo>
                <a:lnTo>
                  <a:pt x="14735" y="2784"/>
                </a:lnTo>
                <a:lnTo>
                  <a:pt x="13891" y="2060"/>
                </a:lnTo>
                <a:lnTo>
                  <a:pt x="13129" y="1113"/>
                </a:lnTo>
                <a:lnTo>
                  <a:pt x="12406" y="0"/>
                </a:lnTo>
                <a:lnTo>
                  <a:pt x="11804" y="724"/>
                </a:lnTo>
                <a:lnTo>
                  <a:pt x="11081" y="1392"/>
                </a:lnTo>
                <a:lnTo>
                  <a:pt x="10399" y="2171"/>
                </a:lnTo>
                <a:lnTo>
                  <a:pt x="9917" y="3118"/>
                </a:lnTo>
                <a:lnTo>
                  <a:pt x="9274" y="2895"/>
                </a:lnTo>
                <a:lnTo>
                  <a:pt x="8712" y="2394"/>
                </a:lnTo>
                <a:lnTo>
                  <a:pt x="8190" y="1837"/>
                </a:lnTo>
                <a:lnTo>
                  <a:pt x="7428" y="2616"/>
                </a:lnTo>
                <a:lnTo>
                  <a:pt x="6785" y="3285"/>
                </a:lnTo>
                <a:lnTo>
                  <a:pt x="6223" y="3619"/>
                </a:lnTo>
                <a:lnTo>
                  <a:pt x="5661" y="3786"/>
                </a:lnTo>
                <a:lnTo>
                  <a:pt x="5099" y="3674"/>
                </a:lnTo>
                <a:lnTo>
                  <a:pt x="4497" y="3507"/>
                </a:lnTo>
                <a:lnTo>
                  <a:pt x="4015" y="4064"/>
                </a:lnTo>
                <a:lnTo>
                  <a:pt x="3613" y="4788"/>
                </a:lnTo>
                <a:lnTo>
                  <a:pt x="2570" y="7682"/>
                </a:lnTo>
                <a:lnTo>
                  <a:pt x="2208" y="8740"/>
                </a:lnTo>
                <a:lnTo>
                  <a:pt x="2248" y="9631"/>
                </a:lnTo>
                <a:lnTo>
                  <a:pt x="2208" y="10410"/>
                </a:lnTo>
                <a:lnTo>
                  <a:pt x="2007" y="11190"/>
                </a:lnTo>
                <a:lnTo>
                  <a:pt x="1767" y="11969"/>
                </a:lnTo>
                <a:lnTo>
                  <a:pt x="0" y="13194"/>
                </a:lnTo>
                <a:lnTo>
                  <a:pt x="883" y="15810"/>
                </a:lnTo>
                <a:lnTo>
                  <a:pt x="2128" y="16757"/>
                </a:lnTo>
                <a:lnTo>
                  <a:pt x="2329" y="17313"/>
                </a:lnTo>
                <a:lnTo>
                  <a:pt x="2329" y="17814"/>
                </a:lnTo>
                <a:lnTo>
                  <a:pt x="2208" y="18260"/>
                </a:lnTo>
                <a:lnTo>
                  <a:pt x="4497" y="19763"/>
                </a:lnTo>
                <a:lnTo>
                  <a:pt x="5340" y="18538"/>
                </a:lnTo>
                <a:lnTo>
                  <a:pt x="6223" y="20654"/>
                </a:lnTo>
                <a:lnTo>
                  <a:pt x="7428" y="21600"/>
                </a:lnTo>
                <a:lnTo>
                  <a:pt x="10399" y="21600"/>
                </a:lnTo>
                <a:lnTo>
                  <a:pt x="13771" y="20041"/>
                </a:lnTo>
                <a:lnTo>
                  <a:pt x="14253" y="19763"/>
                </a:lnTo>
                <a:lnTo>
                  <a:pt x="14574" y="19373"/>
                </a:lnTo>
                <a:lnTo>
                  <a:pt x="14815" y="18984"/>
                </a:lnTo>
                <a:lnTo>
                  <a:pt x="15176" y="18482"/>
                </a:lnTo>
                <a:lnTo>
                  <a:pt x="15698" y="17981"/>
                </a:lnTo>
                <a:lnTo>
                  <a:pt x="16140" y="17647"/>
                </a:lnTo>
                <a:lnTo>
                  <a:pt x="16501" y="17536"/>
                </a:lnTo>
                <a:lnTo>
                  <a:pt x="16822" y="17536"/>
                </a:lnTo>
                <a:lnTo>
                  <a:pt x="17143" y="17592"/>
                </a:lnTo>
                <a:lnTo>
                  <a:pt x="17505" y="17647"/>
                </a:lnTo>
                <a:lnTo>
                  <a:pt x="18027" y="17759"/>
                </a:lnTo>
                <a:lnTo>
                  <a:pt x="18388" y="18037"/>
                </a:lnTo>
                <a:lnTo>
                  <a:pt x="18790" y="18371"/>
                </a:lnTo>
                <a:lnTo>
                  <a:pt x="19191" y="18649"/>
                </a:lnTo>
                <a:lnTo>
                  <a:pt x="19673" y="18761"/>
                </a:lnTo>
                <a:lnTo>
                  <a:pt x="20114" y="18538"/>
                </a:lnTo>
                <a:lnTo>
                  <a:pt x="19753" y="14474"/>
                </a:lnTo>
                <a:lnTo>
                  <a:pt x="21600" y="11746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6" name="Shape 7781"/>
          <p:cNvSpPr/>
          <p:nvPr/>
        </p:nvSpPr>
        <p:spPr>
          <a:xfrm>
            <a:off x="10508260" y="4362440"/>
            <a:ext cx="681738" cy="488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218" y="11255"/>
                </a:moveTo>
                <a:lnTo>
                  <a:pt x="18930" y="9683"/>
                </a:lnTo>
                <a:lnTo>
                  <a:pt x="19464" y="7862"/>
                </a:lnTo>
                <a:lnTo>
                  <a:pt x="20057" y="6124"/>
                </a:lnTo>
                <a:lnTo>
                  <a:pt x="20710" y="4634"/>
                </a:lnTo>
                <a:lnTo>
                  <a:pt x="21600" y="3641"/>
                </a:lnTo>
                <a:lnTo>
                  <a:pt x="18099" y="1076"/>
                </a:lnTo>
                <a:lnTo>
                  <a:pt x="17149" y="414"/>
                </a:lnTo>
                <a:lnTo>
                  <a:pt x="16319" y="83"/>
                </a:lnTo>
                <a:lnTo>
                  <a:pt x="15547" y="0"/>
                </a:lnTo>
                <a:lnTo>
                  <a:pt x="14716" y="331"/>
                </a:lnTo>
                <a:lnTo>
                  <a:pt x="13826" y="745"/>
                </a:lnTo>
                <a:lnTo>
                  <a:pt x="13648" y="1903"/>
                </a:lnTo>
                <a:lnTo>
                  <a:pt x="13292" y="2648"/>
                </a:lnTo>
                <a:lnTo>
                  <a:pt x="12699" y="3310"/>
                </a:lnTo>
                <a:lnTo>
                  <a:pt x="11987" y="3724"/>
                </a:lnTo>
                <a:lnTo>
                  <a:pt x="11215" y="3890"/>
                </a:lnTo>
                <a:lnTo>
                  <a:pt x="10385" y="4138"/>
                </a:lnTo>
                <a:lnTo>
                  <a:pt x="9613" y="4303"/>
                </a:lnTo>
                <a:lnTo>
                  <a:pt x="8901" y="4634"/>
                </a:lnTo>
                <a:lnTo>
                  <a:pt x="8367" y="4966"/>
                </a:lnTo>
                <a:lnTo>
                  <a:pt x="7952" y="5545"/>
                </a:lnTo>
                <a:lnTo>
                  <a:pt x="7833" y="6290"/>
                </a:lnTo>
                <a:lnTo>
                  <a:pt x="6824" y="6786"/>
                </a:lnTo>
                <a:lnTo>
                  <a:pt x="5815" y="7117"/>
                </a:lnTo>
                <a:lnTo>
                  <a:pt x="4866" y="7117"/>
                </a:lnTo>
                <a:lnTo>
                  <a:pt x="3798" y="6538"/>
                </a:lnTo>
                <a:lnTo>
                  <a:pt x="2789" y="5545"/>
                </a:lnTo>
                <a:lnTo>
                  <a:pt x="2670" y="5959"/>
                </a:lnTo>
                <a:lnTo>
                  <a:pt x="2492" y="6455"/>
                </a:lnTo>
                <a:lnTo>
                  <a:pt x="2314" y="7283"/>
                </a:lnTo>
                <a:lnTo>
                  <a:pt x="1424" y="7448"/>
                </a:lnTo>
                <a:lnTo>
                  <a:pt x="653" y="7697"/>
                </a:lnTo>
                <a:lnTo>
                  <a:pt x="0" y="8276"/>
                </a:lnTo>
                <a:lnTo>
                  <a:pt x="1365" y="10097"/>
                </a:lnTo>
                <a:lnTo>
                  <a:pt x="1365" y="11338"/>
                </a:lnTo>
                <a:lnTo>
                  <a:pt x="1127" y="12745"/>
                </a:lnTo>
                <a:lnTo>
                  <a:pt x="712" y="13821"/>
                </a:lnTo>
                <a:lnTo>
                  <a:pt x="59" y="14731"/>
                </a:lnTo>
                <a:lnTo>
                  <a:pt x="4213" y="21600"/>
                </a:lnTo>
                <a:lnTo>
                  <a:pt x="9257" y="18869"/>
                </a:lnTo>
                <a:lnTo>
                  <a:pt x="15132" y="18041"/>
                </a:lnTo>
                <a:lnTo>
                  <a:pt x="15191" y="17876"/>
                </a:lnTo>
                <a:lnTo>
                  <a:pt x="15547" y="17628"/>
                </a:lnTo>
                <a:lnTo>
                  <a:pt x="16081" y="17297"/>
                </a:lnTo>
                <a:lnTo>
                  <a:pt x="16734" y="16883"/>
                </a:lnTo>
                <a:lnTo>
                  <a:pt x="17565" y="16221"/>
                </a:lnTo>
                <a:lnTo>
                  <a:pt x="17565" y="16138"/>
                </a:lnTo>
                <a:lnTo>
                  <a:pt x="17862" y="15145"/>
                </a:lnTo>
                <a:lnTo>
                  <a:pt x="18099" y="14400"/>
                </a:lnTo>
                <a:lnTo>
                  <a:pt x="18218" y="13655"/>
                </a:lnTo>
                <a:lnTo>
                  <a:pt x="18277" y="12745"/>
                </a:lnTo>
                <a:lnTo>
                  <a:pt x="18218" y="11255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7" name="Shape 7782"/>
          <p:cNvSpPr/>
          <p:nvPr/>
        </p:nvSpPr>
        <p:spPr>
          <a:xfrm>
            <a:off x="10034417" y="4010280"/>
            <a:ext cx="1106886" cy="515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96" y="8797"/>
                </a:moveTo>
                <a:lnTo>
                  <a:pt x="14437" y="9268"/>
                </a:lnTo>
                <a:lnTo>
                  <a:pt x="13961" y="9111"/>
                </a:lnTo>
                <a:lnTo>
                  <a:pt x="13486" y="8561"/>
                </a:lnTo>
                <a:lnTo>
                  <a:pt x="12975" y="7540"/>
                </a:lnTo>
                <a:lnTo>
                  <a:pt x="11842" y="7226"/>
                </a:lnTo>
                <a:lnTo>
                  <a:pt x="11805" y="6991"/>
                </a:lnTo>
                <a:lnTo>
                  <a:pt x="11805" y="6598"/>
                </a:lnTo>
                <a:lnTo>
                  <a:pt x="11732" y="6127"/>
                </a:lnTo>
                <a:lnTo>
                  <a:pt x="11513" y="5577"/>
                </a:lnTo>
                <a:lnTo>
                  <a:pt x="11147" y="5027"/>
                </a:lnTo>
                <a:lnTo>
                  <a:pt x="10818" y="4791"/>
                </a:lnTo>
                <a:lnTo>
                  <a:pt x="10599" y="4713"/>
                </a:lnTo>
                <a:lnTo>
                  <a:pt x="9941" y="4713"/>
                </a:lnTo>
                <a:lnTo>
                  <a:pt x="9905" y="4870"/>
                </a:lnTo>
                <a:lnTo>
                  <a:pt x="9758" y="5341"/>
                </a:lnTo>
                <a:lnTo>
                  <a:pt x="9649" y="5577"/>
                </a:lnTo>
                <a:lnTo>
                  <a:pt x="9503" y="5812"/>
                </a:lnTo>
                <a:lnTo>
                  <a:pt x="9466" y="6127"/>
                </a:lnTo>
                <a:lnTo>
                  <a:pt x="9393" y="6205"/>
                </a:lnTo>
                <a:lnTo>
                  <a:pt x="9247" y="6048"/>
                </a:lnTo>
                <a:lnTo>
                  <a:pt x="9174" y="5577"/>
                </a:lnTo>
                <a:lnTo>
                  <a:pt x="9174" y="4713"/>
                </a:lnTo>
                <a:lnTo>
                  <a:pt x="9137" y="4399"/>
                </a:lnTo>
                <a:lnTo>
                  <a:pt x="8662" y="3063"/>
                </a:lnTo>
                <a:lnTo>
                  <a:pt x="8077" y="3377"/>
                </a:lnTo>
                <a:lnTo>
                  <a:pt x="7565" y="3377"/>
                </a:lnTo>
                <a:lnTo>
                  <a:pt x="7090" y="3220"/>
                </a:lnTo>
                <a:lnTo>
                  <a:pt x="6506" y="2671"/>
                </a:lnTo>
                <a:lnTo>
                  <a:pt x="6140" y="2199"/>
                </a:lnTo>
                <a:lnTo>
                  <a:pt x="5921" y="1414"/>
                </a:lnTo>
                <a:lnTo>
                  <a:pt x="5738" y="550"/>
                </a:lnTo>
                <a:lnTo>
                  <a:pt x="5628" y="79"/>
                </a:lnTo>
                <a:lnTo>
                  <a:pt x="5592" y="0"/>
                </a:lnTo>
                <a:lnTo>
                  <a:pt x="5519" y="1178"/>
                </a:lnTo>
                <a:lnTo>
                  <a:pt x="4495" y="393"/>
                </a:lnTo>
                <a:lnTo>
                  <a:pt x="4276" y="1100"/>
                </a:lnTo>
                <a:lnTo>
                  <a:pt x="3984" y="1964"/>
                </a:lnTo>
                <a:lnTo>
                  <a:pt x="3655" y="2985"/>
                </a:lnTo>
                <a:lnTo>
                  <a:pt x="3253" y="3927"/>
                </a:lnTo>
                <a:lnTo>
                  <a:pt x="2631" y="4713"/>
                </a:lnTo>
                <a:lnTo>
                  <a:pt x="1827" y="5420"/>
                </a:lnTo>
                <a:lnTo>
                  <a:pt x="1133" y="5891"/>
                </a:lnTo>
                <a:lnTo>
                  <a:pt x="512" y="6284"/>
                </a:lnTo>
                <a:lnTo>
                  <a:pt x="0" y="6833"/>
                </a:lnTo>
                <a:lnTo>
                  <a:pt x="1352" y="8326"/>
                </a:lnTo>
                <a:lnTo>
                  <a:pt x="1754" y="9504"/>
                </a:lnTo>
                <a:lnTo>
                  <a:pt x="2156" y="11075"/>
                </a:lnTo>
                <a:lnTo>
                  <a:pt x="2668" y="12646"/>
                </a:lnTo>
                <a:lnTo>
                  <a:pt x="3253" y="14060"/>
                </a:lnTo>
                <a:lnTo>
                  <a:pt x="3838" y="15159"/>
                </a:lnTo>
                <a:lnTo>
                  <a:pt x="4459" y="15788"/>
                </a:lnTo>
                <a:lnTo>
                  <a:pt x="4897" y="17044"/>
                </a:lnTo>
                <a:lnTo>
                  <a:pt x="5336" y="17201"/>
                </a:lnTo>
                <a:lnTo>
                  <a:pt x="5665" y="16887"/>
                </a:lnTo>
                <a:lnTo>
                  <a:pt x="5921" y="16495"/>
                </a:lnTo>
                <a:lnTo>
                  <a:pt x="6140" y="15945"/>
                </a:lnTo>
                <a:lnTo>
                  <a:pt x="6323" y="15395"/>
                </a:lnTo>
                <a:lnTo>
                  <a:pt x="6579" y="15002"/>
                </a:lnTo>
                <a:lnTo>
                  <a:pt x="6908" y="14688"/>
                </a:lnTo>
                <a:lnTo>
                  <a:pt x="7273" y="14688"/>
                </a:lnTo>
                <a:lnTo>
                  <a:pt x="7821" y="15002"/>
                </a:lnTo>
                <a:lnTo>
                  <a:pt x="8516" y="15395"/>
                </a:lnTo>
                <a:lnTo>
                  <a:pt x="9137" y="15631"/>
                </a:lnTo>
                <a:lnTo>
                  <a:pt x="9758" y="15945"/>
                </a:lnTo>
                <a:lnTo>
                  <a:pt x="10307" y="16573"/>
                </a:lnTo>
                <a:lnTo>
                  <a:pt x="10928" y="17673"/>
                </a:lnTo>
                <a:lnTo>
                  <a:pt x="11330" y="17673"/>
                </a:lnTo>
                <a:lnTo>
                  <a:pt x="11257" y="18458"/>
                </a:lnTo>
                <a:lnTo>
                  <a:pt x="11074" y="19401"/>
                </a:lnTo>
                <a:lnTo>
                  <a:pt x="10964" y="20108"/>
                </a:lnTo>
                <a:lnTo>
                  <a:pt x="11476" y="20972"/>
                </a:lnTo>
                <a:lnTo>
                  <a:pt x="12097" y="21521"/>
                </a:lnTo>
                <a:lnTo>
                  <a:pt x="12755" y="21600"/>
                </a:lnTo>
                <a:lnTo>
                  <a:pt x="13413" y="21286"/>
                </a:lnTo>
                <a:lnTo>
                  <a:pt x="13998" y="20736"/>
                </a:lnTo>
                <a:lnTo>
                  <a:pt x="14144" y="19872"/>
                </a:lnTo>
                <a:lnTo>
                  <a:pt x="14400" y="19401"/>
                </a:lnTo>
                <a:lnTo>
                  <a:pt x="14765" y="19087"/>
                </a:lnTo>
                <a:lnTo>
                  <a:pt x="15168" y="18772"/>
                </a:lnTo>
                <a:lnTo>
                  <a:pt x="15679" y="18694"/>
                </a:lnTo>
                <a:lnTo>
                  <a:pt x="16629" y="18223"/>
                </a:lnTo>
                <a:lnTo>
                  <a:pt x="17068" y="17908"/>
                </a:lnTo>
                <a:lnTo>
                  <a:pt x="17434" y="17280"/>
                </a:lnTo>
                <a:lnTo>
                  <a:pt x="17653" y="16573"/>
                </a:lnTo>
                <a:lnTo>
                  <a:pt x="17762" y="15473"/>
                </a:lnTo>
                <a:lnTo>
                  <a:pt x="18384" y="15081"/>
                </a:lnTo>
                <a:lnTo>
                  <a:pt x="18895" y="14845"/>
                </a:lnTo>
                <a:lnTo>
                  <a:pt x="19334" y="14845"/>
                </a:lnTo>
                <a:lnTo>
                  <a:pt x="19882" y="15159"/>
                </a:lnTo>
                <a:lnTo>
                  <a:pt x="20467" y="15866"/>
                </a:lnTo>
                <a:lnTo>
                  <a:pt x="21600" y="9818"/>
                </a:lnTo>
                <a:lnTo>
                  <a:pt x="19444" y="9661"/>
                </a:lnTo>
                <a:lnTo>
                  <a:pt x="19626" y="9111"/>
                </a:lnTo>
                <a:lnTo>
                  <a:pt x="19663" y="8719"/>
                </a:lnTo>
                <a:lnTo>
                  <a:pt x="19553" y="8404"/>
                </a:lnTo>
                <a:lnTo>
                  <a:pt x="19334" y="8326"/>
                </a:lnTo>
                <a:lnTo>
                  <a:pt x="19078" y="8326"/>
                </a:lnTo>
                <a:lnTo>
                  <a:pt x="18822" y="8404"/>
                </a:lnTo>
                <a:lnTo>
                  <a:pt x="18603" y="8561"/>
                </a:lnTo>
                <a:lnTo>
                  <a:pt x="18457" y="8719"/>
                </a:lnTo>
                <a:lnTo>
                  <a:pt x="17287" y="8954"/>
                </a:lnTo>
                <a:lnTo>
                  <a:pt x="16629" y="10211"/>
                </a:lnTo>
                <a:lnTo>
                  <a:pt x="15496" y="8797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8" name="Shape 7783"/>
          <p:cNvSpPr/>
          <p:nvPr/>
        </p:nvSpPr>
        <p:spPr>
          <a:xfrm>
            <a:off x="10034417" y="4010280"/>
            <a:ext cx="663008" cy="410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962"/>
                </a:moveTo>
                <a:lnTo>
                  <a:pt x="19708" y="8778"/>
                </a:lnTo>
                <a:lnTo>
                  <a:pt x="19220" y="7397"/>
                </a:lnTo>
                <a:lnTo>
                  <a:pt x="18793" y="6510"/>
                </a:lnTo>
                <a:lnTo>
                  <a:pt x="18244" y="6016"/>
                </a:lnTo>
                <a:lnTo>
                  <a:pt x="17634" y="5918"/>
                </a:lnTo>
                <a:lnTo>
                  <a:pt x="16597" y="5918"/>
                </a:lnTo>
                <a:lnTo>
                  <a:pt x="16536" y="6115"/>
                </a:lnTo>
                <a:lnTo>
                  <a:pt x="16292" y="6707"/>
                </a:lnTo>
                <a:lnTo>
                  <a:pt x="16108" y="7003"/>
                </a:lnTo>
                <a:lnTo>
                  <a:pt x="15864" y="7299"/>
                </a:lnTo>
                <a:lnTo>
                  <a:pt x="15803" y="7693"/>
                </a:lnTo>
                <a:lnTo>
                  <a:pt x="15681" y="7792"/>
                </a:lnTo>
                <a:lnTo>
                  <a:pt x="15437" y="7595"/>
                </a:lnTo>
                <a:lnTo>
                  <a:pt x="15254" y="7003"/>
                </a:lnTo>
                <a:lnTo>
                  <a:pt x="15254" y="5523"/>
                </a:lnTo>
                <a:lnTo>
                  <a:pt x="14461" y="3847"/>
                </a:lnTo>
                <a:lnTo>
                  <a:pt x="13485" y="4241"/>
                </a:lnTo>
                <a:lnTo>
                  <a:pt x="12631" y="4241"/>
                </a:lnTo>
                <a:lnTo>
                  <a:pt x="11837" y="4044"/>
                </a:lnTo>
                <a:lnTo>
                  <a:pt x="10861" y="3353"/>
                </a:lnTo>
                <a:lnTo>
                  <a:pt x="10251" y="2762"/>
                </a:lnTo>
                <a:lnTo>
                  <a:pt x="9885" y="1775"/>
                </a:lnTo>
                <a:lnTo>
                  <a:pt x="9580" y="690"/>
                </a:lnTo>
                <a:lnTo>
                  <a:pt x="9397" y="99"/>
                </a:lnTo>
                <a:lnTo>
                  <a:pt x="9336" y="0"/>
                </a:lnTo>
                <a:lnTo>
                  <a:pt x="9214" y="1479"/>
                </a:lnTo>
                <a:lnTo>
                  <a:pt x="7505" y="493"/>
                </a:lnTo>
                <a:lnTo>
                  <a:pt x="7139" y="1381"/>
                </a:lnTo>
                <a:lnTo>
                  <a:pt x="6651" y="2466"/>
                </a:lnTo>
                <a:lnTo>
                  <a:pt x="6102" y="3748"/>
                </a:lnTo>
                <a:lnTo>
                  <a:pt x="5431" y="4932"/>
                </a:lnTo>
                <a:lnTo>
                  <a:pt x="4393" y="5918"/>
                </a:lnTo>
                <a:lnTo>
                  <a:pt x="3051" y="6805"/>
                </a:lnTo>
                <a:lnTo>
                  <a:pt x="1892" y="7397"/>
                </a:lnTo>
                <a:lnTo>
                  <a:pt x="854" y="7890"/>
                </a:lnTo>
                <a:lnTo>
                  <a:pt x="0" y="8581"/>
                </a:lnTo>
                <a:lnTo>
                  <a:pt x="2258" y="10455"/>
                </a:lnTo>
                <a:lnTo>
                  <a:pt x="2929" y="11934"/>
                </a:lnTo>
                <a:lnTo>
                  <a:pt x="3600" y="13907"/>
                </a:lnTo>
                <a:lnTo>
                  <a:pt x="4454" y="15879"/>
                </a:lnTo>
                <a:lnTo>
                  <a:pt x="5431" y="17655"/>
                </a:lnTo>
                <a:lnTo>
                  <a:pt x="6407" y="19036"/>
                </a:lnTo>
                <a:lnTo>
                  <a:pt x="7444" y="19825"/>
                </a:lnTo>
                <a:lnTo>
                  <a:pt x="8176" y="21403"/>
                </a:lnTo>
                <a:lnTo>
                  <a:pt x="8908" y="21600"/>
                </a:lnTo>
                <a:lnTo>
                  <a:pt x="10007" y="21205"/>
                </a:lnTo>
                <a:lnTo>
                  <a:pt x="11288" y="20712"/>
                </a:lnTo>
                <a:lnTo>
                  <a:pt x="12508" y="20318"/>
                </a:lnTo>
                <a:lnTo>
                  <a:pt x="13546" y="19825"/>
                </a:lnTo>
                <a:lnTo>
                  <a:pt x="14156" y="19332"/>
                </a:lnTo>
                <a:lnTo>
                  <a:pt x="21600" y="9962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9" name="Shape 7784"/>
          <p:cNvSpPr/>
          <p:nvPr/>
        </p:nvSpPr>
        <p:spPr>
          <a:xfrm>
            <a:off x="9768464" y="4360567"/>
            <a:ext cx="850299" cy="413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87" y="12022"/>
                </a:moveTo>
                <a:lnTo>
                  <a:pt x="18841" y="9871"/>
                </a:lnTo>
                <a:lnTo>
                  <a:pt x="19221" y="9481"/>
                </a:lnTo>
                <a:lnTo>
                  <a:pt x="19554" y="9090"/>
                </a:lnTo>
                <a:lnTo>
                  <a:pt x="20078" y="8894"/>
                </a:lnTo>
                <a:lnTo>
                  <a:pt x="20648" y="8894"/>
                </a:lnTo>
                <a:lnTo>
                  <a:pt x="20744" y="7819"/>
                </a:lnTo>
                <a:lnTo>
                  <a:pt x="20981" y="6744"/>
                </a:lnTo>
                <a:lnTo>
                  <a:pt x="21219" y="5571"/>
                </a:lnTo>
                <a:lnTo>
                  <a:pt x="21457" y="4496"/>
                </a:lnTo>
                <a:lnTo>
                  <a:pt x="21600" y="3714"/>
                </a:lnTo>
                <a:lnTo>
                  <a:pt x="20981" y="3714"/>
                </a:lnTo>
                <a:lnTo>
                  <a:pt x="20553" y="2834"/>
                </a:lnTo>
                <a:lnTo>
                  <a:pt x="20078" y="2248"/>
                </a:lnTo>
                <a:lnTo>
                  <a:pt x="19649" y="1759"/>
                </a:lnTo>
                <a:lnTo>
                  <a:pt x="18650" y="1173"/>
                </a:lnTo>
                <a:lnTo>
                  <a:pt x="17841" y="880"/>
                </a:lnTo>
                <a:lnTo>
                  <a:pt x="17128" y="391"/>
                </a:lnTo>
                <a:lnTo>
                  <a:pt x="16271" y="0"/>
                </a:lnTo>
                <a:lnTo>
                  <a:pt x="15891" y="0"/>
                </a:lnTo>
                <a:lnTo>
                  <a:pt x="15558" y="98"/>
                </a:lnTo>
                <a:lnTo>
                  <a:pt x="15225" y="391"/>
                </a:lnTo>
                <a:lnTo>
                  <a:pt x="14939" y="1075"/>
                </a:lnTo>
                <a:lnTo>
                  <a:pt x="14463" y="2248"/>
                </a:lnTo>
                <a:lnTo>
                  <a:pt x="13845" y="2834"/>
                </a:lnTo>
                <a:lnTo>
                  <a:pt x="13131" y="3128"/>
                </a:lnTo>
                <a:lnTo>
                  <a:pt x="12703" y="3225"/>
                </a:lnTo>
                <a:lnTo>
                  <a:pt x="12085" y="3714"/>
                </a:lnTo>
                <a:lnTo>
                  <a:pt x="11419" y="4496"/>
                </a:lnTo>
                <a:lnTo>
                  <a:pt x="10657" y="5376"/>
                </a:lnTo>
                <a:lnTo>
                  <a:pt x="9944" y="6353"/>
                </a:lnTo>
                <a:lnTo>
                  <a:pt x="9325" y="7526"/>
                </a:lnTo>
                <a:lnTo>
                  <a:pt x="8802" y="8503"/>
                </a:lnTo>
                <a:lnTo>
                  <a:pt x="8897" y="8699"/>
                </a:lnTo>
                <a:lnTo>
                  <a:pt x="9040" y="8894"/>
                </a:lnTo>
                <a:lnTo>
                  <a:pt x="9230" y="9090"/>
                </a:lnTo>
                <a:lnTo>
                  <a:pt x="9278" y="9187"/>
                </a:lnTo>
                <a:lnTo>
                  <a:pt x="9325" y="9383"/>
                </a:lnTo>
                <a:lnTo>
                  <a:pt x="9468" y="9481"/>
                </a:lnTo>
                <a:lnTo>
                  <a:pt x="9515" y="9871"/>
                </a:lnTo>
                <a:lnTo>
                  <a:pt x="9611" y="10262"/>
                </a:lnTo>
                <a:lnTo>
                  <a:pt x="7565" y="10849"/>
                </a:lnTo>
                <a:lnTo>
                  <a:pt x="6233" y="10947"/>
                </a:lnTo>
                <a:lnTo>
                  <a:pt x="4948" y="11631"/>
                </a:lnTo>
                <a:lnTo>
                  <a:pt x="3759" y="12706"/>
                </a:lnTo>
                <a:lnTo>
                  <a:pt x="2950" y="14074"/>
                </a:lnTo>
                <a:lnTo>
                  <a:pt x="1285" y="11338"/>
                </a:lnTo>
                <a:lnTo>
                  <a:pt x="0" y="11729"/>
                </a:lnTo>
                <a:lnTo>
                  <a:pt x="856" y="13781"/>
                </a:lnTo>
                <a:lnTo>
                  <a:pt x="476" y="15736"/>
                </a:lnTo>
                <a:lnTo>
                  <a:pt x="2379" y="17397"/>
                </a:lnTo>
                <a:lnTo>
                  <a:pt x="2807" y="18472"/>
                </a:lnTo>
                <a:lnTo>
                  <a:pt x="4282" y="18961"/>
                </a:lnTo>
                <a:lnTo>
                  <a:pt x="6899" y="15833"/>
                </a:lnTo>
                <a:lnTo>
                  <a:pt x="11419" y="21600"/>
                </a:lnTo>
                <a:lnTo>
                  <a:pt x="14701" y="21405"/>
                </a:lnTo>
                <a:lnTo>
                  <a:pt x="15177" y="20525"/>
                </a:lnTo>
                <a:lnTo>
                  <a:pt x="15558" y="19743"/>
                </a:lnTo>
                <a:lnTo>
                  <a:pt x="15986" y="19254"/>
                </a:lnTo>
                <a:lnTo>
                  <a:pt x="16509" y="18961"/>
                </a:lnTo>
                <a:lnTo>
                  <a:pt x="17175" y="18766"/>
                </a:lnTo>
                <a:lnTo>
                  <a:pt x="17794" y="18375"/>
                </a:lnTo>
                <a:lnTo>
                  <a:pt x="18793" y="17593"/>
                </a:lnTo>
                <a:lnTo>
                  <a:pt x="19269" y="16713"/>
                </a:lnTo>
                <a:lnTo>
                  <a:pt x="19649" y="15345"/>
                </a:lnTo>
                <a:lnTo>
                  <a:pt x="19887" y="13781"/>
                </a:lnTo>
                <a:lnTo>
                  <a:pt x="19887" y="12022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0" name="Shape 7785"/>
          <p:cNvSpPr/>
          <p:nvPr/>
        </p:nvSpPr>
        <p:spPr>
          <a:xfrm>
            <a:off x="9375155" y="4542267"/>
            <a:ext cx="505685" cy="297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20" y="8694"/>
                </a:moveTo>
                <a:lnTo>
                  <a:pt x="18240" y="6249"/>
                </a:lnTo>
                <a:lnTo>
                  <a:pt x="17760" y="4891"/>
                </a:lnTo>
                <a:lnTo>
                  <a:pt x="17040" y="3532"/>
                </a:lnTo>
                <a:lnTo>
                  <a:pt x="16000" y="2309"/>
                </a:lnTo>
                <a:lnTo>
                  <a:pt x="14960" y="1223"/>
                </a:lnTo>
                <a:lnTo>
                  <a:pt x="13920" y="543"/>
                </a:lnTo>
                <a:lnTo>
                  <a:pt x="12880" y="136"/>
                </a:lnTo>
                <a:lnTo>
                  <a:pt x="12080" y="679"/>
                </a:lnTo>
                <a:lnTo>
                  <a:pt x="12160" y="1087"/>
                </a:lnTo>
                <a:lnTo>
                  <a:pt x="12320" y="1358"/>
                </a:lnTo>
                <a:lnTo>
                  <a:pt x="12400" y="1766"/>
                </a:lnTo>
                <a:lnTo>
                  <a:pt x="12400" y="2309"/>
                </a:lnTo>
                <a:lnTo>
                  <a:pt x="12480" y="2853"/>
                </a:lnTo>
                <a:lnTo>
                  <a:pt x="12480" y="3125"/>
                </a:lnTo>
                <a:lnTo>
                  <a:pt x="9600" y="3532"/>
                </a:lnTo>
                <a:lnTo>
                  <a:pt x="9200" y="0"/>
                </a:lnTo>
                <a:lnTo>
                  <a:pt x="6320" y="543"/>
                </a:lnTo>
                <a:lnTo>
                  <a:pt x="6240" y="543"/>
                </a:lnTo>
                <a:lnTo>
                  <a:pt x="6160" y="815"/>
                </a:lnTo>
                <a:lnTo>
                  <a:pt x="6160" y="1630"/>
                </a:lnTo>
                <a:lnTo>
                  <a:pt x="6240" y="1902"/>
                </a:lnTo>
                <a:lnTo>
                  <a:pt x="6320" y="2309"/>
                </a:lnTo>
                <a:lnTo>
                  <a:pt x="6320" y="3260"/>
                </a:lnTo>
                <a:lnTo>
                  <a:pt x="5840" y="3532"/>
                </a:lnTo>
                <a:lnTo>
                  <a:pt x="4800" y="4075"/>
                </a:lnTo>
                <a:lnTo>
                  <a:pt x="3600" y="4347"/>
                </a:lnTo>
                <a:lnTo>
                  <a:pt x="2320" y="5026"/>
                </a:lnTo>
                <a:lnTo>
                  <a:pt x="1360" y="5570"/>
                </a:lnTo>
                <a:lnTo>
                  <a:pt x="720" y="6249"/>
                </a:lnTo>
                <a:lnTo>
                  <a:pt x="0" y="7472"/>
                </a:lnTo>
                <a:lnTo>
                  <a:pt x="0" y="7879"/>
                </a:lnTo>
                <a:lnTo>
                  <a:pt x="320" y="8423"/>
                </a:lnTo>
                <a:lnTo>
                  <a:pt x="720" y="8558"/>
                </a:lnTo>
                <a:lnTo>
                  <a:pt x="1360" y="8423"/>
                </a:lnTo>
                <a:lnTo>
                  <a:pt x="1920" y="8015"/>
                </a:lnTo>
                <a:lnTo>
                  <a:pt x="2560" y="7879"/>
                </a:lnTo>
                <a:lnTo>
                  <a:pt x="2960" y="7608"/>
                </a:lnTo>
                <a:lnTo>
                  <a:pt x="2960" y="7879"/>
                </a:lnTo>
                <a:lnTo>
                  <a:pt x="1120" y="11819"/>
                </a:lnTo>
                <a:lnTo>
                  <a:pt x="1120" y="14128"/>
                </a:lnTo>
                <a:lnTo>
                  <a:pt x="1200" y="15623"/>
                </a:lnTo>
                <a:lnTo>
                  <a:pt x="1520" y="17389"/>
                </a:lnTo>
                <a:lnTo>
                  <a:pt x="1920" y="19019"/>
                </a:lnTo>
                <a:lnTo>
                  <a:pt x="2640" y="20377"/>
                </a:lnTo>
                <a:lnTo>
                  <a:pt x="3680" y="21600"/>
                </a:lnTo>
                <a:lnTo>
                  <a:pt x="10960" y="19834"/>
                </a:lnTo>
                <a:lnTo>
                  <a:pt x="10720" y="16302"/>
                </a:lnTo>
                <a:lnTo>
                  <a:pt x="12080" y="14808"/>
                </a:lnTo>
                <a:lnTo>
                  <a:pt x="14480" y="20921"/>
                </a:lnTo>
                <a:lnTo>
                  <a:pt x="15760" y="14808"/>
                </a:lnTo>
                <a:lnTo>
                  <a:pt x="16560" y="14943"/>
                </a:lnTo>
                <a:lnTo>
                  <a:pt x="17200" y="15487"/>
                </a:lnTo>
                <a:lnTo>
                  <a:pt x="17600" y="16166"/>
                </a:lnTo>
                <a:lnTo>
                  <a:pt x="18000" y="17253"/>
                </a:lnTo>
                <a:lnTo>
                  <a:pt x="18560" y="16845"/>
                </a:lnTo>
                <a:lnTo>
                  <a:pt x="19280" y="16574"/>
                </a:lnTo>
                <a:lnTo>
                  <a:pt x="19760" y="16302"/>
                </a:lnTo>
                <a:lnTo>
                  <a:pt x="19760" y="15215"/>
                </a:lnTo>
                <a:lnTo>
                  <a:pt x="20000" y="14264"/>
                </a:lnTo>
                <a:lnTo>
                  <a:pt x="20480" y="13585"/>
                </a:lnTo>
                <a:lnTo>
                  <a:pt x="21120" y="13042"/>
                </a:lnTo>
                <a:lnTo>
                  <a:pt x="21600" y="12498"/>
                </a:lnTo>
                <a:lnTo>
                  <a:pt x="20720" y="11140"/>
                </a:lnTo>
                <a:lnTo>
                  <a:pt x="17520" y="8694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1" name="Shape 7786"/>
          <p:cNvSpPr/>
          <p:nvPr/>
        </p:nvSpPr>
        <p:spPr>
          <a:xfrm>
            <a:off x="11753740" y="5233474"/>
            <a:ext cx="320268" cy="307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168" y="4610"/>
                </a:moveTo>
                <a:lnTo>
                  <a:pt x="14653" y="3161"/>
                </a:lnTo>
                <a:lnTo>
                  <a:pt x="13263" y="1712"/>
                </a:lnTo>
                <a:lnTo>
                  <a:pt x="11242" y="0"/>
                </a:lnTo>
                <a:lnTo>
                  <a:pt x="9853" y="1580"/>
                </a:lnTo>
                <a:lnTo>
                  <a:pt x="8211" y="1580"/>
                </a:lnTo>
                <a:lnTo>
                  <a:pt x="7074" y="659"/>
                </a:lnTo>
                <a:lnTo>
                  <a:pt x="4800" y="790"/>
                </a:lnTo>
                <a:lnTo>
                  <a:pt x="0" y="4741"/>
                </a:lnTo>
                <a:lnTo>
                  <a:pt x="632" y="5532"/>
                </a:lnTo>
                <a:lnTo>
                  <a:pt x="1768" y="6980"/>
                </a:lnTo>
                <a:lnTo>
                  <a:pt x="2653" y="8166"/>
                </a:lnTo>
                <a:lnTo>
                  <a:pt x="3537" y="8956"/>
                </a:lnTo>
                <a:lnTo>
                  <a:pt x="2400" y="10273"/>
                </a:lnTo>
                <a:lnTo>
                  <a:pt x="1516" y="12380"/>
                </a:lnTo>
                <a:lnTo>
                  <a:pt x="884" y="14356"/>
                </a:lnTo>
                <a:lnTo>
                  <a:pt x="632" y="16332"/>
                </a:lnTo>
                <a:lnTo>
                  <a:pt x="1389" y="16332"/>
                </a:lnTo>
                <a:lnTo>
                  <a:pt x="2400" y="15805"/>
                </a:lnTo>
                <a:lnTo>
                  <a:pt x="3158" y="15673"/>
                </a:lnTo>
                <a:lnTo>
                  <a:pt x="3411" y="16068"/>
                </a:lnTo>
                <a:lnTo>
                  <a:pt x="3158" y="16859"/>
                </a:lnTo>
                <a:lnTo>
                  <a:pt x="2905" y="17912"/>
                </a:lnTo>
                <a:lnTo>
                  <a:pt x="2400" y="19098"/>
                </a:lnTo>
                <a:lnTo>
                  <a:pt x="1895" y="20020"/>
                </a:lnTo>
                <a:lnTo>
                  <a:pt x="1768" y="20941"/>
                </a:lnTo>
                <a:lnTo>
                  <a:pt x="1768" y="21600"/>
                </a:lnTo>
                <a:lnTo>
                  <a:pt x="2274" y="21073"/>
                </a:lnTo>
                <a:lnTo>
                  <a:pt x="3411" y="20415"/>
                </a:lnTo>
                <a:lnTo>
                  <a:pt x="4674" y="19624"/>
                </a:lnTo>
                <a:lnTo>
                  <a:pt x="6063" y="18439"/>
                </a:lnTo>
                <a:lnTo>
                  <a:pt x="7200" y="16990"/>
                </a:lnTo>
                <a:lnTo>
                  <a:pt x="7453" y="16727"/>
                </a:lnTo>
                <a:lnTo>
                  <a:pt x="7579" y="16200"/>
                </a:lnTo>
                <a:lnTo>
                  <a:pt x="7453" y="15805"/>
                </a:lnTo>
                <a:lnTo>
                  <a:pt x="7453" y="15015"/>
                </a:lnTo>
                <a:lnTo>
                  <a:pt x="7579" y="14620"/>
                </a:lnTo>
                <a:lnTo>
                  <a:pt x="7832" y="14488"/>
                </a:lnTo>
                <a:lnTo>
                  <a:pt x="8716" y="14224"/>
                </a:lnTo>
                <a:lnTo>
                  <a:pt x="9726" y="13302"/>
                </a:lnTo>
                <a:lnTo>
                  <a:pt x="10611" y="12644"/>
                </a:lnTo>
                <a:lnTo>
                  <a:pt x="10989" y="12380"/>
                </a:lnTo>
                <a:lnTo>
                  <a:pt x="13389" y="11327"/>
                </a:lnTo>
                <a:lnTo>
                  <a:pt x="16168" y="10668"/>
                </a:lnTo>
                <a:lnTo>
                  <a:pt x="18947" y="9746"/>
                </a:lnTo>
                <a:lnTo>
                  <a:pt x="21347" y="8956"/>
                </a:lnTo>
                <a:lnTo>
                  <a:pt x="21347" y="8429"/>
                </a:lnTo>
                <a:lnTo>
                  <a:pt x="21474" y="8166"/>
                </a:lnTo>
                <a:lnTo>
                  <a:pt x="21474" y="7771"/>
                </a:lnTo>
                <a:lnTo>
                  <a:pt x="21600" y="7639"/>
                </a:lnTo>
                <a:lnTo>
                  <a:pt x="21600" y="7376"/>
                </a:lnTo>
                <a:lnTo>
                  <a:pt x="19832" y="6717"/>
                </a:lnTo>
                <a:lnTo>
                  <a:pt x="18189" y="5795"/>
                </a:lnTo>
                <a:lnTo>
                  <a:pt x="16168" y="4610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2" name="Shape 7787"/>
          <p:cNvSpPr/>
          <p:nvPr/>
        </p:nvSpPr>
        <p:spPr>
          <a:xfrm>
            <a:off x="11229328" y="4918778"/>
            <a:ext cx="691102" cy="552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56" y="8054"/>
                </a:moveTo>
                <a:lnTo>
                  <a:pt x="20898" y="6224"/>
                </a:lnTo>
                <a:lnTo>
                  <a:pt x="20956" y="4540"/>
                </a:lnTo>
                <a:lnTo>
                  <a:pt x="21249" y="3002"/>
                </a:lnTo>
                <a:lnTo>
                  <a:pt x="21541" y="1391"/>
                </a:lnTo>
                <a:lnTo>
                  <a:pt x="21483" y="1318"/>
                </a:lnTo>
                <a:lnTo>
                  <a:pt x="21249" y="1318"/>
                </a:lnTo>
                <a:lnTo>
                  <a:pt x="21073" y="1391"/>
                </a:lnTo>
                <a:lnTo>
                  <a:pt x="21015" y="1538"/>
                </a:lnTo>
                <a:lnTo>
                  <a:pt x="20956" y="1538"/>
                </a:lnTo>
                <a:lnTo>
                  <a:pt x="20956" y="1611"/>
                </a:lnTo>
                <a:lnTo>
                  <a:pt x="20254" y="1391"/>
                </a:lnTo>
                <a:lnTo>
                  <a:pt x="19844" y="1172"/>
                </a:lnTo>
                <a:lnTo>
                  <a:pt x="19141" y="586"/>
                </a:lnTo>
                <a:lnTo>
                  <a:pt x="18615" y="366"/>
                </a:lnTo>
                <a:lnTo>
                  <a:pt x="17502" y="0"/>
                </a:lnTo>
                <a:lnTo>
                  <a:pt x="16507" y="0"/>
                </a:lnTo>
                <a:lnTo>
                  <a:pt x="15629" y="293"/>
                </a:lnTo>
                <a:lnTo>
                  <a:pt x="14868" y="732"/>
                </a:lnTo>
                <a:lnTo>
                  <a:pt x="14107" y="1538"/>
                </a:lnTo>
                <a:lnTo>
                  <a:pt x="13463" y="2270"/>
                </a:lnTo>
                <a:lnTo>
                  <a:pt x="12644" y="3075"/>
                </a:lnTo>
                <a:lnTo>
                  <a:pt x="7434" y="5272"/>
                </a:lnTo>
                <a:lnTo>
                  <a:pt x="3044" y="5272"/>
                </a:lnTo>
                <a:lnTo>
                  <a:pt x="1229" y="4027"/>
                </a:lnTo>
                <a:lnTo>
                  <a:pt x="0" y="6517"/>
                </a:lnTo>
                <a:lnTo>
                  <a:pt x="2400" y="10617"/>
                </a:lnTo>
                <a:lnTo>
                  <a:pt x="995" y="12374"/>
                </a:lnTo>
                <a:lnTo>
                  <a:pt x="1054" y="16035"/>
                </a:lnTo>
                <a:lnTo>
                  <a:pt x="1463" y="16182"/>
                </a:lnTo>
                <a:lnTo>
                  <a:pt x="2049" y="16328"/>
                </a:lnTo>
                <a:lnTo>
                  <a:pt x="2634" y="16401"/>
                </a:lnTo>
                <a:lnTo>
                  <a:pt x="3044" y="16548"/>
                </a:lnTo>
                <a:lnTo>
                  <a:pt x="3980" y="18525"/>
                </a:lnTo>
                <a:lnTo>
                  <a:pt x="3688" y="19696"/>
                </a:lnTo>
                <a:lnTo>
                  <a:pt x="3980" y="21600"/>
                </a:lnTo>
                <a:lnTo>
                  <a:pt x="6907" y="19403"/>
                </a:lnTo>
                <a:lnTo>
                  <a:pt x="7434" y="19403"/>
                </a:lnTo>
                <a:lnTo>
                  <a:pt x="8137" y="19330"/>
                </a:lnTo>
                <a:lnTo>
                  <a:pt x="8546" y="19330"/>
                </a:lnTo>
                <a:lnTo>
                  <a:pt x="10829" y="18232"/>
                </a:lnTo>
                <a:lnTo>
                  <a:pt x="12644" y="19037"/>
                </a:lnTo>
                <a:lnTo>
                  <a:pt x="15044" y="17646"/>
                </a:lnTo>
                <a:lnTo>
                  <a:pt x="14341" y="16841"/>
                </a:lnTo>
                <a:lnTo>
                  <a:pt x="18615" y="12740"/>
                </a:lnTo>
                <a:lnTo>
                  <a:pt x="19668" y="12594"/>
                </a:lnTo>
                <a:lnTo>
                  <a:pt x="20371" y="13180"/>
                </a:lnTo>
                <a:lnTo>
                  <a:pt x="20956" y="13180"/>
                </a:lnTo>
                <a:lnTo>
                  <a:pt x="21600" y="12301"/>
                </a:lnTo>
                <a:lnTo>
                  <a:pt x="19961" y="10178"/>
                </a:lnTo>
                <a:lnTo>
                  <a:pt x="20956" y="8054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3" name="Shape 7788"/>
          <p:cNvSpPr/>
          <p:nvPr/>
        </p:nvSpPr>
        <p:spPr>
          <a:xfrm>
            <a:off x="10901571" y="5310275"/>
            <a:ext cx="222876" cy="453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2050"/>
                </a:moveTo>
                <a:lnTo>
                  <a:pt x="19240" y="10264"/>
                </a:lnTo>
                <a:lnTo>
                  <a:pt x="17607" y="8658"/>
                </a:lnTo>
                <a:lnTo>
                  <a:pt x="16699" y="7051"/>
                </a:lnTo>
                <a:lnTo>
                  <a:pt x="16336" y="5355"/>
                </a:lnTo>
                <a:lnTo>
                  <a:pt x="16518" y="3302"/>
                </a:lnTo>
                <a:lnTo>
                  <a:pt x="14703" y="2410"/>
                </a:lnTo>
                <a:lnTo>
                  <a:pt x="12524" y="1517"/>
                </a:lnTo>
                <a:lnTo>
                  <a:pt x="9802" y="803"/>
                </a:lnTo>
                <a:lnTo>
                  <a:pt x="7261" y="268"/>
                </a:lnTo>
                <a:lnTo>
                  <a:pt x="4901" y="0"/>
                </a:lnTo>
                <a:lnTo>
                  <a:pt x="3267" y="89"/>
                </a:lnTo>
                <a:lnTo>
                  <a:pt x="2360" y="446"/>
                </a:lnTo>
                <a:lnTo>
                  <a:pt x="1271" y="803"/>
                </a:lnTo>
                <a:lnTo>
                  <a:pt x="363" y="1517"/>
                </a:lnTo>
                <a:lnTo>
                  <a:pt x="0" y="2321"/>
                </a:lnTo>
                <a:lnTo>
                  <a:pt x="182" y="3302"/>
                </a:lnTo>
                <a:lnTo>
                  <a:pt x="363" y="3927"/>
                </a:lnTo>
                <a:lnTo>
                  <a:pt x="363" y="4374"/>
                </a:lnTo>
                <a:lnTo>
                  <a:pt x="726" y="4463"/>
                </a:lnTo>
                <a:lnTo>
                  <a:pt x="908" y="4552"/>
                </a:lnTo>
                <a:lnTo>
                  <a:pt x="1815" y="4552"/>
                </a:lnTo>
                <a:lnTo>
                  <a:pt x="1997" y="4731"/>
                </a:lnTo>
                <a:lnTo>
                  <a:pt x="2360" y="4820"/>
                </a:lnTo>
                <a:lnTo>
                  <a:pt x="2360" y="6873"/>
                </a:lnTo>
                <a:lnTo>
                  <a:pt x="2541" y="7855"/>
                </a:lnTo>
                <a:lnTo>
                  <a:pt x="4538" y="10443"/>
                </a:lnTo>
                <a:lnTo>
                  <a:pt x="6171" y="12496"/>
                </a:lnTo>
                <a:lnTo>
                  <a:pt x="5990" y="13031"/>
                </a:lnTo>
                <a:lnTo>
                  <a:pt x="5264" y="13745"/>
                </a:lnTo>
                <a:lnTo>
                  <a:pt x="4538" y="14370"/>
                </a:lnTo>
                <a:lnTo>
                  <a:pt x="4175" y="14995"/>
                </a:lnTo>
                <a:lnTo>
                  <a:pt x="5082" y="16334"/>
                </a:lnTo>
                <a:lnTo>
                  <a:pt x="6716" y="17583"/>
                </a:lnTo>
                <a:lnTo>
                  <a:pt x="8894" y="18655"/>
                </a:lnTo>
                <a:lnTo>
                  <a:pt x="11072" y="19636"/>
                </a:lnTo>
                <a:lnTo>
                  <a:pt x="13432" y="20618"/>
                </a:lnTo>
                <a:lnTo>
                  <a:pt x="15610" y="21600"/>
                </a:lnTo>
                <a:lnTo>
                  <a:pt x="16518" y="21511"/>
                </a:lnTo>
                <a:lnTo>
                  <a:pt x="17244" y="21243"/>
                </a:lnTo>
                <a:lnTo>
                  <a:pt x="18333" y="21064"/>
                </a:lnTo>
                <a:lnTo>
                  <a:pt x="18514" y="20886"/>
                </a:lnTo>
                <a:lnTo>
                  <a:pt x="18877" y="20797"/>
                </a:lnTo>
                <a:lnTo>
                  <a:pt x="18514" y="20707"/>
                </a:lnTo>
                <a:lnTo>
                  <a:pt x="18333" y="20440"/>
                </a:lnTo>
                <a:lnTo>
                  <a:pt x="17788" y="20083"/>
                </a:lnTo>
                <a:lnTo>
                  <a:pt x="17607" y="19815"/>
                </a:lnTo>
                <a:lnTo>
                  <a:pt x="18333" y="18298"/>
                </a:lnTo>
                <a:lnTo>
                  <a:pt x="21600" y="12050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4" name="Shape 7789"/>
          <p:cNvSpPr/>
          <p:nvPr/>
        </p:nvSpPr>
        <p:spPr>
          <a:xfrm>
            <a:off x="9650472" y="5317767"/>
            <a:ext cx="125486" cy="254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0" y="7147"/>
                </a:moveTo>
                <a:lnTo>
                  <a:pt x="3224" y="5876"/>
                </a:lnTo>
                <a:lnTo>
                  <a:pt x="6125" y="4447"/>
                </a:lnTo>
                <a:lnTo>
                  <a:pt x="9994" y="2859"/>
                </a:lnTo>
                <a:lnTo>
                  <a:pt x="13218" y="1271"/>
                </a:lnTo>
                <a:lnTo>
                  <a:pt x="16119" y="0"/>
                </a:lnTo>
                <a:lnTo>
                  <a:pt x="19021" y="2224"/>
                </a:lnTo>
                <a:lnTo>
                  <a:pt x="20633" y="4924"/>
                </a:lnTo>
                <a:lnTo>
                  <a:pt x="21600" y="8100"/>
                </a:lnTo>
                <a:lnTo>
                  <a:pt x="21278" y="11435"/>
                </a:lnTo>
                <a:lnTo>
                  <a:pt x="19988" y="14612"/>
                </a:lnTo>
                <a:lnTo>
                  <a:pt x="18376" y="17629"/>
                </a:lnTo>
                <a:lnTo>
                  <a:pt x="15797" y="19853"/>
                </a:lnTo>
                <a:lnTo>
                  <a:pt x="12573" y="21600"/>
                </a:lnTo>
                <a:lnTo>
                  <a:pt x="7093" y="20329"/>
                </a:lnTo>
                <a:lnTo>
                  <a:pt x="3224" y="18741"/>
                </a:lnTo>
                <a:lnTo>
                  <a:pt x="1290" y="16676"/>
                </a:lnTo>
                <a:lnTo>
                  <a:pt x="0" y="13976"/>
                </a:lnTo>
                <a:lnTo>
                  <a:pt x="645" y="10959"/>
                </a:lnTo>
                <a:lnTo>
                  <a:pt x="1290" y="7147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5" name="Shape 7790"/>
          <p:cNvSpPr/>
          <p:nvPr/>
        </p:nvSpPr>
        <p:spPr>
          <a:xfrm>
            <a:off x="8290746" y="4004661"/>
            <a:ext cx="1372839" cy="1380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98" y="17849"/>
                </a:moveTo>
                <a:lnTo>
                  <a:pt x="2829" y="17350"/>
                </a:lnTo>
                <a:lnTo>
                  <a:pt x="3359" y="16823"/>
                </a:lnTo>
                <a:lnTo>
                  <a:pt x="3831" y="16295"/>
                </a:lnTo>
                <a:lnTo>
                  <a:pt x="4184" y="15768"/>
                </a:lnTo>
                <a:lnTo>
                  <a:pt x="4184" y="15621"/>
                </a:lnTo>
                <a:lnTo>
                  <a:pt x="4273" y="15328"/>
                </a:lnTo>
                <a:lnTo>
                  <a:pt x="4361" y="14918"/>
                </a:lnTo>
                <a:lnTo>
                  <a:pt x="4479" y="14420"/>
                </a:lnTo>
                <a:lnTo>
                  <a:pt x="4626" y="13921"/>
                </a:lnTo>
                <a:lnTo>
                  <a:pt x="4744" y="13452"/>
                </a:lnTo>
                <a:lnTo>
                  <a:pt x="4892" y="12983"/>
                </a:lnTo>
                <a:lnTo>
                  <a:pt x="5039" y="12661"/>
                </a:lnTo>
                <a:lnTo>
                  <a:pt x="5157" y="12456"/>
                </a:lnTo>
                <a:lnTo>
                  <a:pt x="4951" y="11870"/>
                </a:lnTo>
                <a:lnTo>
                  <a:pt x="4744" y="11372"/>
                </a:lnTo>
                <a:lnTo>
                  <a:pt x="4626" y="10932"/>
                </a:lnTo>
                <a:lnTo>
                  <a:pt x="4538" y="10492"/>
                </a:lnTo>
                <a:lnTo>
                  <a:pt x="4420" y="10053"/>
                </a:lnTo>
                <a:lnTo>
                  <a:pt x="4184" y="9642"/>
                </a:lnTo>
                <a:lnTo>
                  <a:pt x="3831" y="9173"/>
                </a:lnTo>
                <a:lnTo>
                  <a:pt x="4037" y="8822"/>
                </a:lnTo>
                <a:lnTo>
                  <a:pt x="4096" y="8646"/>
                </a:lnTo>
                <a:lnTo>
                  <a:pt x="4155" y="8529"/>
                </a:lnTo>
                <a:lnTo>
                  <a:pt x="4067" y="8499"/>
                </a:lnTo>
                <a:lnTo>
                  <a:pt x="3949" y="8411"/>
                </a:lnTo>
                <a:lnTo>
                  <a:pt x="3772" y="8323"/>
                </a:lnTo>
                <a:lnTo>
                  <a:pt x="3507" y="8177"/>
                </a:lnTo>
                <a:lnTo>
                  <a:pt x="3300" y="7855"/>
                </a:lnTo>
                <a:lnTo>
                  <a:pt x="3065" y="7386"/>
                </a:lnTo>
                <a:lnTo>
                  <a:pt x="2682" y="6946"/>
                </a:lnTo>
                <a:lnTo>
                  <a:pt x="2269" y="6565"/>
                </a:lnTo>
                <a:lnTo>
                  <a:pt x="1798" y="6243"/>
                </a:lnTo>
                <a:lnTo>
                  <a:pt x="1326" y="6125"/>
                </a:lnTo>
                <a:lnTo>
                  <a:pt x="825" y="6184"/>
                </a:lnTo>
                <a:lnTo>
                  <a:pt x="530" y="5979"/>
                </a:lnTo>
                <a:lnTo>
                  <a:pt x="206" y="5686"/>
                </a:lnTo>
                <a:lnTo>
                  <a:pt x="0" y="5363"/>
                </a:lnTo>
                <a:lnTo>
                  <a:pt x="177" y="5305"/>
                </a:lnTo>
                <a:lnTo>
                  <a:pt x="413" y="5188"/>
                </a:lnTo>
                <a:lnTo>
                  <a:pt x="678" y="5100"/>
                </a:lnTo>
                <a:lnTo>
                  <a:pt x="825" y="5041"/>
                </a:lnTo>
                <a:lnTo>
                  <a:pt x="678" y="4777"/>
                </a:lnTo>
                <a:lnTo>
                  <a:pt x="471" y="4660"/>
                </a:lnTo>
                <a:lnTo>
                  <a:pt x="177" y="4543"/>
                </a:lnTo>
                <a:lnTo>
                  <a:pt x="177" y="4484"/>
                </a:lnTo>
                <a:lnTo>
                  <a:pt x="206" y="4396"/>
                </a:lnTo>
                <a:lnTo>
                  <a:pt x="295" y="4308"/>
                </a:lnTo>
                <a:lnTo>
                  <a:pt x="383" y="4250"/>
                </a:lnTo>
                <a:lnTo>
                  <a:pt x="413" y="4162"/>
                </a:lnTo>
                <a:lnTo>
                  <a:pt x="530" y="4045"/>
                </a:lnTo>
                <a:lnTo>
                  <a:pt x="855" y="4103"/>
                </a:lnTo>
                <a:lnTo>
                  <a:pt x="2357" y="4103"/>
                </a:lnTo>
                <a:lnTo>
                  <a:pt x="2888" y="4045"/>
                </a:lnTo>
                <a:lnTo>
                  <a:pt x="3359" y="4045"/>
                </a:lnTo>
                <a:lnTo>
                  <a:pt x="3507" y="4250"/>
                </a:lnTo>
                <a:lnTo>
                  <a:pt x="3683" y="4484"/>
                </a:lnTo>
                <a:lnTo>
                  <a:pt x="3831" y="4689"/>
                </a:lnTo>
                <a:lnTo>
                  <a:pt x="4273" y="4689"/>
                </a:lnTo>
                <a:lnTo>
                  <a:pt x="4685" y="4777"/>
                </a:lnTo>
                <a:lnTo>
                  <a:pt x="5039" y="4836"/>
                </a:lnTo>
                <a:lnTo>
                  <a:pt x="5363" y="4894"/>
                </a:lnTo>
                <a:lnTo>
                  <a:pt x="5540" y="4631"/>
                </a:lnTo>
                <a:lnTo>
                  <a:pt x="5628" y="4396"/>
                </a:lnTo>
                <a:lnTo>
                  <a:pt x="5628" y="3986"/>
                </a:lnTo>
                <a:lnTo>
                  <a:pt x="5687" y="3693"/>
                </a:lnTo>
                <a:lnTo>
                  <a:pt x="5422" y="3370"/>
                </a:lnTo>
                <a:lnTo>
                  <a:pt x="5275" y="3048"/>
                </a:lnTo>
                <a:lnTo>
                  <a:pt x="5216" y="2696"/>
                </a:lnTo>
                <a:lnTo>
                  <a:pt x="5275" y="2374"/>
                </a:lnTo>
                <a:lnTo>
                  <a:pt x="5540" y="2081"/>
                </a:lnTo>
                <a:lnTo>
                  <a:pt x="5805" y="2227"/>
                </a:lnTo>
                <a:lnTo>
                  <a:pt x="5953" y="2345"/>
                </a:lnTo>
                <a:lnTo>
                  <a:pt x="6070" y="2374"/>
                </a:lnTo>
                <a:lnTo>
                  <a:pt x="6188" y="2374"/>
                </a:lnTo>
                <a:lnTo>
                  <a:pt x="6365" y="2345"/>
                </a:lnTo>
                <a:lnTo>
                  <a:pt x="6689" y="2227"/>
                </a:lnTo>
                <a:lnTo>
                  <a:pt x="6748" y="2667"/>
                </a:lnTo>
                <a:lnTo>
                  <a:pt x="6895" y="3048"/>
                </a:lnTo>
                <a:lnTo>
                  <a:pt x="7190" y="3312"/>
                </a:lnTo>
                <a:lnTo>
                  <a:pt x="7544" y="3488"/>
                </a:lnTo>
                <a:lnTo>
                  <a:pt x="8045" y="3546"/>
                </a:lnTo>
                <a:lnTo>
                  <a:pt x="8192" y="3282"/>
                </a:lnTo>
                <a:lnTo>
                  <a:pt x="8339" y="2960"/>
                </a:lnTo>
                <a:lnTo>
                  <a:pt x="8487" y="2755"/>
                </a:lnTo>
                <a:lnTo>
                  <a:pt x="8634" y="2579"/>
                </a:lnTo>
                <a:lnTo>
                  <a:pt x="8781" y="2550"/>
                </a:lnTo>
                <a:lnTo>
                  <a:pt x="9017" y="2696"/>
                </a:lnTo>
                <a:lnTo>
                  <a:pt x="9577" y="2550"/>
                </a:lnTo>
                <a:lnTo>
                  <a:pt x="9960" y="2374"/>
                </a:lnTo>
                <a:lnTo>
                  <a:pt x="10225" y="2110"/>
                </a:lnTo>
                <a:lnTo>
                  <a:pt x="10402" y="1817"/>
                </a:lnTo>
                <a:lnTo>
                  <a:pt x="10520" y="1465"/>
                </a:lnTo>
                <a:lnTo>
                  <a:pt x="10608" y="1026"/>
                </a:lnTo>
                <a:lnTo>
                  <a:pt x="10726" y="498"/>
                </a:lnTo>
                <a:lnTo>
                  <a:pt x="10874" y="264"/>
                </a:lnTo>
                <a:lnTo>
                  <a:pt x="11080" y="147"/>
                </a:lnTo>
                <a:lnTo>
                  <a:pt x="11345" y="117"/>
                </a:lnTo>
                <a:lnTo>
                  <a:pt x="11846" y="117"/>
                </a:lnTo>
                <a:lnTo>
                  <a:pt x="12111" y="29"/>
                </a:lnTo>
                <a:lnTo>
                  <a:pt x="12259" y="88"/>
                </a:lnTo>
                <a:lnTo>
                  <a:pt x="12288" y="117"/>
                </a:lnTo>
                <a:lnTo>
                  <a:pt x="12288" y="264"/>
                </a:lnTo>
                <a:lnTo>
                  <a:pt x="12259" y="293"/>
                </a:lnTo>
                <a:lnTo>
                  <a:pt x="12288" y="293"/>
                </a:lnTo>
                <a:lnTo>
                  <a:pt x="12406" y="234"/>
                </a:lnTo>
                <a:lnTo>
                  <a:pt x="12642" y="0"/>
                </a:lnTo>
                <a:lnTo>
                  <a:pt x="12760" y="176"/>
                </a:lnTo>
                <a:lnTo>
                  <a:pt x="12936" y="352"/>
                </a:lnTo>
                <a:lnTo>
                  <a:pt x="13202" y="498"/>
                </a:lnTo>
                <a:lnTo>
                  <a:pt x="13467" y="557"/>
                </a:lnTo>
                <a:lnTo>
                  <a:pt x="13614" y="645"/>
                </a:lnTo>
                <a:lnTo>
                  <a:pt x="13703" y="703"/>
                </a:lnTo>
                <a:lnTo>
                  <a:pt x="13820" y="879"/>
                </a:lnTo>
                <a:lnTo>
                  <a:pt x="13968" y="1026"/>
                </a:lnTo>
                <a:lnTo>
                  <a:pt x="14086" y="1172"/>
                </a:lnTo>
                <a:lnTo>
                  <a:pt x="14115" y="1231"/>
                </a:lnTo>
                <a:lnTo>
                  <a:pt x="14351" y="1495"/>
                </a:lnTo>
                <a:lnTo>
                  <a:pt x="14528" y="1700"/>
                </a:lnTo>
                <a:lnTo>
                  <a:pt x="14675" y="1846"/>
                </a:lnTo>
                <a:lnTo>
                  <a:pt x="14881" y="1993"/>
                </a:lnTo>
                <a:lnTo>
                  <a:pt x="15176" y="2169"/>
                </a:lnTo>
                <a:lnTo>
                  <a:pt x="15205" y="2286"/>
                </a:lnTo>
                <a:lnTo>
                  <a:pt x="15205" y="2696"/>
                </a:lnTo>
                <a:lnTo>
                  <a:pt x="15235" y="2814"/>
                </a:lnTo>
                <a:lnTo>
                  <a:pt x="15471" y="2960"/>
                </a:lnTo>
                <a:lnTo>
                  <a:pt x="15706" y="3224"/>
                </a:lnTo>
                <a:lnTo>
                  <a:pt x="15913" y="3488"/>
                </a:lnTo>
                <a:lnTo>
                  <a:pt x="16148" y="3693"/>
                </a:lnTo>
                <a:lnTo>
                  <a:pt x="16620" y="3986"/>
                </a:lnTo>
                <a:lnTo>
                  <a:pt x="16915" y="4220"/>
                </a:lnTo>
                <a:lnTo>
                  <a:pt x="17091" y="4396"/>
                </a:lnTo>
                <a:lnTo>
                  <a:pt x="17121" y="4572"/>
                </a:lnTo>
                <a:lnTo>
                  <a:pt x="17180" y="4689"/>
                </a:lnTo>
                <a:lnTo>
                  <a:pt x="17121" y="4807"/>
                </a:lnTo>
                <a:lnTo>
                  <a:pt x="17180" y="4836"/>
                </a:lnTo>
                <a:lnTo>
                  <a:pt x="17239" y="4894"/>
                </a:lnTo>
                <a:lnTo>
                  <a:pt x="17445" y="4836"/>
                </a:lnTo>
                <a:lnTo>
                  <a:pt x="17740" y="4777"/>
                </a:lnTo>
                <a:lnTo>
                  <a:pt x="18270" y="4660"/>
                </a:lnTo>
                <a:lnTo>
                  <a:pt x="18447" y="4660"/>
                </a:lnTo>
                <a:lnTo>
                  <a:pt x="18712" y="4719"/>
                </a:lnTo>
                <a:lnTo>
                  <a:pt x="19036" y="4777"/>
                </a:lnTo>
                <a:lnTo>
                  <a:pt x="19272" y="4777"/>
                </a:lnTo>
                <a:lnTo>
                  <a:pt x="19714" y="4894"/>
                </a:lnTo>
                <a:lnTo>
                  <a:pt x="20127" y="4924"/>
                </a:lnTo>
                <a:lnTo>
                  <a:pt x="20539" y="4982"/>
                </a:lnTo>
                <a:lnTo>
                  <a:pt x="20863" y="5070"/>
                </a:lnTo>
                <a:lnTo>
                  <a:pt x="21217" y="5217"/>
                </a:lnTo>
                <a:lnTo>
                  <a:pt x="21453" y="5510"/>
                </a:lnTo>
                <a:lnTo>
                  <a:pt x="21600" y="5862"/>
                </a:lnTo>
                <a:lnTo>
                  <a:pt x="21512" y="6184"/>
                </a:lnTo>
                <a:lnTo>
                  <a:pt x="21335" y="6624"/>
                </a:lnTo>
                <a:lnTo>
                  <a:pt x="21011" y="7063"/>
                </a:lnTo>
                <a:lnTo>
                  <a:pt x="20716" y="7649"/>
                </a:lnTo>
                <a:lnTo>
                  <a:pt x="20451" y="8411"/>
                </a:lnTo>
                <a:lnTo>
                  <a:pt x="20333" y="8441"/>
                </a:lnTo>
                <a:lnTo>
                  <a:pt x="20127" y="8441"/>
                </a:lnTo>
                <a:lnTo>
                  <a:pt x="19802" y="8499"/>
                </a:lnTo>
                <a:lnTo>
                  <a:pt x="19537" y="8499"/>
                </a:lnTo>
                <a:lnTo>
                  <a:pt x="19449" y="8529"/>
                </a:lnTo>
                <a:lnTo>
                  <a:pt x="19360" y="8587"/>
                </a:lnTo>
                <a:lnTo>
                  <a:pt x="19360" y="8763"/>
                </a:lnTo>
                <a:lnTo>
                  <a:pt x="19390" y="8910"/>
                </a:lnTo>
                <a:lnTo>
                  <a:pt x="19390" y="9056"/>
                </a:lnTo>
                <a:lnTo>
                  <a:pt x="19331" y="9115"/>
                </a:lnTo>
                <a:lnTo>
                  <a:pt x="19125" y="9173"/>
                </a:lnTo>
                <a:lnTo>
                  <a:pt x="18801" y="9232"/>
                </a:lnTo>
                <a:lnTo>
                  <a:pt x="18417" y="9349"/>
                </a:lnTo>
                <a:lnTo>
                  <a:pt x="18005" y="9466"/>
                </a:lnTo>
                <a:lnTo>
                  <a:pt x="17592" y="9613"/>
                </a:lnTo>
                <a:lnTo>
                  <a:pt x="17298" y="9789"/>
                </a:lnTo>
                <a:lnTo>
                  <a:pt x="17091" y="9994"/>
                </a:lnTo>
                <a:lnTo>
                  <a:pt x="17091" y="10141"/>
                </a:lnTo>
                <a:lnTo>
                  <a:pt x="17209" y="10228"/>
                </a:lnTo>
                <a:lnTo>
                  <a:pt x="17622" y="10228"/>
                </a:lnTo>
                <a:lnTo>
                  <a:pt x="17858" y="10141"/>
                </a:lnTo>
                <a:lnTo>
                  <a:pt x="18152" y="10141"/>
                </a:lnTo>
                <a:lnTo>
                  <a:pt x="18123" y="10228"/>
                </a:lnTo>
                <a:lnTo>
                  <a:pt x="17474" y="10961"/>
                </a:lnTo>
                <a:lnTo>
                  <a:pt x="17445" y="11108"/>
                </a:lnTo>
                <a:lnTo>
                  <a:pt x="17445" y="11518"/>
                </a:lnTo>
                <a:lnTo>
                  <a:pt x="17504" y="11723"/>
                </a:lnTo>
                <a:lnTo>
                  <a:pt x="17563" y="12046"/>
                </a:lnTo>
                <a:lnTo>
                  <a:pt x="17740" y="12397"/>
                </a:lnTo>
                <a:lnTo>
                  <a:pt x="17975" y="12661"/>
                </a:lnTo>
                <a:lnTo>
                  <a:pt x="18182" y="12896"/>
                </a:lnTo>
                <a:lnTo>
                  <a:pt x="18329" y="13071"/>
                </a:lnTo>
                <a:lnTo>
                  <a:pt x="19508" y="14771"/>
                </a:lnTo>
                <a:lnTo>
                  <a:pt x="18565" y="15299"/>
                </a:lnTo>
                <a:lnTo>
                  <a:pt x="18594" y="15357"/>
                </a:lnTo>
                <a:lnTo>
                  <a:pt x="18771" y="15504"/>
                </a:lnTo>
                <a:lnTo>
                  <a:pt x="18948" y="15709"/>
                </a:lnTo>
                <a:lnTo>
                  <a:pt x="19095" y="15856"/>
                </a:lnTo>
                <a:lnTo>
                  <a:pt x="19213" y="15914"/>
                </a:lnTo>
                <a:lnTo>
                  <a:pt x="19066" y="15914"/>
                </a:lnTo>
                <a:lnTo>
                  <a:pt x="18771" y="15973"/>
                </a:lnTo>
                <a:lnTo>
                  <a:pt x="18417" y="16031"/>
                </a:lnTo>
                <a:lnTo>
                  <a:pt x="18152" y="16061"/>
                </a:lnTo>
                <a:lnTo>
                  <a:pt x="18034" y="16178"/>
                </a:lnTo>
                <a:lnTo>
                  <a:pt x="18182" y="17233"/>
                </a:lnTo>
                <a:lnTo>
                  <a:pt x="19066" y="18171"/>
                </a:lnTo>
                <a:lnTo>
                  <a:pt x="19714" y="18112"/>
                </a:lnTo>
                <a:lnTo>
                  <a:pt x="19508" y="18171"/>
                </a:lnTo>
                <a:lnTo>
                  <a:pt x="19272" y="18435"/>
                </a:lnTo>
                <a:lnTo>
                  <a:pt x="18977" y="18786"/>
                </a:lnTo>
                <a:lnTo>
                  <a:pt x="18712" y="19138"/>
                </a:lnTo>
                <a:lnTo>
                  <a:pt x="18417" y="19578"/>
                </a:lnTo>
                <a:lnTo>
                  <a:pt x="18123" y="19900"/>
                </a:lnTo>
                <a:lnTo>
                  <a:pt x="17887" y="20164"/>
                </a:lnTo>
                <a:lnTo>
                  <a:pt x="17740" y="20252"/>
                </a:lnTo>
                <a:lnTo>
                  <a:pt x="17209" y="20281"/>
                </a:lnTo>
                <a:lnTo>
                  <a:pt x="16826" y="20281"/>
                </a:lnTo>
                <a:lnTo>
                  <a:pt x="16532" y="20193"/>
                </a:lnTo>
                <a:lnTo>
                  <a:pt x="16266" y="20076"/>
                </a:lnTo>
                <a:lnTo>
                  <a:pt x="16031" y="19900"/>
                </a:lnTo>
                <a:lnTo>
                  <a:pt x="15765" y="19666"/>
                </a:lnTo>
                <a:lnTo>
                  <a:pt x="15441" y="19373"/>
                </a:lnTo>
                <a:lnTo>
                  <a:pt x="14557" y="19578"/>
                </a:lnTo>
                <a:lnTo>
                  <a:pt x="12612" y="18728"/>
                </a:lnTo>
                <a:lnTo>
                  <a:pt x="12111" y="19050"/>
                </a:lnTo>
                <a:lnTo>
                  <a:pt x="11817" y="19402"/>
                </a:lnTo>
                <a:lnTo>
                  <a:pt x="11610" y="19871"/>
                </a:lnTo>
                <a:lnTo>
                  <a:pt x="11581" y="20310"/>
                </a:lnTo>
                <a:lnTo>
                  <a:pt x="11581" y="20779"/>
                </a:lnTo>
                <a:lnTo>
                  <a:pt x="11817" y="21600"/>
                </a:lnTo>
                <a:lnTo>
                  <a:pt x="11699" y="21541"/>
                </a:lnTo>
                <a:lnTo>
                  <a:pt x="11434" y="21512"/>
                </a:lnTo>
                <a:lnTo>
                  <a:pt x="11050" y="21453"/>
                </a:lnTo>
                <a:lnTo>
                  <a:pt x="10638" y="21366"/>
                </a:lnTo>
                <a:lnTo>
                  <a:pt x="10225" y="21336"/>
                </a:lnTo>
                <a:lnTo>
                  <a:pt x="9842" y="21248"/>
                </a:lnTo>
                <a:lnTo>
                  <a:pt x="9577" y="21219"/>
                </a:lnTo>
                <a:lnTo>
                  <a:pt x="9282" y="21072"/>
                </a:lnTo>
                <a:lnTo>
                  <a:pt x="8516" y="20545"/>
                </a:lnTo>
                <a:lnTo>
                  <a:pt x="8192" y="20281"/>
                </a:lnTo>
                <a:lnTo>
                  <a:pt x="7927" y="20017"/>
                </a:lnTo>
                <a:lnTo>
                  <a:pt x="7691" y="19842"/>
                </a:lnTo>
                <a:lnTo>
                  <a:pt x="7632" y="19783"/>
                </a:lnTo>
                <a:lnTo>
                  <a:pt x="7455" y="19842"/>
                </a:lnTo>
                <a:lnTo>
                  <a:pt x="7249" y="19929"/>
                </a:lnTo>
                <a:lnTo>
                  <a:pt x="7013" y="20076"/>
                </a:lnTo>
                <a:lnTo>
                  <a:pt x="6778" y="20193"/>
                </a:lnTo>
                <a:lnTo>
                  <a:pt x="6630" y="20281"/>
                </a:lnTo>
                <a:lnTo>
                  <a:pt x="6512" y="20252"/>
                </a:lnTo>
                <a:lnTo>
                  <a:pt x="5628" y="19373"/>
                </a:lnTo>
                <a:lnTo>
                  <a:pt x="5010" y="19607"/>
                </a:lnTo>
                <a:lnTo>
                  <a:pt x="4685" y="19343"/>
                </a:lnTo>
                <a:lnTo>
                  <a:pt x="4361" y="19109"/>
                </a:lnTo>
                <a:lnTo>
                  <a:pt x="4096" y="18962"/>
                </a:lnTo>
                <a:lnTo>
                  <a:pt x="3890" y="18786"/>
                </a:lnTo>
                <a:lnTo>
                  <a:pt x="3742" y="18581"/>
                </a:lnTo>
                <a:lnTo>
                  <a:pt x="3654" y="18288"/>
                </a:lnTo>
                <a:lnTo>
                  <a:pt x="3566" y="18171"/>
                </a:lnTo>
                <a:lnTo>
                  <a:pt x="3300" y="18054"/>
                </a:lnTo>
                <a:lnTo>
                  <a:pt x="3006" y="17936"/>
                </a:lnTo>
                <a:lnTo>
                  <a:pt x="2682" y="17878"/>
                </a:lnTo>
                <a:lnTo>
                  <a:pt x="2446" y="17849"/>
                </a:lnTo>
                <a:lnTo>
                  <a:pt x="2298" y="17849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6" name="Shape 7791"/>
          <p:cNvSpPr/>
          <p:nvPr/>
        </p:nvSpPr>
        <p:spPr>
          <a:xfrm>
            <a:off x="9626125" y="5602492"/>
            <a:ext cx="149833" cy="3484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290"/>
                </a:moveTo>
                <a:lnTo>
                  <a:pt x="1620" y="11148"/>
                </a:lnTo>
                <a:lnTo>
                  <a:pt x="1890" y="13471"/>
                </a:lnTo>
                <a:lnTo>
                  <a:pt x="1620" y="15677"/>
                </a:lnTo>
                <a:lnTo>
                  <a:pt x="810" y="17884"/>
                </a:lnTo>
                <a:lnTo>
                  <a:pt x="810" y="19858"/>
                </a:lnTo>
                <a:lnTo>
                  <a:pt x="1620" y="21600"/>
                </a:lnTo>
                <a:lnTo>
                  <a:pt x="4860" y="21484"/>
                </a:lnTo>
                <a:lnTo>
                  <a:pt x="7290" y="21019"/>
                </a:lnTo>
                <a:lnTo>
                  <a:pt x="8640" y="20439"/>
                </a:lnTo>
                <a:lnTo>
                  <a:pt x="10260" y="19858"/>
                </a:lnTo>
                <a:lnTo>
                  <a:pt x="11070" y="19277"/>
                </a:lnTo>
                <a:lnTo>
                  <a:pt x="11880" y="18813"/>
                </a:lnTo>
                <a:lnTo>
                  <a:pt x="13230" y="18581"/>
                </a:lnTo>
                <a:lnTo>
                  <a:pt x="14580" y="18929"/>
                </a:lnTo>
                <a:lnTo>
                  <a:pt x="16740" y="19626"/>
                </a:lnTo>
                <a:lnTo>
                  <a:pt x="18090" y="18348"/>
                </a:lnTo>
                <a:lnTo>
                  <a:pt x="20250" y="15097"/>
                </a:lnTo>
                <a:lnTo>
                  <a:pt x="21600" y="13819"/>
                </a:lnTo>
                <a:lnTo>
                  <a:pt x="19710" y="12426"/>
                </a:lnTo>
                <a:lnTo>
                  <a:pt x="18360" y="11148"/>
                </a:lnTo>
                <a:lnTo>
                  <a:pt x="17280" y="10335"/>
                </a:lnTo>
                <a:lnTo>
                  <a:pt x="17280" y="9523"/>
                </a:lnTo>
                <a:lnTo>
                  <a:pt x="18900" y="8826"/>
                </a:lnTo>
                <a:lnTo>
                  <a:pt x="21600" y="8013"/>
                </a:lnTo>
                <a:lnTo>
                  <a:pt x="21330" y="6039"/>
                </a:lnTo>
                <a:lnTo>
                  <a:pt x="20250" y="3716"/>
                </a:lnTo>
                <a:lnTo>
                  <a:pt x="18090" y="1858"/>
                </a:lnTo>
                <a:lnTo>
                  <a:pt x="15390" y="0"/>
                </a:lnTo>
                <a:lnTo>
                  <a:pt x="11610" y="1626"/>
                </a:lnTo>
                <a:lnTo>
                  <a:pt x="8100" y="2671"/>
                </a:lnTo>
                <a:lnTo>
                  <a:pt x="5670" y="3484"/>
                </a:lnTo>
                <a:lnTo>
                  <a:pt x="3510" y="3948"/>
                </a:lnTo>
                <a:lnTo>
                  <a:pt x="2160" y="4181"/>
                </a:lnTo>
                <a:lnTo>
                  <a:pt x="1080" y="4645"/>
                </a:lnTo>
                <a:lnTo>
                  <a:pt x="810" y="5226"/>
                </a:lnTo>
                <a:lnTo>
                  <a:pt x="540" y="6155"/>
                </a:lnTo>
                <a:lnTo>
                  <a:pt x="0" y="7316"/>
                </a:lnTo>
                <a:lnTo>
                  <a:pt x="0" y="9290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7" name="Shape 7792"/>
          <p:cNvSpPr/>
          <p:nvPr/>
        </p:nvSpPr>
        <p:spPr>
          <a:xfrm>
            <a:off x="10103714" y="6068917"/>
            <a:ext cx="372708" cy="251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97" y="6125"/>
                </a:moveTo>
                <a:lnTo>
                  <a:pt x="21057" y="4675"/>
                </a:lnTo>
                <a:lnTo>
                  <a:pt x="21491" y="3063"/>
                </a:lnTo>
                <a:lnTo>
                  <a:pt x="21600" y="1451"/>
                </a:lnTo>
                <a:lnTo>
                  <a:pt x="21600" y="0"/>
                </a:lnTo>
                <a:lnTo>
                  <a:pt x="19646" y="161"/>
                </a:lnTo>
                <a:lnTo>
                  <a:pt x="17801" y="806"/>
                </a:lnTo>
                <a:lnTo>
                  <a:pt x="16064" y="1612"/>
                </a:lnTo>
                <a:lnTo>
                  <a:pt x="14219" y="2418"/>
                </a:lnTo>
                <a:lnTo>
                  <a:pt x="12591" y="2901"/>
                </a:lnTo>
                <a:lnTo>
                  <a:pt x="10746" y="3063"/>
                </a:lnTo>
                <a:lnTo>
                  <a:pt x="8792" y="2257"/>
                </a:lnTo>
                <a:lnTo>
                  <a:pt x="6838" y="806"/>
                </a:lnTo>
                <a:lnTo>
                  <a:pt x="5753" y="1612"/>
                </a:lnTo>
                <a:lnTo>
                  <a:pt x="4450" y="2096"/>
                </a:lnTo>
                <a:lnTo>
                  <a:pt x="2279" y="2740"/>
                </a:lnTo>
                <a:lnTo>
                  <a:pt x="1411" y="3224"/>
                </a:lnTo>
                <a:lnTo>
                  <a:pt x="760" y="4352"/>
                </a:lnTo>
                <a:lnTo>
                  <a:pt x="217" y="5803"/>
                </a:lnTo>
                <a:lnTo>
                  <a:pt x="0" y="8060"/>
                </a:lnTo>
                <a:lnTo>
                  <a:pt x="2279" y="10478"/>
                </a:lnTo>
                <a:lnTo>
                  <a:pt x="4776" y="12734"/>
                </a:lnTo>
                <a:lnTo>
                  <a:pt x="7707" y="14669"/>
                </a:lnTo>
                <a:lnTo>
                  <a:pt x="14002" y="18215"/>
                </a:lnTo>
                <a:lnTo>
                  <a:pt x="17041" y="19827"/>
                </a:lnTo>
                <a:lnTo>
                  <a:pt x="19755" y="21600"/>
                </a:lnTo>
                <a:lnTo>
                  <a:pt x="20949" y="19666"/>
                </a:lnTo>
                <a:lnTo>
                  <a:pt x="21166" y="17248"/>
                </a:lnTo>
                <a:lnTo>
                  <a:pt x="21057" y="14991"/>
                </a:lnTo>
                <a:lnTo>
                  <a:pt x="20623" y="12412"/>
                </a:lnTo>
                <a:lnTo>
                  <a:pt x="20297" y="9672"/>
                </a:lnTo>
                <a:lnTo>
                  <a:pt x="20297" y="6125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8" name="Shape 7793"/>
          <p:cNvSpPr/>
          <p:nvPr/>
        </p:nvSpPr>
        <p:spPr>
          <a:xfrm>
            <a:off x="9436962" y="4664025"/>
            <a:ext cx="1385949" cy="1419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3" y="7580"/>
                </a:moveTo>
                <a:lnTo>
                  <a:pt x="1751" y="7665"/>
                </a:lnTo>
                <a:lnTo>
                  <a:pt x="1926" y="7637"/>
                </a:lnTo>
                <a:lnTo>
                  <a:pt x="2189" y="7580"/>
                </a:lnTo>
                <a:lnTo>
                  <a:pt x="2481" y="7380"/>
                </a:lnTo>
                <a:lnTo>
                  <a:pt x="2802" y="7209"/>
                </a:lnTo>
                <a:lnTo>
                  <a:pt x="3152" y="6982"/>
                </a:lnTo>
                <a:lnTo>
                  <a:pt x="3444" y="6754"/>
                </a:lnTo>
                <a:lnTo>
                  <a:pt x="3736" y="6583"/>
                </a:lnTo>
                <a:lnTo>
                  <a:pt x="3970" y="6469"/>
                </a:lnTo>
                <a:lnTo>
                  <a:pt x="4116" y="6412"/>
                </a:lnTo>
                <a:lnTo>
                  <a:pt x="4320" y="6497"/>
                </a:lnTo>
                <a:lnTo>
                  <a:pt x="4583" y="6668"/>
                </a:lnTo>
                <a:lnTo>
                  <a:pt x="4875" y="6754"/>
                </a:lnTo>
                <a:lnTo>
                  <a:pt x="5196" y="6839"/>
                </a:lnTo>
                <a:lnTo>
                  <a:pt x="5429" y="6868"/>
                </a:lnTo>
                <a:lnTo>
                  <a:pt x="5721" y="7323"/>
                </a:lnTo>
                <a:lnTo>
                  <a:pt x="5984" y="7665"/>
                </a:lnTo>
                <a:lnTo>
                  <a:pt x="6509" y="8292"/>
                </a:lnTo>
                <a:lnTo>
                  <a:pt x="6714" y="8634"/>
                </a:lnTo>
                <a:lnTo>
                  <a:pt x="6859" y="9062"/>
                </a:lnTo>
                <a:lnTo>
                  <a:pt x="6976" y="9603"/>
                </a:lnTo>
                <a:lnTo>
                  <a:pt x="7064" y="10059"/>
                </a:lnTo>
                <a:lnTo>
                  <a:pt x="7385" y="10458"/>
                </a:lnTo>
                <a:lnTo>
                  <a:pt x="7823" y="10857"/>
                </a:lnTo>
                <a:lnTo>
                  <a:pt x="8348" y="11256"/>
                </a:lnTo>
                <a:lnTo>
                  <a:pt x="8903" y="11626"/>
                </a:lnTo>
                <a:lnTo>
                  <a:pt x="9457" y="11940"/>
                </a:lnTo>
                <a:lnTo>
                  <a:pt x="9924" y="12253"/>
                </a:lnTo>
                <a:lnTo>
                  <a:pt x="10245" y="12510"/>
                </a:lnTo>
                <a:lnTo>
                  <a:pt x="10508" y="12795"/>
                </a:lnTo>
                <a:lnTo>
                  <a:pt x="10858" y="13108"/>
                </a:lnTo>
                <a:lnTo>
                  <a:pt x="11179" y="13450"/>
                </a:lnTo>
                <a:lnTo>
                  <a:pt x="11559" y="13735"/>
                </a:lnTo>
                <a:lnTo>
                  <a:pt x="11968" y="13849"/>
                </a:lnTo>
                <a:lnTo>
                  <a:pt x="12376" y="13821"/>
                </a:lnTo>
                <a:lnTo>
                  <a:pt x="12843" y="13935"/>
                </a:lnTo>
                <a:lnTo>
                  <a:pt x="13135" y="14134"/>
                </a:lnTo>
                <a:lnTo>
                  <a:pt x="13369" y="14391"/>
                </a:lnTo>
                <a:lnTo>
                  <a:pt x="13544" y="14732"/>
                </a:lnTo>
                <a:lnTo>
                  <a:pt x="13690" y="15103"/>
                </a:lnTo>
                <a:lnTo>
                  <a:pt x="13982" y="15274"/>
                </a:lnTo>
                <a:lnTo>
                  <a:pt x="14361" y="15388"/>
                </a:lnTo>
                <a:lnTo>
                  <a:pt x="14770" y="15445"/>
                </a:lnTo>
                <a:lnTo>
                  <a:pt x="15120" y="15530"/>
                </a:lnTo>
                <a:lnTo>
                  <a:pt x="15383" y="15559"/>
                </a:lnTo>
                <a:lnTo>
                  <a:pt x="15412" y="16015"/>
                </a:lnTo>
                <a:lnTo>
                  <a:pt x="15529" y="16357"/>
                </a:lnTo>
                <a:lnTo>
                  <a:pt x="15675" y="16699"/>
                </a:lnTo>
                <a:lnTo>
                  <a:pt x="16200" y="16756"/>
                </a:lnTo>
                <a:lnTo>
                  <a:pt x="16609" y="16955"/>
                </a:lnTo>
                <a:lnTo>
                  <a:pt x="16959" y="17269"/>
                </a:lnTo>
                <a:lnTo>
                  <a:pt x="17251" y="17639"/>
                </a:lnTo>
                <a:lnTo>
                  <a:pt x="17484" y="18123"/>
                </a:lnTo>
                <a:lnTo>
                  <a:pt x="17689" y="18551"/>
                </a:lnTo>
                <a:lnTo>
                  <a:pt x="17835" y="19035"/>
                </a:lnTo>
                <a:lnTo>
                  <a:pt x="18039" y="19520"/>
                </a:lnTo>
                <a:lnTo>
                  <a:pt x="18185" y="19919"/>
                </a:lnTo>
                <a:lnTo>
                  <a:pt x="18039" y="19976"/>
                </a:lnTo>
                <a:lnTo>
                  <a:pt x="17835" y="20090"/>
                </a:lnTo>
                <a:lnTo>
                  <a:pt x="17659" y="20175"/>
                </a:lnTo>
                <a:lnTo>
                  <a:pt x="17514" y="20232"/>
                </a:lnTo>
                <a:lnTo>
                  <a:pt x="17514" y="20517"/>
                </a:lnTo>
                <a:lnTo>
                  <a:pt x="17426" y="20888"/>
                </a:lnTo>
                <a:lnTo>
                  <a:pt x="17309" y="21230"/>
                </a:lnTo>
                <a:lnTo>
                  <a:pt x="17222" y="21515"/>
                </a:lnTo>
                <a:lnTo>
                  <a:pt x="17543" y="21600"/>
                </a:lnTo>
                <a:lnTo>
                  <a:pt x="17805" y="21515"/>
                </a:lnTo>
                <a:lnTo>
                  <a:pt x="18010" y="21287"/>
                </a:lnTo>
                <a:lnTo>
                  <a:pt x="18185" y="21002"/>
                </a:lnTo>
                <a:lnTo>
                  <a:pt x="18302" y="20631"/>
                </a:lnTo>
                <a:lnTo>
                  <a:pt x="18360" y="20261"/>
                </a:lnTo>
                <a:lnTo>
                  <a:pt x="18448" y="19976"/>
                </a:lnTo>
                <a:lnTo>
                  <a:pt x="18506" y="19719"/>
                </a:lnTo>
                <a:lnTo>
                  <a:pt x="18594" y="19548"/>
                </a:lnTo>
                <a:lnTo>
                  <a:pt x="18827" y="19349"/>
                </a:lnTo>
                <a:lnTo>
                  <a:pt x="19352" y="19064"/>
                </a:lnTo>
                <a:lnTo>
                  <a:pt x="19528" y="18921"/>
                </a:lnTo>
                <a:lnTo>
                  <a:pt x="19440" y="18636"/>
                </a:lnTo>
                <a:lnTo>
                  <a:pt x="19382" y="18294"/>
                </a:lnTo>
                <a:lnTo>
                  <a:pt x="19352" y="17981"/>
                </a:lnTo>
                <a:lnTo>
                  <a:pt x="19119" y="17924"/>
                </a:lnTo>
                <a:lnTo>
                  <a:pt x="18856" y="17782"/>
                </a:lnTo>
                <a:lnTo>
                  <a:pt x="18564" y="17639"/>
                </a:lnTo>
                <a:lnTo>
                  <a:pt x="18331" y="17468"/>
                </a:lnTo>
                <a:lnTo>
                  <a:pt x="18185" y="17354"/>
                </a:lnTo>
                <a:lnTo>
                  <a:pt x="18214" y="16984"/>
                </a:lnTo>
                <a:lnTo>
                  <a:pt x="18360" y="16556"/>
                </a:lnTo>
                <a:lnTo>
                  <a:pt x="18594" y="16072"/>
                </a:lnTo>
                <a:lnTo>
                  <a:pt x="18827" y="15673"/>
                </a:lnTo>
                <a:lnTo>
                  <a:pt x="19002" y="15416"/>
                </a:lnTo>
                <a:lnTo>
                  <a:pt x="19440" y="15502"/>
                </a:lnTo>
                <a:lnTo>
                  <a:pt x="19965" y="15644"/>
                </a:lnTo>
                <a:lnTo>
                  <a:pt x="20462" y="15901"/>
                </a:lnTo>
                <a:lnTo>
                  <a:pt x="20899" y="16186"/>
                </a:lnTo>
                <a:lnTo>
                  <a:pt x="21250" y="16499"/>
                </a:lnTo>
                <a:lnTo>
                  <a:pt x="21512" y="16870"/>
                </a:lnTo>
                <a:lnTo>
                  <a:pt x="21600" y="16471"/>
                </a:lnTo>
                <a:lnTo>
                  <a:pt x="21542" y="16100"/>
                </a:lnTo>
                <a:lnTo>
                  <a:pt x="21337" y="15815"/>
                </a:lnTo>
                <a:lnTo>
                  <a:pt x="21016" y="15530"/>
                </a:lnTo>
                <a:lnTo>
                  <a:pt x="20695" y="15274"/>
                </a:lnTo>
                <a:lnTo>
                  <a:pt x="20316" y="15103"/>
                </a:lnTo>
                <a:lnTo>
                  <a:pt x="20024" y="14932"/>
                </a:lnTo>
                <a:lnTo>
                  <a:pt x="19528" y="14732"/>
                </a:lnTo>
                <a:lnTo>
                  <a:pt x="18973" y="14476"/>
                </a:lnTo>
                <a:lnTo>
                  <a:pt x="18360" y="14163"/>
                </a:lnTo>
                <a:lnTo>
                  <a:pt x="17747" y="13878"/>
                </a:lnTo>
                <a:lnTo>
                  <a:pt x="17163" y="13593"/>
                </a:lnTo>
                <a:lnTo>
                  <a:pt x="16725" y="13336"/>
                </a:lnTo>
                <a:lnTo>
                  <a:pt x="16755" y="13165"/>
                </a:lnTo>
                <a:lnTo>
                  <a:pt x="16871" y="12937"/>
                </a:lnTo>
                <a:lnTo>
                  <a:pt x="17046" y="12681"/>
                </a:lnTo>
                <a:lnTo>
                  <a:pt x="17222" y="12510"/>
                </a:lnTo>
                <a:lnTo>
                  <a:pt x="16813" y="12396"/>
                </a:lnTo>
                <a:lnTo>
                  <a:pt x="16463" y="12339"/>
                </a:lnTo>
                <a:lnTo>
                  <a:pt x="16083" y="12396"/>
                </a:lnTo>
                <a:lnTo>
                  <a:pt x="15762" y="12424"/>
                </a:lnTo>
                <a:lnTo>
                  <a:pt x="15383" y="12339"/>
                </a:lnTo>
                <a:lnTo>
                  <a:pt x="14653" y="12139"/>
                </a:lnTo>
                <a:lnTo>
                  <a:pt x="14069" y="11769"/>
                </a:lnTo>
                <a:lnTo>
                  <a:pt x="13544" y="11256"/>
                </a:lnTo>
                <a:lnTo>
                  <a:pt x="13135" y="10715"/>
                </a:lnTo>
                <a:lnTo>
                  <a:pt x="12872" y="10088"/>
                </a:lnTo>
                <a:lnTo>
                  <a:pt x="12726" y="9461"/>
                </a:lnTo>
                <a:lnTo>
                  <a:pt x="12610" y="9062"/>
                </a:lnTo>
                <a:lnTo>
                  <a:pt x="12347" y="8691"/>
                </a:lnTo>
                <a:lnTo>
                  <a:pt x="12055" y="8378"/>
                </a:lnTo>
                <a:lnTo>
                  <a:pt x="11705" y="8121"/>
                </a:lnTo>
                <a:lnTo>
                  <a:pt x="11325" y="7836"/>
                </a:lnTo>
                <a:lnTo>
                  <a:pt x="11004" y="7580"/>
                </a:lnTo>
                <a:lnTo>
                  <a:pt x="10654" y="7323"/>
                </a:lnTo>
                <a:lnTo>
                  <a:pt x="10362" y="7010"/>
                </a:lnTo>
                <a:lnTo>
                  <a:pt x="10187" y="6697"/>
                </a:lnTo>
                <a:lnTo>
                  <a:pt x="10070" y="6355"/>
                </a:lnTo>
                <a:lnTo>
                  <a:pt x="10070" y="5927"/>
                </a:lnTo>
                <a:lnTo>
                  <a:pt x="10245" y="5443"/>
                </a:lnTo>
                <a:lnTo>
                  <a:pt x="10099" y="5186"/>
                </a:lnTo>
                <a:lnTo>
                  <a:pt x="10041" y="4930"/>
                </a:lnTo>
                <a:lnTo>
                  <a:pt x="9954" y="4616"/>
                </a:lnTo>
                <a:lnTo>
                  <a:pt x="9924" y="4160"/>
                </a:lnTo>
                <a:lnTo>
                  <a:pt x="10333" y="3847"/>
                </a:lnTo>
                <a:lnTo>
                  <a:pt x="10829" y="3505"/>
                </a:lnTo>
                <a:lnTo>
                  <a:pt x="11296" y="3220"/>
                </a:lnTo>
                <a:lnTo>
                  <a:pt x="11705" y="2907"/>
                </a:lnTo>
                <a:lnTo>
                  <a:pt x="12084" y="3106"/>
                </a:lnTo>
                <a:lnTo>
                  <a:pt x="12435" y="3220"/>
                </a:lnTo>
                <a:lnTo>
                  <a:pt x="12785" y="3249"/>
                </a:lnTo>
                <a:lnTo>
                  <a:pt x="12230" y="1681"/>
                </a:lnTo>
                <a:lnTo>
                  <a:pt x="9399" y="0"/>
                </a:lnTo>
                <a:lnTo>
                  <a:pt x="7735" y="969"/>
                </a:lnTo>
                <a:lnTo>
                  <a:pt x="6889" y="769"/>
                </a:lnTo>
                <a:lnTo>
                  <a:pt x="6538" y="969"/>
                </a:lnTo>
                <a:lnTo>
                  <a:pt x="6363" y="1111"/>
                </a:lnTo>
                <a:lnTo>
                  <a:pt x="6276" y="1225"/>
                </a:lnTo>
                <a:lnTo>
                  <a:pt x="6246" y="1339"/>
                </a:lnTo>
                <a:lnTo>
                  <a:pt x="6246" y="1425"/>
                </a:lnTo>
                <a:lnTo>
                  <a:pt x="6188" y="1539"/>
                </a:lnTo>
                <a:lnTo>
                  <a:pt x="5984" y="1653"/>
                </a:lnTo>
                <a:lnTo>
                  <a:pt x="5663" y="1767"/>
                </a:lnTo>
                <a:lnTo>
                  <a:pt x="5517" y="1510"/>
                </a:lnTo>
                <a:lnTo>
                  <a:pt x="5283" y="1368"/>
                </a:lnTo>
                <a:lnTo>
                  <a:pt x="5079" y="1282"/>
                </a:lnTo>
                <a:lnTo>
                  <a:pt x="4933" y="1254"/>
                </a:lnTo>
                <a:lnTo>
                  <a:pt x="4816" y="1254"/>
                </a:lnTo>
                <a:lnTo>
                  <a:pt x="4320" y="2536"/>
                </a:lnTo>
                <a:lnTo>
                  <a:pt x="3474" y="1282"/>
                </a:lnTo>
                <a:lnTo>
                  <a:pt x="3036" y="1539"/>
                </a:lnTo>
                <a:lnTo>
                  <a:pt x="3036" y="2280"/>
                </a:lnTo>
                <a:lnTo>
                  <a:pt x="292" y="2679"/>
                </a:lnTo>
                <a:lnTo>
                  <a:pt x="1459" y="4331"/>
                </a:lnTo>
                <a:lnTo>
                  <a:pt x="496" y="4844"/>
                </a:lnTo>
                <a:lnTo>
                  <a:pt x="1138" y="5443"/>
                </a:lnTo>
                <a:lnTo>
                  <a:pt x="613" y="5500"/>
                </a:lnTo>
                <a:lnTo>
                  <a:pt x="263" y="5528"/>
                </a:lnTo>
                <a:lnTo>
                  <a:pt x="29" y="5585"/>
                </a:lnTo>
                <a:lnTo>
                  <a:pt x="0" y="5785"/>
                </a:lnTo>
                <a:lnTo>
                  <a:pt x="204" y="6754"/>
                </a:lnTo>
                <a:lnTo>
                  <a:pt x="1022" y="7637"/>
                </a:lnTo>
                <a:lnTo>
                  <a:pt x="1693" y="7580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0" name="Shape 7795"/>
          <p:cNvSpPr/>
          <p:nvPr/>
        </p:nvSpPr>
        <p:spPr>
          <a:xfrm>
            <a:off x="8906930" y="5761713"/>
            <a:ext cx="117994" cy="103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" y="5498"/>
                </a:moveTo>
                <a:lnTo>
                  <a:pt x="4800" y="2356"/>
                </a:lnTo>
                <a:lnTo>
                  <a:pt x="7886" y="785"/>
                </a:lnTo>
                <a:lnTo>
                  <a:pt x="9600" y="0"/>
                </a:lnTo>
                <a:lnTo>
                  <a:pt x="11314" y="0"/>
                </a:lnTo>
                <a:lnTo>
                  <a:pt x="12343" y="785"/>
                </a:lnTo>
                <a:lnTo>
                  <a:pt x="13714" y="1964"/>
                </a:lnTo>
                <a:lnTo>
                  <a:pt x="15429" y="2356"/>
                </a:lnTo>
                <a:lnTo>
                  <a:pt x="17486" y="3535"/>
                </a:lnTo>
                <a:lnTo>
                  <a:pt x="21257" y="3927"/>
                </a:lnTo>
                <a:lnTo>
                  <a:pt x="21600" y="8640"/>
                </a:lnTo>
                <a:lnTo>
                  <a:pt x="20229" y="12960"/>
                </a:lnTo>
                <a:lnTo>
                  <a:pt x="17486" y="17673"/>
                </a:lnTo>
                <a:lnTo>
                  <a:pt x="14400" y="21600"/>
                </a:lnTo>
                <a:lnTo>
                  <a:pt x="9257" y="21207"/>
                </a:lnTo>
                <a:lnTo>
                  <a:pt x="4800" y="19244"/>
                </a:lnTo>
                <a:lnTo>
                  <a:pt x="2057" y="16102"/>
                </a:lnTo>
                <a:lnTo>
                  <a:pt x="343" y="12960"/>
                </a:lnTo>
                <a:lnTo>
                  <a:pt x="0" y="9033"/>
                </a:lnTo>
                <a:lnTo>
                  <a:pt x="343" y="5498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1" name="Shape 7796"/>
          <p:cNvSpPr/>
          <p:nvPr/>
        </p:nvSpPr>
        <p:spPr>
          <a:xfrm>
            <a:off x="7577170" y="4937510"/>
            <a:ext cx="1481467" cy="121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39" y="11116"/>
                </a:moveTo>
                <a:lnTo>
                  <a:pt x="16985" y="10883"/>
                </a:lnTo>
                <a:lnTo>
                  <a:pt x="17258" y="10750"/>
                </a:lnTo>
                <a:lnTo>
                  <a:pt x="17531" y="10717"/>
                </a:lnTo>
                <a:lnTo>
                  <a:pt x="17804" y="10717"/>
                </a:lnTo>
                <a:lnTo>
                  <a:pt x="18159" y="10550"/>
                </a:lnTo>
                <a:lnTo>
                  <a:pt x="18542" y="10284"/>
                </a:lnTo>
                <a:lnTo>
                  <a:pt x="18979" y="9985"/>
                </a:lnTo>
                <a:lnTo>
                  <a:pt x="19388" y="9685"/>
                </a:lnTo>
                <a:lnTo>
                  <a:pt x="19770" y="9485"/>
                </a:lnTo>
                <a:lnTo>
                  <a:pt x="20125" y="9386"/>
                </a:lnTo>
                <a:lnTo>
                  <a:pt x="20508" y="9452"/>
                </a:lnTo>
                <a:lnTo>
                  <a:pt x="20753" y="9519"/>
                </a:lnTo>
                <a:lnTo>
                  <a:pt x="20890" y="9485"/>
                </a:lnTo>
                <a:lnTo>
                  <a:pt x="20972" y="9352"/>
                </a:lnTo>
                <a:lnTo>
                  <a:pt x="21027" y="9086"/>
                </a:lnTo>
                <a:lnTo>
                  <a:pt x="21081" y="8687"/>
                </a:lnTo>
                <a:lnTo>
                  <a:pt x="21245" y="8620"/>
                </a:lnTo>
                <a:lnTo>
                  <a:pt x="21354" y="8620"/>
                </a:lnTo>
                <a:lnTo>
                  <a:pt x="21463" y="8587"/>
                </a:lnTo>
                <a:lnTo>
                  <a:pt x="21518" y="8587"/>
                </a:lnTo>
                <a:lnTo>
                  <a:pt x="21600" y="8487"/>
                </a:lnTo>
                <a:lnTo>
                  <a:pt x="21600" y="8320"/>
                </a:lnTo>
                <a:lnTo>
                  <a:pt x="21545" y="8187"/>
                </a:lnTo>
                <a:lnTo>
                  <a:pt x="21545" y="7988"/>
                </a:lnTo>
                <a:lnTo>
                  <a:pt x="19361" y="7522"/>
                </a:lnTo>
                <a:lnTo>
                  <a:pt x="18979" y="7322"/>
                </a:lnTo>
                <a:lnTo>
                  <a:pt x="18542" y="7022"/>
                </a:lnTo>
                <a:lnTo>
                  <a:pt x="18159" y="6623"/>
                </a:lnTo>
                <a:lnTo>
                  <a:pt x="17804" y="6190"/>
                </a:lnTo>
                <a:lnTo>
                  <a:pt x="17504" y="5858"/>
                </a:lnTo>
                <a:lnTo>
                  <a:pt x="16494" y="6457"/>
                </a:lnTo>
                <a:lnTo>
                  <a:pt x="16166" y="6024"/>
                </a:lnTo>
                <a:lnTo>
                  <a:pt x="15947" y="5758"/>
                </a:lnTo>
                <a:lnTo>
                  <a:pt x="15811" y="5558"/>
                </a:lnTo>
                <a:lnTo>
                  <a:pt x="15674" y="5458"/>
                </a:lnTo>
                <a:lnTo>
                  <a:pt x="15538" y="5458"/>
                </a:lnTo>
                <a:lnTo>
                  <a:pt x="15319" y="5525"/>
                </a:lnTo>
                <a:lnTo>
                  <a:pt x="15046" y="5658"/>
                </a:lnTo>
                <a:lnTo>
                  <a:pt x="14773" y="5392"/>
                </a:lnTo>
                <a:lnTo>
                  <a:pt x="14446" y="5159"/>
                </a:lnTo>
                <a:lnTo>
                  <a:pt x="14172" y="4959"/>
                </a:lnTo>
                <a:lnTo>
                  <a:pt x="13927" y="4759"/>
                </a:lnTo>
                <a:lnTo>
                  <a:pt x="13790" y="4493"/>
                </a:lnTo>
                <a:lnTo>
                  <a:pt x="13790" y="4160"/>
                </a:lnTo>
                <a:lnTo>
                  <a:pt x="13408" y="3927"/>
                </a:lnTo>
                <a:lnTo>
                  <a:pt x="12944" y="3761"/>
                </a:lnTo>
                <a:lnTo>
                  <a:pt x="12534" y="3594"/>
                </a:lnTo>
                <a:lnTo>
                  <a:pt x="11660" y="3228"/>
                </a:lnTo>
                <a:lnTo>
                  <a:pt x="9913" y="2696"/>
                </a:lnTo>
                <a:lnTo>
                  <a:pt x="8984" y="2430"/>
                </a:lnTo>
                <a:lnTo>
                  <a:pt x="8684" y="2330"/>
                </a:lnTo>
                <a:lnTo>
                  <a:pt x="8301" y="2063"/>
                </a:lnTo>
                <a:lnTo>
                  <a:pt x="7837" y="1797"/>
                </a:lnTo>
                <a:lnTo>
                  <a:pt x="7400" y="1564"/>
                </a:lnTo>
                <a:lnTo>
                  <a:pt x="6936" y="1331"/>
                </a:lnTo>
                <a:lnTo>
                  <a:pt x="6526" y="1265"/>
                </a:lnTo>
                <a:lnTo>
                  <a:pt x="6199" y="1331"/>
                </a:lnTo>
                <a:lnTo>
                  <a:pt x="5816" y="1132"/>
                </a:lnTo>
                <a:lnTo>
                  <a:pt x="5243" y="899"/>
                </a:lnTo>
                <a:lnTo>
                  <a:pt x="4861" y="832"/>
                </a:lnTo>
                <a:lnTo>
                  <a:pt x="4615" y="799"/>
                </a:lnTo>
                <a:lnTo>
                  <a:pt x="4342" y="599"/>
                </a:lnTo>
                <a:lnTo>
                  <a:pt x="4041" y="399"/>
                </a:lnTo>
                <a:lnTo>
                  <a:pt x="3577" y="0"/>
                </a:lnTo>
                <a:lnTo>
                  <a:pt x="3195" y="0"/>
                </a:lnTo>
                <a:lnTo>
                  <a:pt x="3086" y="67"/>
                </a:lnTo>
                <a:lnTo>
                  <a:pt x="3004" y="200"/>
                </a:lnTo>
                <a:lnTo>
                  <a:pt x="2949" y="399"/>
                </a:lnTo>
                <a:lnTo>
                  <a:pt x="2813" y="799"/>
                </a:lnTo>
                <a:lnTo>
                  <a:pt x="1966" y="799"/>
                </a:lnTo>
                <a:lnTo>
                  <a:pt x="1638" y="899"/>
                </a:lnTo>
                <a:lnTo>
                  <a:pt x="1447" y="1065"/>
                </a:lnTo>
                <a:lnTo>
                  <a:pt x="1311" y="1431"/>
                </a:lnTo>
                <a:lnTo>
                  <a:pt x="1256" y="1897"/>
                </a:lnTo>
                <a:lnTo>
                  <a:pt x="1393" y="2197"/>
                </a:lnTo>
                <a:lnTo>
                  <a:pt x="1557" y="2396"/>
                </a:lnTo>
                <a:lnTo>
                  <a:pt x="1638" y="2563"/>
                </a:lnTo>
                <a:lnTo>
                  <a:pt x="1693" y="2696"/>
                </a:lnTo>
                <a:lnTo>
                  <a:pt x="1693" y="2829"/>
                </a:lnTo>
                <a:lnTo>
                  <a:pt x="1611" y="3029"/>
                </a:lnTo>
                <a:lnTo>
                  <a:pt x="1475" y="3328"/>
                </a:lnTo>
                <a:lnTo>
                  <a:pt x="1229" y="3761"/>
                </a:lnTo>
                <a:lnTo>
                  <a:pt x="2512" y="4060"/>
                </a:lnTo>
                <a:lnTo>
                  <a:pt x="2485" y="4194"/>
                </a:lnTo>
                <a:lnTo>
                  <a:pt x="2458" y="4293"/>
                </a:lnTo>
                <a:lnTo>
                  <a:pt x="2376" y="4360"/>
                </a:lnTo>
                <a:lnTo>
                  <a:pt x="2266" y="4493"/>
                </a:lnTo>
                <a:lnTo>
                  <a:pt x="2212" y="4626"/>
                </a:lnTo>
                <a:lnTo>
                  <a:pt x="2813" y="4859"/>
                </a:lnTo>
                <a:lnTo>
                  <a:pt x="3304" y="5092"/>
                </a:lnTo>
                <a:lnTo>
                  <a:pt x="3714" y="5292"/>
                </a:lnTo>
                <a:lnTo>
                  <a:pt x="4178" y="5558"/>
                </a:lnTo>
                <a:lnTo>
                  <a:pt x="4697" y="5957"/>
                </a:lnTo>
                <a:lnTo>
                  <a:pt x="4861" y="6723"/>
                </a:lnTo>
                <a:lnTo>
                  <a:pt x="3577" y="7688"/>
                </a:lnTo>
                <a:lnTo>
                  <a:pt x="3113" y="11449"/>
                </a:lnTo>
                <a:lnTo>
                  <a:pt x="2185" y="11982"/>
                </a:lnTo>
                <a:lnTo>
                  <a:pt x="1857" y="11316"/>
                </a:lnTo>
                <a:lnTo>
                  <a:pt x="1830" y="11349"/>
                </a:lnTo>
                <a:lnTo>
                  <a:pt x="1830" y="11449"/>
                </a:lnTo>
                <a:lnTo>
                  <a:pt x="1802" y="11582"/>
                </a:lnTo>
                <a:lnTo>
                  <a:pt x="1748" y="11649"/>
                </a:lnTo>
                <a:lnTo>
                  <a:pt x="1748" y="11782"/>
                </a:lnTo>
                <a:lnTo>
                  <a:pt x="1884" y="12115"/>
                </a:lnTo>
                <a:lnTo>
                  <a:pt x="1993" y="12481"/>
                </a:lnTo>
                <a:lnTo>
                  <a:pt x="2103" y="12814"/>
                </a:lnTo>
                <a:lnTo>
                  <a:pt x="2212" y="13113"/>
                </a:lnTo>
                <a:lnTo>
                  <a:pt x="2239" y="13280"/>
                </a:lnTo>
                <a:lnTo>
                  <a:pt x="1502" y="15210"/>
                </a:lnTo>
                <a:lnTo>
                  <a:pt x="2348" y="15576"/>
                </a:lnTo>
                <a:lnTo>
                  <a:pt x="2185" y="15709"/>
                </a:lnTo>
                <a:lnTo>
                  <a:pt x="1939" y="15742"/>
                </a:lnTo>
                <a:lnTo>
                  <a:pt x="1638" y="15776"/>
                </a:lnTo>
                <a:lnTo>
                  <a:pt x="1447" y="15842"/>
                </a:lnTo>
                <a:lnTo>
                  <a:pt x="1256" y="15975"/>
                </a:lnTo>
                <a:lnTo>
                  <a:pt x="0" y="17972"/>
                </a:lnTo>
                <a:lnTo>
                  <a:pt x="437" y="18438"/>
                </a:lnTo>
                <a:lnTo>
                  <a:pt x="928" y="18804"/>
                </a:lnTo>
                <a:lnTo>
                  <a:pt x="1393" y="19204"/>
                </a:lnTo>
                <a:lnTo>
                  <a:pt x="1884" y="19570"/>
                </a:lnTo>
                <a:lnTo>
                  <a:pt x="2321" y="20002"/>
                </a:lnTo>
                <a:lnTo>
                  <a:pt x="2703" y="20535"/>
                </a:lnTo>
                <a:lnTo>
                  <a:pt x="2949" y="21201"/>
                </a:lnTo>
                <a:lnTo>
                  <a:pt x="3058" y="21367"/>
                </a:lnTo>
                <a:lnTo>
                  <a:pt x="3222" y="21500"/>
                </a:lnTo>
                <a:lnTo>
                  <a:pt x="3495" y="21533"/>
                </a:lnTo>
                <a:lnTo>
                  <a:pt x="3741" y="21600"/>
                </a:lnTo>
                <a:lnTo>
                  <a:pt x="3878" y="21600"/>
                </a:lnTo>
                <a:lnTo>
                  <a:pt x="4751" y="21367"/>
                </a:lnTo>
                <a:lnTo>
                  <a:pt x="5571" y="21167"/>
                </a:lnTo>
                <a:lnTo>
                  <a:pt x="6363" y="21034"/>
                </a:lnTo>
                <a:lnTo>
                  <a:pt x="7182" y="21034"/>
                </a:lnTo>
                <a:lnTo>
                  <a:pt x="8056" y="21201"/>
                </a:lnTo>
                <a:lnTo>
                  <a:pt x="8356" y="21201"/>
                </a:lnTo>
                <a:lnTo>
                  <a:pt x="8547" y="21300"/>
                </a:lnTo>
                <a:lnTo>
                  <a:pt x="8711" y="21500"/>
                </a:lnTo>
                <a:lnTo>
                  <a:pt x="8766" y="21533"/>
                </a:lnTo>
                <a:lnTo>
                  <a:pt x="8820" y="21533"/>
                </a:lnTo>
                <a:lnTo>
                  <a:pt x="8929" y="21434"/>
                </a:lnTo>
                <a:lnTo>
                  <a:pt x="9148" y="21201"/>
                </a:lnTo>
                <a:lnTo>
                  <a:pt x="9558" y="21201"/>
                </a:lnTo>
                <a:lnTo>
                  <a:pt x="10049" y="21067"/>
                </a:lnTo>
                <a:lnTo>
                  <a:pt x="10541" y="20835"/>
                </a:lnTo>
                <a:lnTo>
                  <a:pt x="11524" y="20302"/>
                </a:lnTo>
                <a:lnTo>
                  <a:pt x="11961" y="20136"/>
                </a:lnTo>
                <a:lnTo>
                  <a:pt x="12397" y="20069"/>
                </a:lnTo>
                <a:lnTo>
                  <a:pt x="12643" y="19936"/>
                </a:lnTo>
                <a:lnTo>
                  <a:pt x="12698" y="19836"/>
                </a:lnTo>
                <a:lnTo>
                  <a:pt x="12698" y="19803"/>
                </a:lnTo>
                <a:lnTo>
                  <a:pt x="12643" y="19703"/>
                </a:lnTo>
                <a:lnTo>
                  <a:pt x="12561" y="19537"/>
                </a:lnTo>
                <a:lnTo>
                  <a:pt x="12534" y="19337"/>
                </a:lnTo>
                <a:lnTo>
                  <a:pt x="13080" y="18804"/>
                </a:lnTo>
                <a:lnTo>
                  <a:pt x="13544" y="18471"/>
                </a:lnTo>
                <a:lnTo>
                  <a:pt x="13899" y="18205"/>
                </a:lnTo>
                <a:lnTo>
                  <a:pt x="14145" y="18105"/>
                </a:lnTo>
                <a:lnTo>
                  <a:pt x="14364" y="17972"/>
                </a:lnTo>
                <a:lnTo>
                  <a:pt x="14527" y="17706"/>
                </a:lnTo>
                <a:lnTo>
                  <a:pt x="14555" y="17540"/>
                </a:lnTo>
                <a:lnTo>
                  <a:pt x="14555" y="16907"/>
                </a:lnTo>
                <a:lnTo>
                  <a:pt x="14418" y="16441"/>
                </a:lnTo>
                <a:lnTo>
                  <a:pt x="14200" y="15909"/>
                </a:lnTo>
                <a:lnTo>
                  <a:pt x="14063" y="15376"/>
                </a:lnTo>
                <a:lnTo>
                  <a:pt x="14118" y="14810"/>
                </a:lnTo>
                <a:lnTo>
                  <a:pt x="14282" y="14211"/>
                </a:lnTo>
                <a:lnTo>
                  <a:pt x="14609" y="13646"/>
                </a:lnTo>
                <a:lnTo>
                  <a:pt x="14992" y="13180"/>
                </a:lnTo>
                <a:lnTo>
                  <a:pt x="15401" y="12714"/>
                </a:lnTo>
                <a:lnTo>
                  <a:pt x="15865" y="12214"/>
                </a:lnTo>
                <a:lnTo>
                  <a:pt x="16302" y="11682"/>
                </a:lnTo>
                <a:lnTo>
                  <a:pt x="16739" y="11116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2" name="Shape 7797"/>
          <p:cNvSpPr/>
          <p:nvPr/>
        </p:nvSpPr>
        <p:spPr>
          <a:xfrm>
            <a:off x="8204593" y="3212300"/>
            <a:ext cx="209766" cy="222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36" y="8713"/>
                </a:moveTo>
                <a:lnTo>
                  <a:pt x="20250" y="5808"/>
                </a:lnTo>
                <a:lnTo>
                  <a:pt x="18900" y="3267"/>
                </a:lnTo>
                <a:lnTo>
                  <a:pt x="17743" y="1271"/>
                </a:lnTo>
                <a:lnTo>
                  <a:pt x="16393" y="908"/>
                </a:lnTo>
                <a:lnTo>
                  <a:pt x="15814" y="1271"/>
                </a:lnTo>
                <a:lnTo>
                  <a:pt x="14271" y="1634"/>
                </a:lnTo>
                <a:lnTo>
                  <a:pt x="13500" y="1452"/>
                </a:lnTo>
                <a:lnTo>
                  <a:pt x="10993" y="363"/>
                </a:lnTo>
                <a:lnTo>
                  <a:pt x="9064" y="0"/>
                </a:lnTo>
                <a:lnTo>
                  <a:pt x="1736" y="7079"/>
                </a:lnTo>
                <a:lnTo>
                  <a:pt x="2121" y="7079"/>
                </a:lnTo>
                <a:lnTo>
                  <a:pt x="2700" y="7261"/>
                </a:lnTo>
                <a:lnTo>
                  <a:pt x="3086" y="7261"/>
                </a:lnTo>
                <a:lnTo>
                  <a:pt x="3664" y="7442"/>
                </a:lnTo>
                <a:lnTo>
                  <a:pt x="3857" y="7442"/>
                </a:lnTo>
                <a:lnTo>
                  <a:pt x="3857" y="8350"/>
                </a:lnTo>
                <a:lnTo>
                  <a:pt x="3664" y="8713"/>
                </a:lnTo>
                <a:lnTo>
                  <a:pt x="3664" y="8894"/>
                </a:lnTo>
                <a:lnTo>
                  <a:pt x="3086" y="9076"/>
                </a:lnTo>
                <a:lnTo>
                  <a:pt x="2893" y="9076"/>
                </a:lnTo>
                <a:lnTo>
                  <a:pt x="1350" y="8713"/>
                </a:lnTo>
                <a:lnTo>
                  <a:pt x="579" y="8350"/>
                </a:lnTo>
                <a:lnTo>
                  <a:pt x="193" y="8350"/>
                </a:lnTo>
                <a:lnTo>
                  <a:pt x="0" y="8713"/>
                </a:lnTo>
                <a:lnTo>
                  <a:pt x="0" y="9076"/>
                </a:lnTo>
                <a:lnTo>
                  <a:pt x="193" y="9620"/>
                </a:lnTo>
                <a:lnTo>
                  <a:pt x="579" y="10346"/>
                </a:lnTo>
                <a:lnTo>
                  <a:pt x="579" y="10709"/>
                </a:lnTo>
                <a:lnTo>
                  <a:pt x="964" y="11072"/>
                </a:lnTo>
                <a:lnTo>
                  <a:pt x="964" y="11980"/>
                </a:lnTo>
                <a:lnTo>
                  <a:pt x="2121" y="12887"/>
                </a:lnTo>
                <a:lnTo>
                  <a:pt x="3664" y="13613"/>
                </a:lnTo>
                <a:lnTo>
                  <a:pt x="5400" y="14158"/>
                </a:lnTo>
                <a:lnTo>
                  <a:pt x="6557" y="14158"/>
                </a:lnTo>
                <a:lnTo>
                  <a:pt x="7136" y="13976"/>
                </a:lnTo>
                <a:lnTo>
                  <a:pt x="7521" y="13795"/>
                </a:lnTo>
                <a:lnTo>
                  <a:pt x="10029" y="16336"/>
                </a:lnTo>
                <a:lnTo>
                  <a:pt x="11957" y="18877"/>
                </a:lnTo>
                <a:lnTo>
                  <a:pt x="14079" y="21600"/>
                </a:lnTo>
                <a:lnTo>
                  <a:pt x="21600" y="15610"/>
                </a:lnTo>
                <a:lnTo>
                  <a:pt x="21407" y="13976"/>
                </a:lnTo>
                <a:lnTo>
                  <a:pt x="21021" y="12524"/>
                </a:lnTo>
                <a:lnTo>
                  <a:pt x="20636" y="11435"/>
                </a:lnTo>
                <a:lnTo>
                  <a:pt x="20443" y="10346"/>
                </a:lnTo>
                <a:lnTo>
                  <a:pt x="20636" y="8713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3" name="Shape 7798"/>
          <p:cNvSpPr/>
          <p:nvPr/>
        </p:nvSpPr>
        <p:spPr>
          <a:xfrm>
            <a:off x="8257034" y="2725271"/>
            <a:ext cx="820332" cy="1337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86" y="11163"/>
                </a:moveTo>
                <a:lnTo>
                  <a:pt x="15386" y="10467"/>
                </a:lnTo>
                <a:lnTo>
                  <a:pt x="15337" y="10346"/>
                </a:lnTo>
                <a:lnTo>
                  <a:pt x="15288" y="10407"/>
                </a:lnTo>
                <a:lnTo>
                  <a:pt x="15140" y="10437"/>
                </a:lnTo>
                <a:lnTo>
                  <a:pt x="14647" y="10497"/>
                </a:lnTo>
                <a:lnTo>
                  <a:pt x="14351" y="10437"/>
                </a:lnTo>
                <a:lnTo>
                  <a:pt x="13956" y="10195"/>
                </a:lnTo>
                <a:lnTo>
                  <a:pt x="13956" y="9953"/>
                </a:lnTo>
                <a:lnTo>
                  <a:pt x="14104" y="9650"/>
                </a:lnTo>
                <a:lnTo>
                  <a:pt x="14203" y="9318"/>
                </a:lnTo>
                <a:lnTo>
                  <a:pt x="14351" y="8955"/>
                </a:lnTo>
                <a:lnTo>
                  <a:pt x="14449" y="8561"/>
                </a:lnTo>
                <a:lnTo>
                  <a:pt x="14449" y="8259"/>
                </a:lnTo>
                <a:lnTo>
                  <a:pt x="14400" y="7956"/>
                </a:lnTo>
                <a:lnTo>
                  <a:pt x="14153" y="7684"/>
                </a:lnTo>
                <a:lnTo>
                  <a:pt x="13710" y="7533"/>
                </a:lnTo>
                <a:lnTo>
                  <a:pt x="13068" y="7472"/>
                </a:lnTo>
                <a:lnTo>
                  <a:pt x="12871" y="7321"/>
                </a:lnTo>
                <a:lnTo>
                  <a:pt x="12526" y="7139"/>
                </a:lnTo>
                <a:lnTo>
                  <a:pt x="12082" y="7018"/>
                </a:lnTo>
                <a:lnTo>
                  <a:pt x="11737" y="6988"/>
                </a:lnTo>
                <a:lnTo>
                  <a:pt x="11786" y="6504"/>
                </a:lnTo>
                <a:lnTo>
                  <a:pt x="11984" y="6081"/>
                </a:lnTo>
                <a:lnTo>
                  <a:pt x="12378" y="5657"/>
                </a:lnTo>
                <a:lnTo>
                  <a:pt x="12773" y="5264"/>
                </a:lnTo>
                <a:lnTo>
                  <a:pt x="13216" y="4901"/>
                </a:lnTo>
                <a:lnTo>
                  <a:pt x="13710" y="4508"/>
                </a:lnTo>
                <a:lnTo>
                  <a:pt x="14153" y="4145"/>
                </a:lnTo>
                <a:lnTo>
                  <a:pt x="14597" y="3842"/>
                </a:lnTo>
                <a:lnTo>
                  <a:pt x="14893" y="3539"/>
                </a:lnTo>
                <a:lnTo>
                  <a:pt x="15140" y="3297"/>
                </a:lnTo>
                <a:lnTo>
                  <a:pt x="15288" y="3055"/>
                </a:lnTo>
                <a:lnTo>
                  <a:pt x="15238" y="2874"/>
                </a:lnTo>
                <a:lnTo>
                  <a:pt x="14942" y="2753"/>
                </a:lnTo>
                <a:lnTo>
                  <a:pt x="14548" y="2692"/>
                </a:lnTo>
                <a:lnTo>
                  <a:pt x="13808" y="2632"/>
                </a:lnTo>
                <a:lnTo>
                  <a:pt x="12822" y="2692"/>
                </a:lnTo>
                <a:lnTo>
                  <a:pt x="11490" y="2753"/>
                </a:lnTo>
                <a:lnTo>
                  <a:pt x="9863" y="2904"/>
                </a:lnTo>
                <a:lnTo>
                  <a:pt x="10603" y="2178"/>
                </a:lnTo>
                <a:lnTo>
                  <a:pt x="11540" y="1482"/>
                </a:lnTo>
                <a:lnTo>
                  <a:pt x="12625" y="817"/>
                </a:lnTo>
                <a:lnTo>
                  <a:pt x="13710" y="212"/>
                </a:lnTo>
                <a:lnTo>
                  <a:pt x="13364" y="91"/>
                </a:lnTo>
                <a:lnTo>
                  <a:pt x="12822" y="61"/>
                </a:lnTo>
                <a:lnTo>
                  <a:pt x="12132" y="0"/>
                </a:lnTo>
                <a:lnTo>
                  <a:pt x="11244" y="61"/>
                </a:lnTo>
                <a:lnTo>
                  <a:pt x="10405" y="61"/>
                </a:lnTo>
                <a:lnTo>
                  <a:pt x="9715" y="91"/>
                </a:lnTo>
                <a:lnTo>
                  <a:pt x="9222" y="91"/>
                </a:lnTo>
                <a:lnTo>
                  <a:pt x="7595" y="1240"/>
                </a:lnTo>
                <a:lnTo>
                  <a:pt x="6164" y="2481"/>
                </a:lnTo>
                <a:lnTo>
                  <a:pt x="6016" y="2420"/>
                </a:lnTo>
                <a:lnTo>
                  <a:pt x="5819" y="2299"/>
                </a:lnTo>
                <a:lnTo>
                  <a:pt x="5573" y="2057"/>
                </a:lnTo>
                <a:lnTo>
                  <a:pt x="5178" y="1876"/>
                </a:lnTo>
                <a:lnTo>
                  <a:pt x="4784" y="1755"/>
                </a:lnTo>
                <a:lnTo>
                  <a:pt x="4340" y="1724"/>
                </a:lnTo>
                <a:lnTo>
                  <a:pt x="3847" y="1815"/>
                </a:lnTo>
                <a:lnTo>
                  <a:pt x="4981" y="2965"/>
                </a:lnTo>
                <a:lnTo>
                  <a:pt x="6164" y="3509"/>
                </a:lnTo>
                <a:lnTo>
                  <a:pt x="5622" y="3721"/>
                </a:lnTo>
                <a:lnTo>
                  <a:pt x="4981" y="3933"/>
                </a:lnTo>
                <a:lnTo>
                  <a:pt x="4389" y="4205"/>
                </a:lnTo>
                <a:lnTo>
                  <a:pt x="3847" y="4477"/>
                </a:lnTo>
                <a:lnTo>
                  <a:pt x="3403" y="4780"/>
                </a:lnTo>
                <a:lnTo>
                  <a:pt x="3156" y="5203"/>
                </a:lnTo>
                <a:lnTo>
                  <a:pt x="3156" y="5718"/>
                </a:lnTo>
                <a:lnTo>
                  <a:pt x="4241" y="5718"/>
                </a:lnTo>
                <a:lnTo>
                  <a:pt x="4981" y="5778"/>
                </a:lnTo>
                <a:lnTo>
                  <a:pt x="5425" y="5869"/>
                </a:lnTo>
                <a:lnTo>
                  <a:pt x="5622" y="6020"/>
                </a:lnTo>
                <a:lnTo>
                  <a:pt x="5622" y="6323"/>
                </a:lnTo>
                <a:lnTo>
                  <a:pt x="5375" y="6716"/>
                </a:lnTo>
                <a:lnTo>
                  <a:pt x="4932" y="7321"/>
                </a:lnTo>
                <a:lnTo>
                  <a:pt x="4340" y="8108"/>
                </a:lnTo>
                <a:lnTo>
                  <a:pt x="5129" y="7866"/>
                </a:lnTo>
                <a:lnTo>
                  <a:pt x="5721" y="7805"/>
                </a:lnTo>
                <a:lnTo>
                  <a:pt x="6115" y="7835"/>
                </a:lnTo>
                <a:lnTo>
                  <a:pt x="6362" y="7926"/>
                </a:lnTo>
                <a:lnTo>
                  <a:pt x="6411" y="8108"/>
                </a:lnTo>
                <a:lnTo>
                  <a:pt x="6362" y="8289"/>
                </a:lnTo>
                <a:lnTo>
                  <a:pt x="6164" y="8561"/>
                </a:lnTo>
                <a:lnTo>
                  <a:pt x="5819" y="8803"/>
                </a:lnTo>
                <a:lnTo>
                  <a:pt x="5375" y="9076"/>
                </a:lnTo>
                <a:lnTo>
                  <a:pt x="5868" y="9439"/>
                </a:lnTo>
                <a:lnTo>
                  <a:pt x="6312" y="9590"/>
                </a:lnTo>
                <a:lnTo>
                  <a:pt x="6805" y="9620"/>
                </a:lnTo>
                <a:lnTo>
                  <a:pt x="7397" y="9529"/>
                </a:lnTo>
                <a:lnTo>
                  <a:pt x="7940" y="9469"/>
                </a:lnTo>
                <a:lnTo>
                  <a:pt x="8532" y="9348"/>
                </a:lnTo>
                <a:lnTo>
                  <a:pt x="9222" y="9318"/>
                </a:lnTo>
                <a:lnTo>
                  <a:pt x="9666" y="9620"/>
                </a:lnTo>
                <a:lnTo>
                  <a:pt x="9764" y="9923"/>
                </a:lnTo>
                <a:lnTo>
                  <a:pt x="9764" y="10225"/>
                </a:lnTo>
                <a:lnTo>
                  <a:pt x="9616" y="10588"/>
                </a:lnTo>
                <a:lnTo>
                  <a:pt x="9222" y="11012"/>
                </a:lnTo>
                <a:lnTo>
                  <a:pt x="9666" y="11587"/>
                </a:lnTo>
                <a:lnTo>
                  <a:pt x="9912" y="12071"/>
                </a:lnTo>
                <a:lnTo>
                  <a:pt x="9962" y="12434"/>
                </a:lnTo>
                <a:lnTo>
                  <a:pt x="9863" y="12827"/>
                </a:lnTo>
                <a:lnTo>
                  <a:pt x="9419" y="13250"/>
                </a:lnTo>
                <a:lnTo>
                  <a:pt x="8630" y="13734"/>
                </a:lnTo>
                <a:lnTo>
                  <a:pt x="7742" y="13613"/>
                </a:lnTo>
                <a:lnTo>
                  <a:pt x="7299" y="13492"/>
                </a:lnTo>
                <a:lnTo>
                  <a:pt x="6953" y="13341"/>
                </a:lnTo>
                <a:lnTo>
                  <a:pt x="6164" y="13099"/>
                </a:lnTo>
                <a:lnTo>
                  <a:pt x="5918" y="13069"/>
                </a:lnTo>
                <a:lnTo>
                  <a:pt x="5819" y="13099"/>
                </a:lnTo>
                <a:lnTo>
                  <a:pt x="5721" y="13190"/>
                </a:lnTo>
                <a:lnTo>
                  <a:pt x="5819" y="13432"/>
                </a:lnTo>
                <a:lnTo>
                  <a:pt x="6066" y="13765"/>
                </a:lnTo>
                <a:lnTo>
                  <a:pt x="6411" y="14218"/>
                </a:lnTo>
                <a:lnTo>
                  <a:pt x="5819" y="14279"/>
                </a:lnTo>
                <a:lnTo>
                  <a:pt x="5474" y="14309"/>
                </a:lnTo>
                <a:lnTo>
                  <a:pt x="5425" y="14339"/>
                </a:lnTo>
                <a:lnTo>
                  <a:pt x="5573" y="14430"/>
                </a:lnTo>
                <a:lnTo>
                  <a:pt x="5868" y="14582"/>
                </a:lnTo>
                <a:lnTo>
                  <a:pt x="6263" y="14733"/>
                </a:lnTo>
                <a:lnTo>
                  <a:pt x="6707" y="14914"/>
                </a:lnTo>
                <a:lnTo>
                  <a:pt x="6608" y="15398"/>
                </a:lnTo>
                <a:lnTo>
                  <a:pt x="6362" y="15701"/>
                </a:lnTo>
                <a:lnTo>
                  <a:pt x="6016" y="15973"/>
                </a:lnTo>
                <a:lnTo>
                  <a:pt x="5573" y="16155"/>
                </a:lnTo>
                <a:lnTo>
                  <a:pt x="4488" y="16397"/>
                </a:lnTo>
                <a:lnTo>
                  <a:pt x="3896" y="16518"/>
                </a:lnTo>
                <a:lnTo>
                  <a:pt x="3353" y="16639"/>
                </a:lnTo>
                <a:lnTo>
                  <a:pt x="3353" y="16820"/>
                </a:lnTo>
                <a:lnTo>
                  <a:pt x="3255" y="17092"/>
                </a:lnTo>
                <a:lnTo>
                  <a:pt x="3205" y="17365"/>
                </a:lnTo>
                <a:lnTo>
                  <a:pt x="3156" y="17576"/>
                </a:lnTo>
                <a:lnTo>
                  <a:pt x="4537" y="17576"/>
                </a:lnTo>
                <a:lnTo>
                  <a:pt x="4932" y="17607"/>
                </a:lnTo>
                <a:lnTo>
                  <a:pt x="5227" y="17607"/>
                </a:lnTo>
                <a:lnTo>
                  <a:pt x="5573" y="17637"/>
                </a:lnTo>
                <a:lnTo>
                  <a:pt x="6707" y="17637"/>
                </a:lnTo>
                <a:lnTo>
                  <a:pt x="6805" y="17909"/>
                </a:lnTo>
                <a:lnTo>
                  <a:pt x="7052" y="18061"/>
                </a:lnTo>
                <a:lnTo>
                  <a:pt x="7447" y="18151"/>
                </a:lnTo>
                <a:lnTo>
                  <a:pt x="7841" y="18182"/>
                </a:lnTo>
                <a:lnTo>
                  <a:pt x="8975" y="18182"/>
                </a:lnTo>
                <a:lnTo>
                  <a:pt x="8581" y="18605"/>
                </a:lnTo>
                <a:lnTo>
                  <a:pt x="8088" y="18968"/>
                </a:lnTo>
                <a:lnTo>
                  <a:pt x="7595" y="19180"/>
                </a:lnTo>
                <a:lnTo>
                  <a:pt x="7052" y="19150"/>
                </a:lnTo>
                <a:lnTo>
                  <a:pt x="6411" y="18998"/>
                </a:lnTo>
                <a:lnTo>
                  <a:pt x="5819" y="18877"/>
                </a:lnTo>
                <a:lnTo>
                  <a:pt x="5277" y="18847"/>
                </a:lnTo>
                <a:lnTo>
                  <a:pt x="4833" y="19150"/>
                </a:lnTo>
                <a:lnTo>
                  <a:pt x="4586" y="19392"/>
                </a:lnTo>
                <a:lnTo>
                  <a:pt x="4488" y="19543"/>
                </a:lnTo>
                <a:lnTo>
                  <a:pt x="4340" y="19664"/>
                </a:lnTo>
                <a:lnTo>
                  <a:pt x="4340" y="19724"/>
                </a:lnTo>
                <a:lnTo>
                  <a:pt x="4290" y="19815"/>
                </a:lnTo>
                <a:lnTo>
                  <a:pt x="4142" y="19876"/>
                </a:lnTo>
                <a:lnTo>
                  <a:pt x="3995" y="19966"/>
                </a:lnTo>
                <a:lnTo>
                  <a:pt x="3600" y="20057"/>
                </a:lnTo>
                <a:lnTo>
                  <a:pt x="3107" y="20148"/>
                </a:lnTo>
                <a:lnTo>
                  <a:pt x="2318" y="20360"/>
                </a:lnTo>
                <a:lnTo>
                  <a:pt x="1332" y="20602"/>
                </a:lnTo>
                <a:lnTo>
                  <a:pt x="0" y="20904"/>
                </a:lnTo>
                <a:lnTo>
                  <a:pt x="641" y="21116"/>
                </a:lnTo>
                <a:lnTo>
                  <a:pt x="1233" y="21237"/>
                </a:lnTo>
                <a:lnTo>
                  <a:pt x="2022" y="21237"/>
                </a:lnTo>
                <a:lnTo>
                  <a:pt x="2712" y="21176"/>
                </a:lnTo>
                <a:lnTo>
                  <a:pt x="3403" y="21055"/>
                </a:lnTo>
                <a:lnTo>
                  <a:pt x="4044" y="20934"/>
                </a:lnTo>
                <a:lnTo>
                  <a:pt x="4685" y="20844"/>
                </a:lnTo>
                <a:lnTo>
                  <a:pt x="5129" y="20844"/>
                </a:lnTo>
                <a:lnTo>
                  <a:pt x="5474" y="20965"/>
                </a:lnTo>
                <a:lnTo>
                  <a:pt x="5721" y="21237"/>
                </a:lnTo>
                <a:lnTo>
                  <a:pt x="6263" y="20934"/>
                </a:lnTo>
                <a:lnTo>
                  <a:pt x="6756" y="20692"/>
                </a:lnTo>
                <a:lnTo>
                  <a:pt x="7249" y="20602"/>
                </a:lnTo>
                <a:lnTo>
                  <a:pt x="7841" y="20541"/>
                </a:lnTo>
                <a:lnTo>
                  <a:pt x="8384" y="20692"/>
                </a:lnTo>
                <a:lnTo>
                  <a:pt x="9025" y="21025"/>
                </a:lnTo>
                <a:lnTo>
                  <a:pt x="9715" y="20934"/>
                </a:lnTo>
                <a:lnTo>
                  <a:pt x="10405" y="20783"/>
                </a:lnTo>
                <a:lnTo>
                  <a:pt x="11047" y="20632"/>
                </a:lnTo>
                <a:lnTo>
                  <a:pt x="11737" y="20541"/>
                </a:lnTo>
                <a:lnTo>
                  <a:pt x="11737" y="20602"/>
                </a:lnTo>
                <a:lnTo>
                  <a:pt x="11885" y="20662"/>
                </a:lnTo>
                <a:lnTo>
                  <a:pt x="12132" y="20813"/>
                </a:lnTo>
                <a:lnTo>
                  <a:pt x="12378" y="21025"/>
                </a:lnTo>
                <a:lnTo>
                  <a:pt x="12674" y="21237"/>
                </a:lnTo>
                <a:lnTo>
                  <a:pt x="12921" y="21388"/>
                </a:lnTo>
                <a:lnTo>
                  <a:pt x="13266" y="21509"/>
                </a:lnTo>
                <a:lnTo>
                  <a:pt x="13512" y="21600"/>
                </a:lnTo>
                <a:lnTo>
                  <a:pt x="13710" y="21570"/>
                </a:lnTo>
                <a:lnTo>
                  <a:pt x="13808" y="21358"/>
                </a:lnTo>
                <a:lnTo>
                  <a:pt x="13808" y="21055"/>
                </a:lnTo>
                <a:lnTo>
                  <a:pt x="13710" y="20541"/>
                </a:lnTo>
                <a:lnTo>
                  <a:pt x="14449" y="20753"/>
                </a:lnTo>
                <a:lnTo>
                  <a:pt x="15337" y="20844"/>
                </a:lnTo>
                <a:lnTo>
                  <a:pt x="16274" y="20844"/>
                </a:lnTo>
                <a:lnTo>
                  <a:pt x="17162" y="20783"/>
                </a:lnTo>
                <a:lnTo>
                  <a:pt x="18049" y="20632"/>
                </a:lnTo>
                <a:lnTo>
                  <a:pt x="18888" y="20360"/>
                </a:lnTo>
                <a:lnTo>
                  <a:pt x="19578" y="19936"/>
                </a:lnTo>
                <a:lnTo>
                  <a:pt x="19282" y="19785"/>
                </a:lnTo>
                <a:lnTo>
                  <a:pt x="18838" y="19603"/>
                </a:lnTo>
                <a:lnTo>
                  <a:pt x="18247" y="19513"/>
                </a:lnTo>
                <a:lnTo>
                  <a:pt x="17753" y="19392"/>
                </a:lnTo>
                <a:lnTo>
                  <a:pt x="17310" y="19180"/>
                </a:lnTo>
                <a:lnTo>
                  <a:pt x="17605" y="18998"/>
                </a:lnTo>
                <a:lnTo>
                  <a:pt x="18049" y="18756"/>
                </a:lnTo>
                <a:lnTo>
                  <a:pt x="18444" y="18545"/>
                </a:lnTo>
                <a:lnTo>
                  <a:pt x="18740" y="18272"/>
                </a:lnTo>
                <a:lnTo>
                  <a:pt x="19430" y="18151"/>
                </a:lnTo>
                <a:lnTo>
                  <a:pt x="20170" y="17939"/>
                </a:lnTo>
                <a:lnTo>
                  <a:pt x="20762" y="17637"/>
                </a:lnTo>
                <a:lnTo>
                  <a:pt x="21304" y="17304"/>
                </a:lnTo>
                <a:lnTo>
                  <a:pt x="21600" y="16941"/>
                </a:lnTo>
                <a:lnTo>
                  <a:pt x="21107" y="16487"/>
                </a:lnTo>
                <a:lnTo>
                  <a:pt x="20515" y="16155"/>
                </a:lnTo>
                <a:lnTo>
                  <a:pt x="19874" y="16003"/>
                </a:lnTo>
                <a:lnTo>
                  <a:pt x="19282" y="15973"/>
                </a:lnTo>
                <a:lnTo>
                  <a:pt x="17803" y="15973"/>
                </a:lnTo>
                <a:lnTo>
                  <a:pt x="16964" y="15943"/>
                </a:lnTo>
                <a:lnTo>
                  <a:pt x="17112" y="15368"/>
                </a:lnTo>
                <a:lnTo>
                  <a:pt x="17359" y="14763"/>
                </a:lnTo>
                <a:lnTo>
                  <a:pt x="17556" y="14188"/>
                </a:lnTo>
                <a:lnTo>
                  <a:pt x="17704" y="13674"/>
                </a:lnTo>
                <a:lnTo>
                  <a:pt x="17753" y="13160"/>
                </a:lnTo>
                <a:lnTo>
                  <a:pt x="17556" y="12645"/>
                </a:lnTo>
                <a:lnTo>
                  <a:pt x="17162" y="12131"/>
                </a:lnTo>
                <a:lnTo>
                  <a:pt x="16422" y="11647"/>
                </a:lnTo>
                <a:lnTo>
                  <a:pt x="15386" y="11163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4" name="Shape 7799"/>
          <p:cNvSpPr/>
          <p:nvPr/>
        </p:nvSpPr>
        <p:spPr>
          <a:xfrm>
            <a:off x="9659837" y="3015616"/>
            <a:ext cx="264080" cy="436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21600"/>
                </a:moveTo>
                <a:lnTo>
                  <a:pt x="3983" y="21600"/>
                </a:lnTo>
                <a:lnTo>
                  <a:pt x="3830" y="19839"/>
                </a:lnTo>
                <a:lnTo>
                  <a:pt x="3370" y="18355"/>
                </a:lnTo>
                <a:lnTo>
                  <a:pt x="2451" y="17521"/>
                </a:lnTo>
                <a:lnTo>
                  <a:pt x="1685" y="16316"/>
                </a:lnTo>
                <a:lnTo>
                  <a:pt x="1072" y="14833"/>
                </a:lnTo>
                <a:lnTo>
                  <a:pt x="766" y="13164"/>
                </a:lnTo>
                <a:lnTo>
                  <a:pt x="306" y="8436"/>
                </a:lnTo>
                <a:lnTo>
                  <a:pt x="0" y="7416"/>
                </a:lnTo>
                <a:lnTo>
                  <a:pt x="2757" y="7880"/>
                </a:lnTo>
                <a:lnTo>
                  <a:pt x="5209" y="8065"/>
                </a:lnTo>
                <a:lnTo>
                  <a:pt x="7047" y="7973"/>
                </a:lnTo>
                <a:lnTo>
                  <a:pt x="8885" y="7602"/>
                </a:lnTo>
                <a:lnTo>
                  <a:pt x="10264" y="7045"/>
                </a:lnTo>
                <a:lnTo>
                  <a:pt x="11643" y="6304"/>
                </a:lnTo>
                <a:lnTo>
                  <a:pt x="10264" y="5748"/>
                </a:lnTo>
                <a:lnTo>
                  <a:pt x="8732" y="5377"/>
                </a:lnTo>
                <a:lnTo>
                  <a:pt x="6894" y="5284"/>
                </a:lnTo>
                <a:lnTo>
                  <a:pt x="4902" y="5377"/>
                </a:lnTo>
                <a:lnTo>
                  <a:pt x="3064" y="5933"/>
                </a:lnTo>
                <a:lnTo>
                  <a:pt x="1991" y="6304"/>
                </a:lnTo>
                <a:lnTo>
                  <a:pt x="1685" y="6211"/>
                </a:lnTo>
                <a:lnTo>
                  <a:pt x="2145" y="5377"/>
                </a:lnTo>
                <a:lnTo>
                  <a:pt x="2757" y="4728"/>
                </a:lnTo>
                <a:lnTo>
                  <a:pt x="3523" y="4079"/>
                </a:lnTo>
                <a:lnTo>
                  <a:pt x="4136" y="3430"/>
                </a:lnTo>
                <a:lnTo>
                  <a:pt x="4596" y="2967"/>
                </a:lnTo>
                <a:lnTo>
                  <a:pt x="4596" y="2781"/>
                </a:lnTo>
                <a:lnTo>
                  <a:pt x="5515" y="2781"/>
                </a:lnTo>
                <a:lnTo>
                  <a:pt x="7506" y="2596"/>
                </a:lnTo>
                <a:lnTo>
                  <a:pt x="13021" y="2596"/>
                </a:lnTo>
                <a:lnTo>
                  <a:pt x="13481" y="1576"/>
                </a:lnTo>
                <a:lnTo>
                  <a:pt x="14247" y="927"/>
                </a:lnTo>
                <a:lnTo>
                  <a:pt x="15166" y="371"/>
                </a:lnTo>
                <a:lnTo>
                  <a:pt x="16545" y="0"/>
                </a:lnTo>
                <a:lnTo>
                  <a:pt x="16698" y="1205"/>
                </a:lnTo>
                <a:lnTo>
                  <a:pt x="16545" y="2596"/>
                </a:lnTo>
                <a:lnTo>
                  <a:pt x="15932" y="4172"/>
                </a:lnTo>
                <a:lnTo>
                  <a:pt x="15319" y="5562"/>
                </a:lnTo>
                <a:lnTo>
                  <a:pt x="14706" y="6767"/>
                </a:lnTo>
                <a:lnTo>
                  <a:pt x="15779" y="7231"/>
                </a:lnTo>
                <a:lnTo>
                  <a:pt x="17311" y="7602"/>
                </a:lnTo>
                <a:lnTo>
                  <a:pt x="19149" y="7880"/>
                </a:lnTo>
                <a:lnTo>
                  <a:pt x="20681" y="8251"/>
                </a:lnTo>
                <a:lnTo>
                  <a:pt x="21600" y="8714"/>
                </a:lnTo>
                <a:lnTo>
                  <a:pt x="20834" y="8900"/>
                </a:lnTo>
                <a:lnTo>
                  <a:pt x="19762" y="9270"/>
                </a:lnTo>
                <a:lnTo>
                  <a:pt x="18383" y="9919"/>
                </a:lnTo>
                <a:lnTo>
                  <a:pt x="17311" y="10197"/>
                </a:lnTo>
                <a:lnTo>
                  <a:pt x="16545" y="10476"/>
                </a:lnTo>
                <a:lnTo>
                  <a:pt x="16391" y="11310"/>
                </a:lnTo>
                <a:lnTo>
                  <a:pt x="15779" y="12515"/>
                </a:lnTo>
                <a:lnTo>
                  <a:pt x="15013" y="13998"/>
                </a:lnTo>
                <a:lnTo>
                  <a:pt x="13787" y="15574"/>
                </a:lnTo>
                <a:lnTo>
                  <a:pt x="12409" y="17150"/>
                </a:lnTo>
                <a:lnTo>
                  <a:pt x="11030" y="18448"/>
                </a:lnTo>
                <a:lnTo>
                  <a:pt x="9038" y="19653"/>
                </a:lnTo>
                <a:lnTo>
                  <a:pt x="8732" y="19746"/>
                </a:lnTo>
                <a:lnTo>
                  <a:pt x="8272" y="19839"/>
                </a:lnTo>
                <a:lnTo>
                  <a:pt x="8272" y="19931"/>
                </a:lnTo>
                <a:lnTo>
                  <a:pt x="8426" y="19839"/>
                </a:lnTo>
                <a:lnTo>
                  <a:pt x="9345" y="19839"/>
                </a:lnTo>
                <a:lnTo>
                  <a:pt x="9345" y="19931"/>
                </a:lnTo>
                <a:lnTo>
                  <a:pt x="9498" y="20117"/>
                </a:lnTo>
                <a:lnTo>
                  <a:pt x="9498" y="20302"/>
                </a:lnTo>
                <a:lnTo>
                  <a:pt x="10723" y="20488"/>
                </a:lnTo>
                <a:lnTo>
                  <a:pt x="12255" y="20766"/>
                </a:lnTo>
                <a:lnTo>
                  <a:pt x="14400" y="21600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5" name="Shape 7800"/>
          <p:cNvSpPr/>
          <p:nvPr/>
        </p:nvSpPr>
        <p:spPr>
          <a:xfrm>
            <a:off x="9923917" y="1069370"/>
            <a:ext cx="861536" cy="22834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23" y="7336"/>
                </a:moveTo>
                <a:lnTo>
                  <a:pt x="18595" y="6911"/>
                </a:lnTo>
                <a:lnTo>
                  <a:pt x="18360" y="6592"/>
                </a:lnTo>
                <a:lnTo>
                  <a:pt x="18125" y="6361"/>
                </a:lnTo>
                <a:lnTo>
                  <a:pt x="18078" y="6202"/>
                </a:lnTo>
                <a:lnTo>
                  <a:pt x="18125" y="6095"/>
                </a:lnTo>
                <a:lnTo>
                  <a:pt x="18360" y="6025"/>
                </a:lnTo>
                <a:lnTo>
                  <a:pt x="18783" y="5954"/>
                </a:lnTo>
                <a:lnTo>
                  <a:pt x="19440" y="5865"/>
                </a:lnTo>
                <a:lnTo>
                  <a:pt x="20426" y="5741"/>
                </a:lnTo>
                <a:lnTo>
                  <a:pt x="20050" y="5493"/>
                </a:lnTo>
                <a:lnTo>
                  <a:pt x="19863" y="5334"/>
                </a:lnTo>
                <a:lnTo>
                  <a:pt x="19863" y="5210"/>
                </a:lnTo>
                <a:lnTo>
                  <a:pt x="20050" y="5085"/>
                </a:lnTo>
                <a:lnTo>
                  <a:pt x="20426" y="4961"/>
                </a:lnTo>
                <a:lnTo>
                  <a:pt x="20896" y="4767"/>
                </a:lnTo>
                <a:lnTo>
                  <a:pt x="21600" y="4518"/>
                </a:lnTo>
                <a:lnTo>
                  <a:pt x="21600" y="3438"/>
                </a:lnTo>
                <a:lnTo>
                  <a:pt x="20755" y="2020"/>
                </a:lnTo>
                <a:lnTo>
                  <a:pt x="20473" y="1630"/>
                </a:lnTo>
                <a:lnTo>
                  <a:pt x="20097" y="1364"/>
                </a:lnTo>
                <a:lnTo>
                  <a:pt x="19628" y="1169"/>
                </a:lnTo>
                <a:lnTo>
                  <a:pt x="19064" y="1010"/>
                </a:lnTo>
                <a:lnTo>
                  <a:pt x="18407" y="886"/>
                </a:lnTo>
                <a:lnTo>
                  <a:pt x="17750" y="780"/>
                </a:lnTo>
                <a:lnTo>
                  <a:pt x="17045" y="656"/>
                </a:lnTo>
                <a:lnTo>
                  <a:pt x="16247" y="496"/>
                </a:lnTo>
                <a:lnTo>
                  <a:pt x="15543" y="301"/>
                </a:lnTo>
                <a:lnTo>
                  <a:pt x="14744" y="0"/>
                </a:lnTo>
                <a:lnTo>
                  <a:pt x="14650" y="71"/>
                </a:lnTo>
                <a:lnTo>
                  <a:pt x="14463" y="124"/>
                </a:lnTo>
                <a:lnTo>
                  <a:pt x="14322" y="142"/>
                </a:lnTo>
                <a:lnTo>
                  <a:pt x="14275" y="177"/>
                </a:lnTo>
                <a:lnTo>
                  <a:pt x="14134" y="213"/>
                </a:lnTo>
                <a:lnTo>
                  <a:pt x="14040" y="284"/>
                </a:lnTo>
                <a:lnTo>
                  <a:pt x="13899" y="337"/>
                </a:lnTo>
                <a:lnTo>
                  <a:pt x="14134" y="602"/>
                </a:lnTo>
                <a:lnTo>
                  <a:pt x="14322" y="780"/>
                </a:lnTo>
                <a:lnTo>
                  <a:pt x="14510" y="975"/>
                </a:lnTo>
                <a:lnTo>
                  <a:pt x="14650" y="1134"/>
                </a:lnTo>
                <a:lnTo>
                  <a:pt x="14697" y="1223"/>
                </a:lnTo>
                <a:lnTo>
                  <a:pt x="13993" y="1347"/>
                </a:lnTo>
                <a:lnTo>
                  <a:pt x="13477" y="1382"/>
                </a:lnTo>
                <a:lnTo>
                  <a:pt x="13054" y="1347"/>
                </a:lnTo>
                <a:lnTo>
                  <a:pt x="12631" y="1276"/>
                </a:lnTo>
                <a:lnTo>
                  <a:pt x="12209" y="1169"/>
                </a:lnTo>
                <a:lnTo>
                  <a:pt x="11739" y="1045"/>
                </a:lnTo>
                <a:lnTo>
                  <a:pt x="10283" y="1985"/>
                </a:lnTo>
                <a:lnTo>
                  <a:pt x="9391" y="2055"/>
                </a:lnTo>
                <a:lnTo>
                  <a:pt x="8264" y="2622"/>
                </a:lnTo>
                <a:lnTo>
                  <a:pt x="9063" y="3632"/>
                </a:lnTo>
                <a:lnTo>
                  <a:pt x="9063" y="3721"/>
                </a:lnTo>
                <a:lnTo>
                  <a:pt x="8640" y="3881"/>
                </a:lnTo>
                <a:lnTo>
                  <a:pt x="8358" y="4005"/>
                </a:lnTo>
                <a:lnTo>
                  <a:pt x="8264" y="4164"/>
                </a:lnTo>
                <a:lnTo>
                  <a:pt x="8217" y="4536"/>
                </a:lnTo>
                <a:lnTo>
                  <a:pt x="8123" y="4837"/>
                </a:lnTo>
                <a:lnTo>
                  <a:pt x="8077" y="5068"/>
                </a:lnTo>
                <a:lnTo>
                  <a:pt x="7936" y="5245"/>
                </a:lnTo>
                <a:lnTo>
                  <a:pt x="7795" y="5387"/>
                </a:lnTo>
                <a:lnTo>
                  <a:pt x="7607" y="5528"/>
                </a:lnTo>
                <a:lnTo>
                  <a:pt x="7278" y="5688"/>
                </a:lnTo>
                <a:lnTo>
                  <a:pt x="6856" y="5830"/>
                </a:lnTo>
                <a:lnTo>
                  <a:pt x="5588" y="6308"/>
                </a:lnTo>
                <a:lnTo>
                  <a:pt x="5917" y="6521"/>
                </a:lnTo>
                <a:lnTo>
                  <a:pt x="5963" y="6698"/>
                </a:lnTo>
                <a:lnTo>
                  <a:pt x="5870" y="6911"/>
                </a:lnTo>
                <a:lnTo>
                  <a:pt x="5682" y="7105"/>
                </a:lnTo>
                <a:lnTo>
                  <a:pt x="5447" y="7318"/>
                </a:lnTo>
                <a:lnTo>
                  <a:pt x="5306" y="7513"/>
                </a:lnTo>
                <a:lnTo>
                  <a:pt x="5306" y="7761"/>
                </a:lnTo>
                <a:lnTo>
                  <a:pt x="5588" y="8009"/>
                </a:lnTo>
                <a:lnTo>
                  <a:pt x="5306" y="8151"/>
                </a:lnTo>
                <a:lnTo>
                  <a:pt x="4883" y="8293"/>
                </a:lnTo>
                <a:lnTo>
                  <a:pt x="4367" y="8434"/>
                </a:lnTo>
                <a:lnTo>
                  <a:pt x="3757" y="8594"/>
                </a:lnTo>
                <a:lnTo>
                  <a:pt x="3287" y="8718"/>
                </a:lnTo>
                <a:lnTo>
                  <a:pt x="2864" y="8877"/>
                </a:lnTo>
                <a:lnTo>
                  <a:pt x="2583" y="9055"/>
                </a:lnTo>
                <a:lnTo>
                  <a:pt x="2677" y="9250"/>
                </a:lnTo>
                <a:lnTo>
                  <a:pt x="2348" y="9622"/>
                </a:lnTo>
                <a:lnTo>
                  <a:pt x="2160" y="10065"/>
                </a:lnTo>
                <a:lnTo>
                  <a:pt x="2160" y="10561"/>
                </a:lnTo>
                <a:lnTo>
                  <a:pt x="2301" y="11057"/>
                </a:lnTo>
                <a:lnTo>
                  <a:pt x="2583" y="11553"/>
                </a:lnTo>
                <a:lnTo>
                  <a:pt x="2958" y="12014"/>
                </a:lnTo>
                <a:lnTo>
                  <a:pt x="3428" y="12368"/>
                </a:lnTo>
                <a:lnTo>
                  <a:pt x="3991" y="12669"/>
                </a:lnTo>
                <a:lnTo>
                  <a:pt x="3850" y="12847"/>
                </a:lnTo>
                <a:lnTo>
                  <a:pt x="3663" y="12935"/>
                </a:lnTo>
                <a:lnTo>
                  <a:pt x="3522" y="13006"/>
                </a:lnTo>
                <a:lnTo>
                  <a:pt x="3287" y="13059"/>
                </a:lnTo>
                <a:lnTo>
                  <a:pt x="2348" y="13236"/>
                </a:lnTo>
                <a:lnTo>
                  <a:pt x="2864" y="14512"/>
                </a:lnTo>
                <a:lnTo>
                  <a:pt x="1409" y="14849"/>
                </a:lnTo>
                <a:lnTo>
                  <a:pt x="1362" y="15912"/>
                </a:lnTo>
                <a:lnTo>
                  <a:pt x="1174" y="15894"/>
                </a:lnTo>
                <a:lnTo>
                  <a:pt x="845" y="15823"/>
                </a:lnTo>
                <a:lnTo>
                  <a:pt x="517" y="15735"/>
                </a:lnTo>
                <a:lnTo>
                  <a:pt x="188" y="15664"/>
                </a:lnTo>
                <a:lnTo>
                  <a:pt x="0" y="15629"/>
                </a:lnTo>
                <a:lnTo>
                  <a:pt x="141" y="16072"/>
                </a:lnTo>
                <a:lnTo>
                  <a:pt x="329" y="16550"/>
                </a:lnTo>
                <a:lnTo>
                  <a:pt x="610" y="17046"/>
                </a:lnTo>
                <a:lnTo>
                  <a:pt x="1080" y="17507"/>
                </a:lnTo>
                <a:lnTo>
                  <a:pt x="1690" y="17932"/>
                </a:lnTo>
                <a:lnTo>
                  <a:pt x="2442" y="18322"/>
                </a:lnTo>
                <a:lnTo>
                  <a:pt x="2254" y="18535"/>
                </a:lnTo>
                <a:lnTo>
                  <a:pt x="2254" y="18641"/>
                </a:lnTo>
                <a:lnTo>
                  <a:pt x="2301" y="18729"/>
                </a:lnTo>
                <a:lnTo>
                  <a:pt x="2489" y="18783"/>
                </a:lnTo>
                <a:lnTo>
                  <a:pt x="2770" y="18871"/>
                </a:lnTo>
                <a:lnTo>
                  <a:pt x="3193" y="19013"/>
                </a:lnTo>
                <a:lnTo>
                  <a:pt x="3193" y="19190"/>
                </a:lnTo>
                <a:lnTo>
                  <a:pt x="3522" y="19385"/>
                </a:lnTo>
                <a:lnTo>
                  <a:pt x="3944" y="19598"/>
                </a:lnTo>
                <a:lnTo>
                  <a:pt x="4414" y="19775"/>
                </a:lnTo>
                <a:lnTo>
                  <a:pt x="4837" y="19917"/>
                </a:lnTo>
                <a:lnTo>
                  <a:pt x="4883" y="19952"/>
                </a:lnTo>
                <a:lnTo>
                  <a:pt x="4930" y="20147"/>
                </a:lnTo>
                <a:lnTo>
                  <a:pt x="5024" y="20395"/>
                </a:lnTo>
                <a:lnTo>
                  <a:pt x="5118" y="20714"/>
                </a:lnTo>
                <a:lnTo>
                  <a:pt x="5259" y="20998"/>
                </a:lnTo>
                <a:lnTo>
                  <a:pt x="5353" y="21281"/>
                </a:lnTo>
                <a:lnTo>
                  <a:pt x="5494" y="21476"/>
                </a:lnTo>
                <a:lnTo>
                  <a:pt x="5541" y="21600"/>
                </a:lnTo>
                <a:lnTo>
                  <a:pt x="5917" y="21565"/>
                </a:lnTo>
                <a:lnTo>
                  <a:pt x="6386" y="21529"/>
                </a:lnTo>
                <a:lnTo>
                  <a:pt x="6856" y="21476"/>
                </a:lnTo>
                <a:lnTo>
                  <a:pt x="7231" y="21458"/>
                </a:lnTo>
                <a:lnTo>
                  <a:pt x="7231" y="20909"/>
                </a:lnTo>
                <a:lnTo>
                  <a:pt x="7372" y="20625"/>
                </a:lnTo>
                <a:lnTo>
                  <a:pt x="7466" y="20360"/>
                </a:lnTo>
                <a:lnTo>
                  <a:pt x="7701" y="20200"/>
                </a:lnTo>
                <a:lnTo>
                  <a:pt x="8499" y="20306"/>
                </a:lnTo>
                <a:lnTo>
                  <a:pt x="9203" y="20271"/>
                </a:lnTo>
                <a:lnTo>
                  <a:pt x="9861" y="20147"/>
                </a:lnTo>
                <a:lnTo>
                  <a:pt x="10471" y="19952"/>
                </a:lnTo>
                <a:lnTo>
                  <a:pt x="11035" y="19704"/>
                </a:lnTo>
                <a:lnTo>
                  <a:pt x="11457" y="19438"/>
                </a:lnTo>
                <a:lnTo>
                  <a:pt x="11786" y="19137"/>
                </a:lnTo>
                <a:lnTo>
                  <a:pt x="12068" y="18853"/>
                </a:lnTo>
                <a:lnTo>
                  <a:pt x="12209" y="18588"/>
                </a:lnTo>
                <a:lnTo>
                  <a:pt x="12209" y="18145"/>
                </a:lnTo>
                <a:lnTo>
                  <a:pt x="12068" y="17861"/>
                </a:lnTo>
                <a:lnTo>
                  <a:pt x="11927" y="17560"/>
                </a:lnTo>
                <a:lnTo>
                  <a:pt x="11739" y="17241"/>
                </a:lnTo>
                <a:lnTo>
                  <a:pt x="11692" y="16940"/>
                </a:lnTo>
                <a:lnTo>
                  <a:pt x="11739" y="16709"/>
                </a:lnTo>
                <a:lnTo>
                  <a:pt x="11974" y="16515"/>
                </a:lnTo>
                <a:lnTo>
                  <a:pt x="12537" y="16320"/>
                </a:lnTo>
                <a:lnTo>
                  <a:pt x="13148" y="16160"/>
                </a:lnTo>
                <a:lnTo>
                  <a:pt x="14463" y="15841"/>
                </a:lnTo>
                <a:lnTo>
                  <a:pt x="14932" y="15664"/>
                </a:lnTo>
                <a:lnTo>
                  <a:pt x="15167" y="15505"/>
                </a:lnTo>
                <a:lnTo>
                  <a:pt x="15214" y="15380"/>
                </a:lnTo>
                <a:lnTo>
                  <a:pt x="15402" y="15221"/>
                </a:lnTo>
                <a:lnTo>
                  <a:pt x="15590" y="15008"/>
                </a:lnTo>
                <a:lnTo>
                  <a:pt x="15965" y="14619"/>
                </a:lnTo>
                <a:lnTo>
                  <a:pt x="16012" y="14495"/>
                </a:lnTo>
                <a:lnTo>
                  <a:pt x="15308" y="14388"/>
                </a:lnTo>
                <a:lnTo>
                  <a:pt x="14885" y="14353"/>
                </a:lnTo>
                <a:lnTo>
                  <a:pt x="14697" y="14282"/>
                </a:lnTo>
                <a:lnTo>
                  <a:pt x="14744" y="14211"/>
                </a:lnTo>
                <a:lnTo>
                  <a:pt x="14979" y="14087"/>
                </a:lnTo>
                <a:lnTo>
                  <a:pt x="15496" y="13892"/>
                </a:lnTo>
                <a:lnTo>
                  <a:pt x="15308" y="13803"/>
                </a:lnTo>
                <a:lnTo>
                  <a:pt x="14838" y="13733"/>
                </a:lnTo>
                <a:lnTo>
                  <a:pt x="14275" y="13662"/>
                </a:lnTo>
                <a:lnTo>
                  <a:pt x="13617" y="13644"/>
                </a:lnTo>
                <a:lnTo>
                  <a:pt x="13148" y="13626"/>
                </a:lnTo>
                <a:lnTo>
                  <a:pt x="12819" y="13609"/>
                </a:lnTo>
                <a:lnTo>
                  <a:pt x="12397" y="13520"/>
                </a:lnTo>
                <a:lnTo>
                  <a:pt x="12115" y="13325"/>
                </a:lnTo>
                <a:lnTo>
                  <a:pt x="12068" y="13095"/>
                </a:lnTo>
                <a:lnTo>
                  <a:pt x="11974" y="12829"/>
                </a:lnTo>
                <a:lnTo>
                  <a:pt x="12068" y="12563"/>
                </a:lnTo>
                <a:lnTo>
                  <a:pt x="12115" y="12280"/>
                </a:lnTo>
                <a:lnTo>
                  <a:pt x="12162" y="12014"/>
                </a:lnTo>
                <a:lnTo>
                  <a:pt x="12115" y="11801"/>
                </a:lnTo>
                <a:lnTo>
                  <a:pt x="11974" y="11624"/>
                </a:lnTo>
                <a:lnTo>
                  <a:pt x="12209" y="11464"/>
                </a:lnTo>
                <a:lnTo>
                  <a:pt x="12537" y="11234"/>
                </a:lnTo>
                <a:lnTo>
                  <a:pt x="12960" y="10951"/>
                </a:lnTo>
                <a:lnTo>
                  <a:pt x="13430" y="10579"/>
                </a:lnTo>
                <a:lnTo>
                  <a:pt x="13993" y="10189"/>
                </a:lnTo>
                <a:lnTo>
                  <a:pt x="14510" y="9781"/>
                </a:lnTo>
                <a:lnTo>
                  <a:pt x="15120" y="9374"/>
                </a:lnTo>
                <a:lnTo>
                  <a:pt x="15730" y="8948"/>
                </a:lnTo>
                <a:lnTo>
                  <a:pt x="16341" y="8558"/>
                </a:lnTo>
                <a:lnTo>
                  <a:pt x="16857" y="8169"/>
                </a:lnTo>
                <a:lnTo>
                  <a:pt x="17421" y="7867"/>
                </a:lnTo>
                <a:lnTo>
                  <a:pt x="17890" y="7584"/>
                </a:lnTo>
                <a:lnTo>
                  <a:pt x="18313" y="7389"/>
                </a:lnTo>
                <a:lnTo>
                  <a:pt x="18595" y="7265"/>
                </a:lnTo>
                <a:lnTo>
                  <a:pt x="18783" y="7247"/>
                </a:lnTo>
                <a:lnTo>
                  <a:pt x="18923" y="7336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6" name="Shape 7801"/>
          <p:cNvSpPr/>
          <p:nvPr/>
        </p:nvSpPr>
        <p:spPr>
          <a:xfrm>
            <a:off x="9382647" y="4096447"/>
            <a:ext cx="140468" cy="222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32" y="0"/>
                </a:moveTo>
                <a:lnTo>
                  <a:pt x="16416" y="13250"/>
                </a:lnTo>
                <a:lnTo>
                  <a:pt x="16992" y="13613"/>
                </a:lnTo>
                <a:lnTo>
                  <a:pt x="18432" y="14339"/>
                </a:lnTo>
                <a:lnTo>
                  <a:pt x="19872" y="15247"/>
                </a:lnTo>
                <a:lnTo>
                  <a:pt x="21600" y="17244"/>
                </a:lnTo>
                <a:lnTo>
                  <a:pt x="21024" y="20874"/>
                </a:lnTo>
                <a:lnTo>
                  <a:pt x="19872" y="20692"/>
                </a:lnTo>
                <a:lnTo>
                  <a:pt x="17280" y="20329"/>
                </a:lnTo>
                <a:lnTo>
                  <a:pt x="14400" y="20148"/>
                </a:lnTo>
                <a:lnTo>
                  <a:pt x="11808" y="19966"/>
                </a:lnTo>
                <a:lnTo>
                  <a:pt x="10656" y="19966"/>
                </a:lnTo>
                <a:lnTo>
                  <a:pt x="0" y="21600"/>
                </a:lnTo>
                <a:lnTo>
                  <a:pt x="11232" y="0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7" name="Shape 7802"/>
          <p:cNvSpPr/>
          <p:nvPr/>
        </p:nvSpPr>
        <p:spPr>
          <a:xfrm>
            <a:off x="9094219" y="3961577"/>
            <a:ext cx="361472" cy="357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601"/>
                </a:moveTo>
                <a:lnTo>
                  <a:pt x="895" y="3732"/>
                </a:lnTo>
                <a:lnTo>
                  <a:pt x="1903" y="4297"/>
                </a:lnTo>
                <a:lnTo>
                  <a:pt x="2686" y="4637"/>
                </a:lnTo>
                <a:lnTo>
                  <a:pt x="3693" y="5089"/>
                </a:lnTo>
                <a:lnTo>
                  <a:pt x="5596" y="7577"/>
                </a:lnTo>
                <a:lnTo>
                  <a:pt x="6491" y="8595"/>
                </a:lnTo>
                <a:lnTo>
                  <a:pt x="7163" y="9386"/>
                </a:lnTo>
                <a:lnTo>
                  <a:pt x="8170" y="10178"/>
                </a:lnTo>
                <a:lnTo>
                  <a:pt x="9625" y="10970"/>
                </a:lnTo>
                <a:lnTo>
                  <a:pt x="9849" y="12779"/>
                </a:lnTo>
                <a:lnTo>
                  <a:pt x="9849" y="13458"/>
                </a:lnTo>
                <a:lnTo>
                  <a:pt x="11080" y="14249"/>
                </a:lnTo>
                <a:lnTo>
                  <a:pt x="11416" y="14815"/>
                </a:lnTo>
                <a:lnTo>
                  <a:pt x="11863" y="15380"/>
                </a:lnTo>
                <a:lnTo>
                  <a:pt x="12311" y="16059"/>
                </a:lnTo>
                <a:lnTo>
                  <a:pt x="13318" y="16850"/>
                </a:lnTo>
                <a:lnTo>
                  <a:pt x="14661" y="17529"/>
                </a:lnTo>
                <a:lnTo>
                  <a:pt x="15668" y="18207"/>
                </a:lnTo>
                <a:lnTo>
                  <a:pt x="16452" y="19112"/>
                </a:lnTo>
                <a:lnTo>
                  <a:pt x="17011" y="20130"/>
                </a:lnTo>
                <a:lnTo>
                  <a:pt x="17235" y="21600"/>
                </a:lnTo>
                <a:lnTo>
                  <a:pt x="21600" y="7916"/>
                </a:lnTo>
                <a:lnTo>
                  <a:pt x="20928" y="7351"/>
                </a:lnTo>
                <a:lnTo>
                  <a:pt x="20033" y="7012"/>
                </a:lnTo>
                <a:lnTo>
                  <a:pt x="18914" y="6785"/>
                </a:lnTo>
                <a:lnTo>
                  <a:pt x="19474" y="3619"/>
                </a:lnTo>
                <a:lnTo>
                  <a:pt x="12759" y="452"/>
                </a:lnTo>
                <a:lnTo>
                  <a:pt x="8841" y="1131"/>
                </a:lnTo>
                <a:lnTo>
                  <a:pt x="5596" y="0"/>
                </a:lnTo>
                <a:lnTo>
                  <a:pt x="0" y="2601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8" name="Shape 7803"/>
          <p:cNvSpPr/>
          <p:nvPr/>
        </p:nvSpPr>
        <p:spPr>
          <a:xfrm>
            <a:off x="11566450" y="6323671"/>
            <a:ext cx="385819" cy="10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92" y="1964"/>
                </a:moveTo>
                <a:lnTo>
                  <a:pt x="3880" y="1964"/>
                </a:lnTo>
                <a:lnTo>
                  <a:pt x="4823" y="2356"/>
                </a:lnTo>
                <a:lnTo>
                  <a:pt x="5452" y="3535"/>
                </a:lnTo>
                <a:lnTo>
                  <a:pt x="5872" y="5498"/>
                </a:lnTo>
                <a:lnTo>
                  <a:pt x="5872" y="8247"/>
                </a:lnTo>
                <a:lnTo>
                  <a:pt x="7759" y="7855"/>
                </a:lnTo>
                <a:lnTo>
                  <a:pt x="10066" y="7069"/>
                </a:lnTo>
                <a:lnTo>
                  <a:pt x="12478" y="4713"/>
                </a:lnTo>
                <a:lnTo>
                  <a:pt x="14889" y="2749"/>
                </a:lnTo>
                <a:lnTo>
                  <a:pt x="16777" y="0"/>
                </a:lnTo>
                <a:lnTo>
                  <a:pt x="16882" y="8247"/>
                </a:lnTo>
                <a:lnTo>
                  <a:pt x="17406" y="6284"/>
                </a:lnTo>
                <a:lnTo>
                  <a:pt x="18350" y="4713"/>
                </a:lnTo>
                <a:lnTo>
                  <a:pt x="19503" y="2749"/>
                </a:lnTo>
                <a:lnTo>
                  <a:pt x="20551" y="1964"/>
                </a:lnTo>
                <a:lnTo>
                  <a:pt x="21495" y="1571"/>
                </a:lnTo>
                <a:lnTo>
                  <a:pt x="21600" y="4320"/>
                </a:lnTo>
                <a:lnTo>
                  <a:pt x="21181" y="7462"/>
                </a:lnTo>
                <a:lnTo>
                  <a:pt x="20132" y="9818"/>
                </a:lnTo>
                <a:lnTo>
                  <a:pt x="18664" y="12567"/>
                </a:lnTo>
                <a:lnTo>
                  <a:pt x="16882" y="14531"/>
                </a:lnTo>
                <a:lnTo>
                  <a:pt x="14889" y="16102"/>
                </a:lnTo>
                <a:lnTo>
                  <a:pt x="13002" y="17673"/>
                </a:lnTo>
                <a:lnTo>
                  <a:pt x="11115" y="18851"/>
                </a:lnTo>
                <a:lnTo>
                  <a:pt x="9647" y="20422"/>
                </a:lnTo>
                <a:lnTo>
                  <a:pt x="8598" y="21600"/>
                </a:lnTo>
                <a:lnTo>
                  <a:pt x="7445" y="18851"/>
                </a:lnTo>
                <a:lnTo>
                  <a:pt x="5977" y="16887"/>
                </a:lnTo>
                <a:lnTo>
                  <a:pt x="4509" y="16495"/>
                </a:lnTo>
                <a:lnTo>
                  <a:pt x="2831" y="16102"/>
                </a:lnTo>
                <a:lnTo>
                  <a:pt x="1363" y="15316"/>
                </a:lnTo>
                <a:lnTo>
                  <a:pt x="0" y="14531"/>
                </a:lnTo>
                <a:lnTo>
                  <a:pt x="1992" y="1964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39" name="Shape 7804"/>
          <p:cNvSpPr/>
          <p:nvPr/>
        </p:nvSpPr>
        <p:spPr>
          <a:xfrm>
            <a:off x="11062640" y="5300908"/>
            <a:ext cx="741670" cy="930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64" y="15646"/>
                </a:moveTo>
                <a:lnTo>
                  <a:pt x="11673" y="17037"/>
                </a:lnTo>
                <a:lnTo>
                  <a:pt x="11782" y="17124"/>
                </a:lnTo>
                <a:lnTo>
                  <a:pt x="12218" y="17297"/>
                </a:lnTo>
                <a:lnTo>
                  <a:pt x="12764" y="17428"/>
                </a:lnTo>
                <a:lnTo>
                  <a:pt x="13255" y="17602"/>
                </a:lnTo>
                <a:lnTo>
                  <a:pt x="13745" y="17819"/>
                </a:lnTo>
                <a:lnTo>
                  <a:pt x="13964" y="18036"/>
                </a:lnTo>
                <a:lnTo>
                  <a:pt x="13800" y="18297"/>
                </a:lnTo>
                <a:lnTo>
                  <a:pt x="13473" y="18427"/>
                </a:lnTo>
                <a:lnTo>
                  <a:pt x="12982" y="18384"/>
                </a:lnTo>
                <a:lnTo>
                  <a:pt x="12327" y="18210"/>
                </a:lnTo>
                <a:lnTo>
                  <a:pt x="11673" y="17906"/>
                </a:lnTo>
                <a:lnTo>
                  <a:pt x="11182" y="17689"/>
                </a:lnTo>
                <a:lnTo>
                  <a:pt x="10909" y="17645"/>
                </a:lnTo>
                <a:lnTo>
                  <a:pt x="10691" y="17602"/>
                </a:lnTo>
                <a:lnTo>
                  <a:pt x="10582" y="17645"/>
                </a:lnTo>
                <a:lnTo>
                  <a:pt x="10527" y="17645"/>
                </a:lnTo>
                <a:lnTo>
                  <a:pt x="10691" y="17993"/>
                </a:lnTo>
                <a:lnTo>
                  <a:pt x="10691" y="18210"/>
                </a:lnTo>
                <a:lnTo>
                  <a:pt x="10582" y="18427"/>
                </a:lnTo>
                <a:lnTo>
                  <a:pt x="10582" y="18688"/>
                </a:lnTo>
                <a:lnTo>
                  <a:pt x="10964" y="18905"/>
                </a:lnTo>
                <a:lnTo>
                  <a:pt x="11455" y="19210"/>
                </a:lnTo>
                <a:lnTo>
                  <a:pt x="12436" y="19992"/>
                </a:lnTo>
                <a:lnTo>
                  <a:pt x="12655" y="20470"/>
                </a:lnTo>
                <a:lnTo>
                  <a:pt x="12709" y="20861"/>
                </a:lnTo>
                <a:lnTo>
                  <a:pt x="12709" y="21209"/>
                </a:lnTo>
                <a:lnTo>
                  <a:pt x="12764" y="21426"/>
                </a:lnTo>
                <a:lnTo>
                  <a:pt x="12491" y="21383"/>
                </a:lnTo>
                <a:lnTo>
                  <a:pt x="12055" y="21078"/>
                </a:lnTo>
                <a:lnTo>
                  <a:pt x="11564" y="20687"/>
                </a:lnTo>
                <a:lnTo>
                  <a:pt x="11073" y="20340"/>
                </a:lnTo>
                <a:lnTo>
                  <a:pt x="10909" y="20253"/>
                </a:lnTo>
                <a:lnTo>
                  <a:pt x="10745" y="20383"/>
                </a:lnTo>
                <a:lnTo>
                  <a:pt x="10691" y="20600"/>
                </a:lnTo>
                <a:lnTo>
                  <a:pt x="10582" y="20861"/>
                </a:lnTo>
                <a:lnTo>
                  <a:pt x="10582" y="21209"/>
                </a:lnTo>
                <a:lnTo>
                  <a:pt x="10527" y="21426"/>
                </a:lnTo>
                <a:lnTo>
                  <a:pt x="10418" y="21600"/>
                </a:lnTo>
                <a:lnTo>
                  <a:pt x="8564" y="19775"/>
                </a:lnTo>
                <a:lnTo>
                  <a:pt x="8509" y="19818"/>
                </a:lnTo>
                <a:lnTo>
                  <a:pt x="8509" y="20035"/>
                </a:lnTo>
                <a:lnTo>
                  <a:pt x="8455" y="20340"/>
                </a:lnTo>
                <a:lnTo>
                  <a:pt x="8345" y="20600"/>
                </a:lnTo>
                <a:lnTo>
                  <a:pt x="8291" y="20861"/>
                </a:lnTo>
                <a:lnTo>
                  <a:pt x="8073" y="21035"/>
                </a:lnTo>
                <a:lnTo>
                  <a:pt x="7800" y="21078"/>
                </a:lnTo>
                <a:lnTo>
                  <a:pt x="7309" y="21035"/>
                </a:lnTo>
                <a:lnTo>
                  <a:pt x="6709" y="20687"/>
                </a:lnTo>
                <a:lnTo>
                  <a:pt x="6545" y="20166"/>
                </a:lnTo>
                <a:lnTo>
                  <a:pt x="6545" y="19470"/>
                </a:lnTo>
                <a:lnTo>
                  <a:pt x="6491" y="18819"/>
                </a:lnTo>
                <a:lnTo>
                  <a:pt x="6327" y="18297"/>
                </a:lnTo>
                <a:lnTo>
                  <a:pt x="6055" y="18080"/>
                </a:lnTo>
                <a:lnTo>
                  <a:pt x="5618" y="17906"/>
                </a:lnTo>
                <a:lnTo>
                  <a:pt x="5127" y="17819"/>
                </a:lnTo>
                <a:lnTo>
                  <a:pt x="4582" y="17689"/>
                </a:lnTo>
                <a:lnTo>
                  <a:pt x="4091" y="17428"/>
                </a:lnTo>
                <a:lnTo>
                  <a:pt x="3764" y="17037"/>
                </a:lnTo>
                <a:lnTo>
                  <a:pt x="3873" y="16385"/>
                </a:lnTo>
                <a:lnTo>
                  <a:pt x="4091" y="15907"/>
                </a:lnTo>
                <a:lnTo>
                  <a:pt x="4527" y="15602"/>
                </a:lnTo>
                <a:lnTo>
                  <a:pt x="5073" y="15472"/>
                </a:lnTo>
                <a:lnTo>
                  <a:pt x="5727" y="15472"/>
                </a:lnTo>
                <a:lnTo>
                  <a:pt x="6436" y="15515"/>
                </a:lnTo>
                <a:lnTo>
                  <a:pt x="7091" y="15602"/>
                </a:lnTo>
                <a:lnTo>
                  <a:pt x="7800" y="15733"/>
                </a:lnTo>
                <a:lnTo>
                  <a:pt x="8509" y="15820"/>
                </a:lnTo>
                <a:lnTo>
                  <a:pt x="9164" y="15863"/>
                </a:lnTo>
                <a:lnTo>
                  <a:pt x="9709" y="15820"/>
                </a:lnTo>
                <a:lnTo>
                  <a:pt x="10091" y="15602"/>
                </a:lnTo>
                <a:lnTo>
                  <a:pt x="10418" y="15255"/>
                </a:lnTo>
                <a:lnTo>
                  <a:pt x="10473" y="14690"/>
                </a:lnTo>
                <a:lnTo>
                  <a:pt x="9764" y="14646"/>
                </a:lnTo>
                <a:lnTo>
                  <a:pt x="9000" y="14646"/>
                </a:lnTo>
                <a:lnTo>
                  <a:pt x="8073" y="14690"/>
                </a:lnTo>
                <a:lnTo>
                  <a:pt x="7200" y="14820"/>
                </a:lnTo>
                <a:lnTo>
                  <a:pt x="6273" y="14864"/>
                </a:lnTo>
                <a:lnTo>
                  <a:pt x="5455" y="14907"/>
                </a:lnTo>
                <a:lnTo>
                  <a:pt x="4582" y="14864"/>
                </a:lnTo>
                <a:lnTo>
                  <a:pt x="3873" y="14646"/>
                </a:lnTo>
                <a:lnTo>
                  <a:pt x="3327" y="14299"/>
                </a:lnTo>
                <a:lnTo>
                  <a:pt x="2891" y="13821"/>
                </a:lnTo>
                <a:lnTo>
                  <a:pt x="3109" y="13429"/>
                </a:lnTo>
                <a:lnTo>
                  <a:pt x="3382" y="13212"/>
                </a:lnTo>
                <a:lnTo>
                  <a:pt x="3764" y="13082"/>
                </a:lnTo>
                <a:lnTo>
                  <a:pt x="4036" y="13038"/>
                </a:lnTo>
                <a:lnTo>
                  <a:pt x="4309" y="12908"/>
                </a:lnTo>
                <a:lnTo>
                  <a:pt x="3545" y="12734"/>
                </a:lnTo>
                <a:lnTo>
                  <a:pt x="2727" y="12647"/>
                </a:lnTo>
                <a:lnTo>
                  <a:pt x="1855" y="12430"/>
                </a:lnTo>
                <a:lnTo>
                  <a:pt x="1036" y="12126"/>
                </a:lnTo>
                <a:lnTo>
                  <a:pt x="273" y="11691"/>
                </a:lnTo>
                <a:lnTo>
                  <a:pt x="0" y="10735"/>
                </a:lnTo>
                <a:lnTo>
                  <a:pt x="873" y="10474"/>
                </a:lnTo>
                <a:lnTo>
                  <a:pt x="873" y="10300"/>
                </a:lnTo>
                <a:lnTo>
                  <a:pt x="818" y="10170"/>
                </a:lnTo>
                <a:lnTo>
                  <a:pt x="655" y="9996"/>
                </a:lnTo>
                <a:lnTo>
                  <a:pt x="600" y="9866"/>
                </a:lnTo>
                <a:lnTo>
                  <a:pt x="600" y="9735"/>
                </a:lnTo>
                <a:lnTo>
                  <a:pt x="1800" y="6085"/>
                </a:lnTo>
                <a:lnTo>
                  <a:pt x="2291" y="6085"/>
                </a:lnTo>
                <a:lnTo>
                  <a:pt x="3055" y="5998"/>
                </a:lnTo>
                <a:lnTo>
                  <a:pt x="3873" y="5824"/>
                </a:lnTo>
                <a:lnTo>
                  <a:pt x="4691" y="5606"/>
                </a:lnTo>
                <a:lnTo>
                  <a:pt x="6273" y="4607"/>
                </a:lnTo>
                <a:lnTo>
                  <a:pt x="7364" y="4520"/>
                </a:lnTo>
                <a:lnTo>
                  <a:pt x="11400" y="2651"/>
                </a:lnTo>
                <a:lnTo>
                  <a:pt x="12927" y="2608"/>
                </a:lnTo>
                <a:lnTo>
                  <a:pt x="14945" y="1999"/>
                </a:lnTo>
                <a:lnTo>
                  <a:pt x="16691" y="2434"/>
                </a:lnTo>
                <a:lnTo>
                  <a:pt x="18873" y="1608"/>
                </a:lnTo>
                <a:lnTo>
                  <a:pt x="18218" y="1173"/>
                </a:lnTo>
                <a:lnTo>
                  <a:pt x="20127" y="0"/>
                </a:lnTo>
                <a:lnTo>
                  <a:pt x="21600" y="1347"/>
                </a:lnTo>
                <a:lnTo>
                  <a:pt x="20618" y="2738"/>
                </a:lnTo>
                <a:lnTo>
                  <a:pt x="20509" y="2999"/>
                </a:lnTo>
                <a:lnTo>
                  <a:pt x="20455" y="3173"/>
                </a:lnTo>
                <a:lnTo>
                  <a:pt x="20400" y="3390"/>
                </a:lnTo>
                <a:lnTo>
                  <a:pt x="20400" y="3781"/>
                </a:lnTo>
                <a:lnTo>
                  <a:pt x="19909" y="3738"/>
                </a:lnTo>
                <a:lnTo>
                  <a:pt x="19200" y="3738"/>
                </a:lnTo>
                <a:lnTo>
                  <a:pt x="18436" y="3825"/>
                </a:lnTo>
                <a:lnTo>
                  <a:pt x="17727" y="3955"/>
                </a:lnTo>
                <a:lnTo>
                  <a:pt x="17236" y="4042"/>
                </a:lnTo>
                <a:lnTo>
                  <a:pt x="16909" y="4042"/>
                </a:lnTo>
                <a:lnTo>
                  <a:pt x="16473" y="4129"/>
                </a:lnTo>
                <a:lnTo>
                  <a:pt x="15982" y="4216"/>
                </a:lnTo>
                <a:lnTo>
                  <a:pt x="15491" y="4346"/>
                </a:lnTo>
                <a:lnTo>
                  <a:pt x="15164" y="4520"/>
                </a:lnTo>
                <a:lnTo>
                  <a:pt x="14891" y="4781"/>
                </a:lnTo>
                <a:lnTo>
                  <a:pt x="14564" y="5172"/>
                </a:lnTo>
                <a:lnTo>
                  <a:pt x="14291" y="5911"/>
                </a:lnTo>
                <a:lnTo>
                  <a:pt x="14182" y="6215"/>
                </a:lnTo>
                <a:lnTo>
                  <a:pt x="13964" y="6302"/>
                </a:lnTo>
                <a:lnTo>
                  <a:pt x="13527" y="6128"/>
                </a:lnTo>
                <a:lnTo>
                  <a:pt x="13418" y="5954"/>
                </a:lnTo>
                <a:lnTo>
                  <a:pt x="13200" y="5824"/>
                </a:lnTo>
                <a:lnTo>
                  <a:pt x="13036" y="5911"/>
                </a:lnTo>
                <a:lnTo>
                  <a:pt x="13036" y="6128"/>
                </a:lnTo>
                <a:lnTo>
                  <a:pt x="13418" y="6389"/>
                </a:lnTo>
                <a:lnTo>
                  <a:pt x="13800" y="6693"/>
                </a:lnTo>
                <a:lnTo>
                  <a:pt x="14236" y="6997"/>
                </a:lnTo>
                <a:lnTo>
                  <a:pt x="14509" y="7301"/>
                </a:lnTo>
                <a:lnTo>
                  <a:pt x="14455" y="7606"/>
                </a:lnTo>
                <a:lnTo>
                  <a:pt x="12327" y="6606"/>
                </a:lnTo>
                <a:lnTo>
                  <a:pt x="11836" y="6910"/>
                </a:lnTo>
                <a:lnTo>
                  <a:pt x="13527" y="8475"/>
                </a:lnTo>
                <a:lnTo>
                  <a:pt x="13145" y="8562"/>
                </a:lnTo>
                <a:lnTo>
                  <a:pt x="12764" y="8388"/>
                </a:lnTo>
                <a:lnTo>
                  <a:pt x="12327" y="8084"/>
                </a:lnTo>
                <a:lnTo>
                  <a:pt x="11945" y="7736"/>
                </a:lnTo>
                <a:lnTo>
                  <a:pt x="11455" y="7519"/>
                </a:lnTo>
                <a:lnTo>
                  <a:pt x="10964" y="7519"/>
                </a:lnTo>
                <a:lnTo>
                  <a:pt x="11182" y="7779"/>
                </a:lnTo>
                <a:lnTo>
                  <a:pt x="11455" y="7997"/>
                </a:lnTo>
                <a:lnTo>
                  <a:pt x="11727" y="8258"/>
                </a:lnTo>
                <a:lnTo>
                  <a:pt x="11945" y="8518"/>
                </a:lnTo>
                <a:lnTo>
                  <a:pt x="11945" y="8866"/>
                </a:lnTo>
                <a:lnTo>
                  <a:pt x="11673" y="9257"/>
                </a:lnTo>
                <a:lnTo>
                  <a:pt x="11182" y="9083"/>
                </a:lnTo>
                <a:lnTo>
                  <a:pt x="10800" y="8736"/>
                </a:lnTo>
                <a:lnTo>
                  <a:pt x="10418" y="8301"/>
                </a:lnTo>
                <a:lnTo>
                  <a:pt x="10036" y="7693"/>
                </a:lnTo>
                <a:lnTo>
                  <a:pt x="9600" y="7084"/>
                </a:lnTo>
                <a:lnTo>
                  <a:pt x="9164" y="6519"/>
                </a:lnTo>
                <a:lnTo>
                  <a:pt x="8564" y="6085"/>
                </a:lnTo>
                <a:lnTo>
                  <a:pt x="8018" y="6085"/>
                </a:lnTo>
                <a:lnTo>
                  <a:pt x="7855" y="6171"/>
                </a:lnTo>
                <a:lnTo>
                  <a:pt x="7745" y="6563"/>
                </a:lnTo>
                <a:lnTo>
                  <a:pt x="7691" y="7084"/>
                </a:lnTo>
                <a:lnTo>
                  <a:pt x="7691" y="7562"/>
                </a:lnTo>
                <a:lnTo>
                  <a:pt x="7582" y="7997"/>
                </a:lnTo>
                <a:lnTo>
                  <a:pt x="7582" y="8258"/>
                </a:lnTo>
                <a:lnTo>
                  <a:pt x="7855" y="8779"/>
                </a:lnTo>
                <a:lnTo>
                  <a:pt x="8345" y="9257"/>
                </a:lnTo>
                <a:lnTo>
                  <a:pt x="9055" y="9648"/>
                </a:lnTo>
                <a:lnTo>
                  <a:pt x="9764" y="9953"/>
                </a:lnTo>
                <a:lnTo>
                  <a:pt x="10909" y="10561"/>
                </a:lnTo>
                <a:lnTo>
                  <a:pt x="11182" y="10778"/>
                </a:lnTo>
                <a:lnTo>
                  <a:pt x="11073" y="11039"/>
                </a:lnTo>
                <a:lnTo>
                  <a:pt x="10745" y="10952"/>
                </a:lnTo>
                <a:lnTo>
                  <a:pt x="10255" y="10865"/>
                </a:lnTo>
                <a:lnTo>
                  <a:pt x="9709" y="10691"/>
                </a:lnTo>
                <a:lnTo>
                  <a:pt x="9164" y="10561"/>
                </a:lnTo>
                <a:lnTo>
                  <a:pt x="8836" y="10518"/>
                </a:lnTo>
                <a:lnTo>
                  <a:pt x="8945" y="10952"/>
                </a:lnTo>
                <a:lnTo>
                  <a:pt x="9164" y="11561"/>
                </a:lnTo>
                <a:lnTo>
                  <a:pt x="9491" y="12126"/>
                </a:lnTo>
                <a:lnTo>
                  <a:pt x="9927" y="12647"/>
                </a:lnTo>
                <a:lnTo>
                  <a:pt x="10309" y="13038"/>
                </a:lnTo>
                <a:lnTo>
                  <a:pt x="10964" y="13473"/>
                </a:lnTo>
                <a:lnTo>
                  <a:pt x="11782" y="13821"/>
                </a:lnTo>
                <a:lnTo>
                  <a:pt x="12655" y="14212"/>
                </a:lnTo>
                <a:lnTo>
                  <a:pt x="13418" y="14516"/>
                </a:lnTo>
                <a:lnTo>
                  <a:pt x="14018" y="14864"/>
                </a:lnTo>
                <a:lnTo>
                  <a:pt x="14455" y="15298"/>
                </a:lnTo>
                <a:lnTo>
                  <a:pt x="14509" y="15515"/>
                </a:lnTo>
                <a:lnTo>
                  <a:pt x="14727" y="15733"/>
                </a:lnTo>
                <a:lnTo>
                  <a:pt x="15055" y="16037"/>
                </a:lnTo>
                <a:lnTo>
                  <a:pt x="15436" y="16254"/>
                </a:lnTo>
                <a:lnTo>
                  <a:pt x="15709" y="16515"/>
                </a:lnTo>
                <a:lnTo>
                  <a:pt x="15764" y="16776"/>
                </a:lnTo>
                <a:lnTo>
                  <a:pt x="15491" y="16906"/>
                </a:lnTo>
                <a:lnTo>
                  <a:pt x="15164" y="16993"/>
                </a:lnTo>
                <a:lnTo>
                  <a:pt x="14727" y="16819"/>
                </a:lnTo>
                <a:lnTo>
                  <a:pt x="14291" y="16515"/>
                </a:lnTo>
                <a:lnTo>
                  <a:pt x="13745" y="16211"/>
                </a:lnTo>
                <a:lnTo>
                  <a:pt x="13200" y="15994"/>
                </a:lnTo>
                <a:lnTo>
                  <a:pt x="12655" y="15863"/>
                </a:lnTo>
                <a:lnTo>
                  <a:pt x="12327" y="15820"/>
                </a:lnTo>
                <a:lnTo>
                  <a:pt x="12273" y="15646"/>
                </a:lnTo>
                <a:lnTo>
                  <a:pt x="11564" y="15646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0" name="Shape 7805"/>
          <p:cNvSpPr/>
          <p:nvPr/>
        </p:nvSpPr>
        <p:spPr>
          <a:xfrm>
            <a:off x="9453817" y="689113"/>
            <a:ext cx="1627553" cy="2242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06" y="13047"/>
                </a:moveTo>
                <a:lnTo>
                  <a:pt x="7606" y="12776"/>
                </a:lnTo>
                <a:lnTo>
                  <a:pt x="7681" y="12559"/>
                </a:lnTo>
                <a:lnTo>
                  <a:pt x="7780" y="12451"/>
                </a:lnTo>
                <a:lnTo>
                  <a:pt x="7929" y="12379"/>
                </a:lnTo>
                <a:lnTo>
                  <a:pt x="8128" y="12361"/>
                </a:lnTo>
                <a:lnTo>
                  <a:pt x="8327" y="12307"/>
                </a:lnTo>
                <a:lnTo>
                  <a:pt x="8551" y="12271"/>
                </a:lnTo>
                <a:lnTo>
                  <a:pt x="8774" y="12198"/>
                </a:lnTo>
                <a:lnTo>
                  <a:pt x="8998" y="12054"/>
                </a:lnTo>
                <a:lnTo>
                  <a:pt x="9197" y="11820"/>
                </a:lnTo>
                <a:lnTo>
                  <a:pt x="9048" y="11531"/>
                </a:lnTo>
                <a:lnTo>
                  <a:pt x="9048" y="11224"/>
                </a:lnTo>
                <a:lnTo>
                  <a:pt x="9147" y="10935"/>
                </a:lnTo>
                <a:lnTo>
                  <a:pt x="9296" y="10629"/>
                </a:lnTo>
                <a:lnTo>
                  <a:pt x="9495" y="10322"/>
                </a:lnTo>
                <a:lnTo>
                  <a:pt x="9197" y="10123"/>
                </a:lnTo>
                <a:lnTo>
                  <a:pt x="9346" y="9979"/>
                </a:lnTo>
                <a:lnTo>
                  <a:pt x="9594" y="9835"/>
                </a:lnTo>
                <a:lnTo>
                  <a:pt x="9918" y="9654"/>
                </a:lnTo>
                <a:lnTo>
                  <a:pt x="10191" y="9474"/>
                </a:lnTo>
                <a:lnTo>
                  <a:pt x="10390" y="9293"/>
                </a:lnTo>
                <a:lnTo>
                  <a:pt x="10489" y="9131"/>
                </a:lnTo>
                <a:lnTo>
                  <a:pt x="10614" y="7922"/>
                </a:lnTo>
                <a:lnTo>
                  <a:pt x="10663" y="7759"/>
                </a:lnTo>
                <a:lnTo>
                  <a:pt x="10763" y="7651"/>
                </a:lnTo>
                <a:lnTo>
                  <a:pt x="10986" y="7489"/>
                </a:lnTo>
                <a:lnTo>
                  <a:pt x="11036" y="7362"/>
                </a:lnTo>
                <a:lnTo>
                  <a:pt x="10614" y="6352"/>
                </a:lnTo>
                <a:lnTo>
                  <a:pt x="11185" y="5756"/>
                </a:lnTo>
                <a:lnTo>
                  <a:pt x="11682" y="5684"/>
                </a:lnTo>
                <a:lnTo>
                  <a:pt x="12428" y="4728"/>
                </a:lnTo>
                <a:lnTo>
                  <a:pt x="12701" y="4872"/>
                </a:lnTo>
                <a:lnTo>
                  <a:pt x="13000" y="4980"/>
                </a:lnTo>
                <a:lnTo>
                  <a:pt x="13323" y="5035"/>
                </a:lnTo>
                <a:lnTo>
                  <a:pt x="13646" y="5017"/>
                </a:lnTo>
                <a:lnTo>
                  <a:pt x="14019" y="4908"/>
                </a:lnTo>
                <a:lnTo>
                  <a:pt x="13919" y="4692"/>
                </a:lnTo>
                <a:lnTo>
                  <a:pt x="13820" y="4529"/>
                </a:lnTo>
                <a:lnTo>
                  <a:pt x="13770" y="4331"/>
                </a:lnTo>
                <a:lnTo>
                  <a:pt x="13671" y="4168"/>
                </a:lnTo>
                <a:lnTo>
                  <a:pt x="13596" y="4042"/>
                </a:lnTo>
                <a:lnTo>
                  <a:pt x="13571" y="4006"/>
                </a:lnTo>
                <a:lnTo>
                  <a:pt x="13770" y="3880"/>
                </a:lnTo>
                <a:lnTo>
                  <a:pt x="14019" y="3717"/>
                </a:lnTo>
                <a:lnTo>
                  <a:pt x="14267" y="3537"/>
                </a:lnTo>
                <a:lnTo>
                  <a:pt x="14491" y="3392"/>
                </a:lnTo>
                <a:lnTo>
                  <a:pt x="14690" y="3302"/>
                </a:lnTo>
                <a:lnTo>
                  <a:pt x="14889" y="3411"/>
                </a:lnTo>
                <a:lnTo>
                  <a:pt x="15013" y="3465"/>
                </a:lnTo>
                <a:lnTo>
                  <a:pt x="15162" y="3537"/>
                </a:lnTo>
                <a:lnTo>
                  <a:pt x="15311" y="3591"/>
                </a:lnTo>
                <a:lnTo>
                  <a:pt x="15510" y="3699"/>
                </a:lnTo>
                <a:lnTo>
                  <a:pt x="15759" y="3844"/>
                </a:lnTo>
                <a:lnTo>
                  <a:pt x="16082" y="4114"/>
                </a:lnTo>
                <a:lnTo>
                  <a:pt x="16828" y="3898"/>
                </a:lnTo>
                <a:lnTo>
                  <a:pt x="17225" y="4132"/>
                </a:lnTo>
                <a:lnTo>
                  <a:pt x="17673" y="4114"/>
                </a:lnTo>
                <a:lnTo>
                  <a:pt x="18170" y="3140"/>
                </a:lnTo>
                <a:lnTo>
                  <a:pt x="17946" y="2526"/>
                </a:lnTo>
                <a:lnTo>
                  <a:pt x="18369" y="1768"/>
                </a:lnTo>
                <a:lnTo>
                  <a:pt x="19189" y="1371"/>
                </a:lnTo>
                <a:lnTo>
                  <a:pt x="20158" y="1841"/>
                </a:lnTo>
                <a:lnTo>
                  <a:pt x="20606" y="1859"/>
                </a:lnTo>
                <a:lnTo>
                  <a:pt x="20258" y="2562"/>
                </a:lnTo>
                <a:lnTo>
                  <a:pt x="20904" y="2418"/>
                </a:lnTo>
                <a:lnTo>
                  <a:pt x="21600" y="1768"/>
                </a:lnTo>
                <a:lnTo>
                  <a:pt x="21401" y="1660"/>
                </a:lnTo>
                <a:lnTo>
                  <a:pt x="21252" y="1624"/>
                </a:lnTo>
                <a:lnTo>
                  <a:pt x="21078" y="1624"/>
                </a:lnTo>
                <a:lnTo>
                  <a:pt x="20954" y="1660"/>
                </a:lnTo>
                <a:lnTo>
                  <a:pt x="20805" y="1624"/>
                </a:lnTo>
                <a:lnTo>
                  <a:pt x="20631" y="1534"/>
                </a:lnTo>
                <a:lnTo>
                  <a:pt x="20481" y="1353"/>
                </a:lnTo>
                <a:lnTo>
                  <a:pt x="20581" y="1281"/>
                </a:lnTo>
                <a:lnTo>
                  <a:pt x="20680" y="1245"/>
                </a:lnTo>
                <a:lnTo>
                  <a:pt x="20805" y="1209"/>
                </a:lnTo>
                <a:lnTo>
                  <a:pt x="20904" y="1155"/>
                </a:lnTo>
                <a:lnTo>
                  <a:pt x="20929" y="1083"/>
                </a:lnTo>
                <a:lnTo>
                  <a:pt x="20904" y="938"/>
                </a:lnTo>
                <a:lnTo>
                  <a:pt x="20780" y="758"/>
                </a:lnTo>
                <a:lnTo>
                  <a:pt x="21575" y="541"/>
                </a:lnTo>
                <a:lnTo>
                  <a:pt x="21128" y="271"/>
                </a:lnTo>
                <a:lnTo>
                  <a:pt x="20705" y="90"/>
                </a:lnTo>
                <a:lnTo>
                  <a:pt x="20332" y="0"/>
                </a:lnTo>
                <a:lnTo>
                  <a:pt x="20009" y="36"/>
                </a:lnTo>
                <a:lnTo>
                  <a:pt x="19686" y="198"/>
                </a:lnTo>
                <a:lnTo>
                  <a:pt x="19438" y="451"/>
                </a:lnTo>
                <a:lnTo>
                  <a:pt x="19214" y="848"/>
                </a:lnTo>
                <a:lnTo>
                  <a:pt x="18916" y="180"/>
                </a:lnTo>
                <a:lnTo>
                  <a:pt x="18667" y="108"/>
                </a:lnTo>
                <a:lnTo>
                  <a:pt x="18543" y="108"/>
                </a:lnTo>
                <a:lnTo>
                  <a:pt x="18443" y="144"/>
                </a:lnTo>
                <a:lnTo>
                  <a:pt x="18418" y="253"/>
                </a:lnTo>
                <a:lnTo>
                  <a:pt x="18418" y="343"/>
                </a:lnTo>
                <a:lnTo>
                  <a:pt x="18443" y="469"/>
                </a:lnTo>
                <a:lnTo>
                  <a:pt x="18443" y="740"/>
                </a:lnTo>
                <a:lnTo>
                  <a:pt x="18369" y="848"/>
                </a:lnTo>
                <a:lnTo>
                  <a:pt x="18170" y="866"/>
                </a:lnTo>
                <a:lnTo>
                  <a:pt x="18021" y="920"/>
                </a:lnTo>
                <a:lnTo>
                  <a:pt x="17946" y="992"/>
                </a:lnTo>
                <a:lnTo>
                  <a:pt x="17797" y="1047"/>
                </a:lnTo>
                <a:lnTo>
                  <a:pt x="17573" y="1101"/>
                </a:lnTo>
                <a:lnTo>
                  <a:pt x="17548" y="1011"/>
                </a:lnTo>
                <a:lnTo>
                  <a:pt x="17548" y="884"/>
                </a:lnTo>
                <a:lnTo>
                  <a:pt x="17573" y="740"/>
                </a:lnTo>
                <a:lnTo>
                  <a:pt x="17623" y="595"/>
                </a:lnTo>
                <a:lnTo>
                  <a:pt x="17623" y="451"/>
                </a:lnTo>
                <a:lnTo>
                  <a:pt x="17548" y="343"/>
                </a:lnTo>
                <a:lnTo>
                  <a:pt x="17424" y="271"/>
                </a:lnTo>
                <a:lnTo>
                  <a:pt x="17225" y="271"/>
                </a:lnTo>
                <a:lnTo>
                  <a:pt x="16927" y="469"/>
                </a:lnTo>
                <a:lnTo>
                  <a:pt x="16728" y="632"/>
                </a:lnTo>
                <a:lnTo>
                  <a:pt x="16554" y="740"/>
                </a:lnTo>
                <a:lnTo>
                  <a:pt x="16306" y="848"/>
                </a:lnTo>
                <a:lnTo>
                  <a:pt x="15833" y="848"/>
                </a:lnTo>
                <a:lnTo>
                  <a:pt x="15411" y="1029"/>
                </a:lnTo>
                <a:lnTo>
                  <a:pt x="15113" y="1281"/>
                </a:lnTo>
                <a:lnTo>
                  <a:pt x="14889" y="1606"/>
                </a:lnTo>
                <a:lnTo>
                  <a:pt x="14740" y="1913"/>
                </a:lnTo>
                <a:lnTo>
                  <a:pt x="14690" y="2183"/>
                </a:lnTo>
                <a:lnTo>
                  <a:pt x="14491" y="2328"/>
                </a:lnTo>
                <a:lnTo>
                  <a:pt x="14342" y="2418"/>
                </a:lnTo>
                <a:lnTo>
                  <a:pt x="14243" y="2472"/>
                </a:lnTo>
                <a:lnTo>
                  <a:pt x="14143" y="2472"/>
                </a:lnTo>
                <a:lnTo>
                  <a:pt x="13994" y="2436"/>
                </a:lnTo>
                <a:lnTo>
                  <a:pt x="13721" y="2364"/>
                </a:lnTo>
                <a:lnTo>
                  <a:pt x="13348" y="2635"/>
                </a:lnTo>
                <a:lnTo>
                  <a:pt x="13074" y="2815"/>
                </a:lnTo>
                <a:lnTo>
                  <a:pt x="12851" y="2959"/>
                </a:lnTo>
                <a:lnTo>
                  <a:pt x="12701" y="3104"/>
                </a:lnTo>
                <a:lnTo>
                  <a:pt x="12627" y="3320"/>
                </a:lnTo>
                <a:lnTo>
                  <a:pt x="12577" y="3591"/>
                </a:lnTo>
                <a:lnTo>
                  <a:pt x="12055" y="4042"/>
                </a:lnTo>
                <a:lnTo>
                  <a:pt x="11658" y="4457"/>
                </a:lnTo>
                <a:lnTo>
                  <a:pt x="11334" y="4818"/>
                </a:lnTo>
                <a:lnTo>
                  <a:pt x="11061" y="5197"/>
                </a:lnTo>
                <a:lnTo>
                  <a:pt x="10763" y="5522"/>
                </a:lnTo>
                <a:lnTo>
                  <a:pt x="10390" y="5847"/>
                </a:lnTo>
                <a:lnTo>
                  <a:pt x="9918" y="6135"/>
                </a:lnTo>
                <a:lnTo>
                  <a:pt x="9843" y="6424"/>
                </a:lnTo>
                <a:lnTo>
                  <a:pt x="9644" y="6695"/>
                </a:lnTo>
                <a:lnTo>
                  <a:pt x="9396" y="6965"/>
                </a:lnTo>
                <a:lnTo>
                  <a:pt x="9072" y="7272"/>
                </a:lnTo>
                <a:lnTo>
                  <a:pt x="8799" y="7543"/>
                </a:lnTo>
                <a:lnTo>
                  <a:pt x="8575" y="7850"/>
                </a:lnTo>
                <a:lnTo>
                  <a:pt x="8451" y="8156"/>
                </a:lnTo>
                <a:lnTo>
                  <a:pt x="8451" y="8427"/>
                </a:lnTo>
                <a:lnTo>
                  <a:pt x="8625" y="8752"/>
                </a:lnTo>
                <a:lnTo>
                  <a:pt x="8277" y="8842"/>
                </a:lnTo>
                <a:lnTo>
                  <a:pt x="8029" y="8986"/>
                </a:lnTo>
                <a:lnTo>
                  <a:pt x="7830" y="9149"/>
                </a:lnTo>
                <a:lnTo>
                  <a:pt x="7705" y="9329"/>
                </a:lnTo>
                <a:lnTo>
                  <a:pt x="7705" y="9582"/>
                </a:lnTo>
                <a:lnTo>
                  <a:pt x="7805" y="9871"/>
                </a:lnTo>
                <a:lnTo>
                  <a:pt x="8053" y="10214"/>
                </a:lnTo>
                <a:lnTo>
                  <a:pt x="7805" y="10376"/>
                </a:lnTo>
                <a:lnTo>
                  <a:pt x="7581" y="10502"/>
                </a:lnTo>
                <a:lnTo>
                  <a:pt x="7357" y="10665"/>
                </a:lnTo>
                <a:lnTo>
                  <a:pt x="7233" y="10809"/>
                </a:lnTo>
                <a:lnTo>
                  <a:pt x="7233" y="10953"/>
                </a:lnTo>
                <a:lnTo>
                  <a:pt x="7382" y="11134"/>
                </a:lnTo>
                <a:lnTo>
                  <a:pt x="6985" y="11314"/>
                </a:lnTo>
                <a:lnTo>
                  <a:pt x="6537" y="11549"/>
                </a:lnTo>
                <a:lnTo>
                  <a:pt x="6115" y="11820"/>
                </a:lnTo>
                <a:lnTo>
                  <a:pt x="5717" y="12108"/>
                </a:lnTo>
                <a:lnTo>
                  <a:pt x="5419" y="12415"/>
                </a:lnTo>
                <a:lnTo>
                  <a:pt x="5270" y="12722"/>
                </a:lnTo>
                <a:lnTo>
                  <a:pt x="5270" y="13029"/>
                </a:lnTo>
                <a:lnTo>
                  <a:pt x="5394" y="12956"/>
                </a:lnTo>
                <a:lnTo>
                  <a:pt x="5543" y="12848"/>
                </a:lnTo>
                <a:lnTo>
                  <a:pt x="5717" y="12704"/>
                </a:lnTo>
                <a:lnTo>
                  <a:pt x="5941" y="12559"/>
                </a:lnTo>
                <a:lnTo>
                  <a:pt x="6115" y="12451"/>
                </a:lnTo>
                <a:lnTo>
                  <a:pt x="6338" y="12343"/>
                </a:lnTo>
                <a:lnTo>
                  <a:pt x="6537" y="12271"/>
                </a:lnTo>
                <a:lnTo>
                  <a:pt x="6686" y="12271"/>
                </a:lnTo>
                <a:lnTo>
                  <a:pt x="6860" y="12307"/>
                </a:lnTo>
                <a:lnTo>
                  <a:pt x="6910" y="12433"/>
                </a:lnTo>
                <a:lnTo>
                  <a:pt x="6960" y="12632"/>
                </a:lnTo>
                <a:lnTo>
                  <a:pt x="6686" y="12938"/>
                </a:lnTo>
                <a:lnTo>
                  <a:pt x="6413" y="13155"/>
                </a:lnTo>
                <a:lnTo>
                  <a:pt x="6115" y="13299"/>
                </a:lnTo>
                <a:lnTo>
                  <a:pt x="5791" y="13371"/>
                </a:lnTo>
                <a:lnTo>
                  <a:pt x="5443" y="13371"/>
                </a:lnTo>
                <a:lnTo>
                  <a:pt x="4971" y="13263"/>
                </a:lnTo>
                <a:lnTo>
                  <a:pt x="4250" y="13498"/>
                </a:lnTo>
                <a:lnTo>
                  <a:pt x="3455" y="13786"/>
                </a:lnTo>
                <a:lnTo>
                  <a:pt x="2684" y="14165"/>
                </a:lnTo>
                <a:lnTo>
                  <a:pt x="1889" y="14598"/>
                </a:lnTo>
                <a:lnTo>
                  <a:pt x="348" y="15501"/>
                </a:lnTo>
                <a:lnTo>
                  <a:pt x="522" y="15789"/>
                </a:lnTo>
                <a:lnTo>
                  <a:pt x="572" y="16042"/>
                </a:lnTo>
                <a:lnTo>
                  <a:pt x="522" y="16295"/>
                </a:lnTo>
                <a:lnTo>
                  <a:pt x="348" y="16547"/>
                </a:lnTo>
                <a:lnTo>
                  <a:pt x="25" y="16818"/>
                </a:lnTo>
                <a:lnTo>
                  <a:pt x="99" y="17071"/>
                </a:lnTo>
                <a:lnTo>
                  <a:pt x="75" y="17377"/>
                </a:lnTo>
                <a:lnTo>
                  <a:pt x="25" y="17648"/>
                </a:lnTo>
                <a:lnTo>
                  <a:pt x="0" y="17937"/>
                </a:lnTo>
                <a:lnTo>
                  <a:pt x="25" y="18135"/>
                </a:lnTo>
                <a:lnTo>
                  <a:pt x="522" y="18171"/>
                </a:lnTo>
                <a:lnTo>
                  <a:pt x="820" y="18208"/>
                </a:lnTo>
                <a:lnTo>
                  <a:pt x="994" y="18298"/>
                </a:lnTo>
                <a:lnTo>
                  <a:pt x="1019" y="18424"/>
                </a:lnTo>
                <a:lnTo>
                  <a:pt x="969" y="18532"/>
                </a:lnTo>
                <a:lnTo>
                  <a:pt x="820" y="18695"/>
                </a:lnTo>
                <a:lnTo>
                  <a:pt x="646" y="18857"/>
                </a:lnTo>
                <a:lnTo>
                  <a:pt x="423" y="19020"/>
                </a:lnTo>
                <a:lnTo>
                  <a:pt x="224" y="19182"/>
                </a:lnTo>
                <a:lnTo>
                  <a:pt x="25" y="19362"/>
                </a:lnTo>
                <a:lnTo>
                  <a:pt x="249" y="19507"/>
                </a:lnTo>
                <a:lnTo>
                  <a:pt x="398" y="19543"/>
                </a:lnTo>
                <a:lnTo>
                  <a:pt x="547" y="19543"/>
                </a:lnTo>
                <a:lnTo>
                  <a:pt x="746" y="19489"/>
                </a:lnTo>
                <a:lnTo>
                  <a:pt x="1019" y="19362"/>
                </a:lnTo>
                <a:lnTo>
                  <a:pt x="1119" y="19615"/>
                </a:lnTo>
                <a:lnTo>
                  <a:pt x="1094" y="19795"/>
                </a:lnTo>
                <a:lnTo>
                  <a:pt x="994" y="19958"/>
                </a:lnTo>
                <a:lnTo>
                  <a:pt x="870" y="20102"/>
                </a:lnTo>
                <a:lnTo>
                  <a:pt x="472" y="20391"/>
                </a:lnTo>
                <a:lnTo>
                  <a:pt x="522" y="20734"/>
                </a:lnTo>
                <a:lnTo>
                  <a:pt x="621" y="20968"/>
                </a:lnTo>
                <a:lnTo>
                  <a:pt x="746" y="21113"/>
                </a:lnTo>
                <a:lnTo>
                  <a:pt x="920" y="21221"/>
                </a:lnTo>
                <a:lnTo>
                  <a:pt x="1119" y="21275"/>
                </a:lnTo>
                <a:lnTo>
                  <a:pt x="1342" y="21329"/>
                </a:lnTo>
                <a:lnTo>
                  <a:pt x="1790" y="21474"/>
                </a:lnTo>
                <a:lnTo>
                  <a:pt x="2013" y="21600"/>
                </a:lnTo>
                <a:lnTo>
                  <a:pt x="2461" y="21546"/>
                </a:lnTo>
                <a:lnTo>
                  <a:pt x="2933" y="21402"/>
                </a:lnTo>
                <a:lnTo>
                  <a:pt x="3405" y="21185"/>
                </a:lnTo>
                <a:lnTo>
                  <a:pt x="3853" y="20932"/>
                </a:lnTo>
                <a:lnTo>
                  <a:pt x="4325" y="20644"/>
                </a:lnTo>
                <a:lnTo>
                  <a:pt x="4748" y="20355"/>
                </a:lnTo>
                <a:lnTo>
                  <a:pt x="5419" y="19868"/>
                </a:lnTo>
                <a:lnTo>
                  <a:pt x="5841" y="18947"/>
                </a:lnTo>
                <a:lnTo>
                  <a:pt x="6239" y="19597"/>
                </a:lnTo>
                <a:lnTo>
                  <a:pt x="6910" y="19904"/>
                </a:lnTo>
                <a:lnTo>
                  <a:pt x="6985" y="19507"/>
                </a:lnTo>
                <a:lnTo>
                  <a:pt x="7034" y="19254"/>
                </a:lnTo>
                <a:lnTo>
                  <a:pt x="7084" y="19056"/>
                </a:lnTo>
                <a:lnTo>
                  <a:pt x="7109" y="18965"/>
                </a:lnTo>
                <a:lnTo>
                  <a:pt x="7084" y="18947"/>
                </a:lnTo>
                <a:lnTo>
                  <a:pt x="7034" y="18965"/>
                </a:lnTo>
                <a:lnTo>
                  <a:pt x="7034" y="19020"/>
                </a:lnTo>
                <a:lnTo>
                  <a:pt x="7009" y="19020"/>
                </a:lnTo>
                <a:lnTo>
                  <a:pt x="6985" y="19002"/>
                </a:lnTo>
                <a:lnTo>
                  <a:pt x="6985" y="18911"/>
                </a:lnTo>
                <a:lnTo>
                  <a:pt x="6960" y="18767"/>
                </a:lnTo>
                <a:lnTo>
                  <a:pt x="7084" y="18713"/>
                </a:lnTo>
                <a:lnTo>
                  <a:pt x="7258" y="18641"/>
                </a:lnTo>
                <a:lnTo>
                  <a:pt x="7482" y="18550"/>
                </a:lnTo>
                <a:lnTo>
                  <a:pt x="7681" y="18478"/>
                </a:lnTo>
                <a:lnTo>
                  <a:pt x="7805" y="18442"/>
                </a:lnTo>
                <a:lnTo>
                  <a:pt x="7531" y="17161"/>
                </a:lnTo>
                <a:lnTo>
                  <a:pt x="7705" y="16998"/>
                </a:lnTo>
                <a:lnTo>
                  <a:pt x="7904" y="16944"/>
                </a:lnTo>
                <a:lnTo>
                  <a:pt x="8153" y="16872"/>
                </a:lnTo>
                <a:lnTo>
                  <a:pt x="8252" y="16782"/>
                </a:lnTo>
                <a:lnTo>
                  <a:pt x="8327" y="16583"/>
                </a:lnTo>
                <a:lnTo>
                  <a:pt x="7830" y="16006"/>
                </a:lnTo>
                <a:lnTo>
                  <a:pt x="7556" y="15465"/>
                </a:lnTo>
                <a:lnTo>
                  <a:pt x="7382" y="14887"/>
                </a:lnTo>
                <a:lnTo>
                  <a:pt x="7382" y="14310"/>
                </a:lnTo>
                <a:lnTo>
                  <a:pt x="7457" y="13696"/>
                </a:lnTo>
                <a:lnTo>
                  <a:pt x="7606" y="13047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1" name="Shape 7806"/>
          <p:cNvSpPr/>
          <p:nvPr/>
        </p:nvSpPr>
        <p:spPr>
          <a:xfrm>
            <a:off x="10792941" y="3058699"/>
            <a:ext cx="518795" cy="427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5211"/>
                </a:moveTo>
                <a:lnTo>
                  <a:pt x="21600" y="6442"/>
                </a:lnTo>
                <a:lnTo>
                  <a:pt x="21210" y="7579"/>
                </a:lnTo>
                <a:lnTo>
                  <a:pt x="20820" y="8526"/>
                </a:lnTo>
                <a:lnTo>
                  <a:pt x="20274" y="9663"/>
                </a:lnTo>
                <a:lnTo>
                  <a:pt x="20118" y="10800"/>
                </a:lnTo>
                <a:lnTo>
                  <a:pt x="19729" y="11274"/>
                </a:lnTo>
                <a:lnTo>
                  <a:pt x="19495" y="11463"/>
                </a:lnTo>
                <a:lnTo>
                  <a:pt x="19261" y="11463"/>
                </a:lnTo>
                <a:lnTo>
                  <a:pt x="19027" y="11558"/>
                </a:lnTo>
                <a:lnTo>
                  <a:pt x="18715" y="11842"/>
                </a:lnTo>
                <a:lnTo>
                  <a:pt x="18481" y="12032"/>
                </a:lnTo>
                <a:lnTo>
                  <a:pt x="18403" y="12316"/>
                </a:lnTo>
                <a:lnTo>
                  <a:pt x="18325" y="14021"/>
                </a:lnTo>
                <a:lnTo>
                  <a:pt x="18871" y="15726"/>
                </a:lnTo>
                <a:lnTo>
                  <a:pt x="18793" y="15916"/>
                </a:lnTo>
                <a:lnTo>
                  <a:pt x="18793" y="16011"/>
                </a:lnTo>
                <a:lnTo>
                  <a:pt x="18715" y="16295"/>
                </a:lnTo>
                <a:lnTo>
                  <a:pt x="18481" y="16579"/>
                </a:lnTo>
                <a:lnTo>
                  <a:pt x="18403" y="16768"/>
                </a:lnTo>
                <a:lnTo>
                  <a:pt x="18091" y="17053"/>
                </a:lnTo>
                <a:lnTo>
                  <a:pt x="17935" y="17147"/>
                </a:lnTo>
                <a:lnTo>
                  <a:pt x="17623" y="17053"/>
                </a:lnTo>
                <a:lnTo>
                  <a:pt x="17389" y="17053"/>
                </a:lnTo>
                <a:lnTo>
                  <a:pt x="17311" y="16768"/>
                </a:lnTo>
                <a:lnTo>
                  <a:pt x="17077" y="16674"/>
                </a:lnTo>
                <a:lnTo>
                  <a:pt x="16999" y="16389"/>
                </a:lnTo>
                <a:lnTo>
                  <a:pt x="16765" y="16295"/>
                </a:lnTo>
                <a:lnTo>
                  <a:pt x="16531" y="16579"/>
                </a:lnTo>
                <a:lnTo>
                  <a:pt x="16219" y="16863"/>
                </a:lnTo>
                <a:lnTo>
                  <a:pt x="15986" y="17242"/>
                </a:lnTo>
                <a:lnTo>
                  <a:pt x="15830" y="17621"/>
                </a:lnTo>
                <a:lnTo>
                  <a:pt x="15674" y="18095"/>
                </a:lnTo>
                <a:lnTo>
                  <a:pt x="14972" y="18947"/>
                </a:lnTo>
                <a:lnTo>
                  <a:pt x="14426" y="20084"/>
                </a:lnTo>
                <a:lnTo>
                  <a:pt x="13802" y="21032"/>
                </a:lnTo>
                <a:lnTo>
                  <a:pt x="13100" y="21600"/>
                </a:lnTo>
                <a:lnTo>
                  <a:pt x="12788" y="20653"/>
                </a:lnTo>
                <a:lnTo>
                  <a:pt x="12321" y="19800"/>
                </a:lnTo>
                <a:lnTo>
                  <a:pt x="11619" y="19232"/>
                </a:lnTo>
                <a:lnTo>
                  <a:pt x="6082" y="21316"/>
                </a:lnTo>
                <a:lnTo>
                  <a:pt x="6004" y="21126"/>
                </a:lnTo>
                <a:lnTo>
                  <a:pt x="5926" y="20558"/>
                </a:lnTo>
                <a:lnTo>
                  <a:pt x="5770" y="19705"/>
                </a:lnTo>
                <a:lnTo>
                  <a:pt x="5692" y="18758"/>
                </a:lnTo>
                <a:lnTo>
                  <a:pt x="5692" y="18000"/>
                </a:lnTo>
                <a:lnTo>
                  <a:pt x="6394" y="15537"/>
                </a:lnTo>
                <a:lnTo>
                  <a:pt x="6394" y="13737"/>
                </a:lnTo>
                <a:lnTo>
                  <a:pt x="6238" y="12884"/>
                </a:lnTo>
                <a:lnTo>
                  <a:pt x="5770" y="12316"/>
                </a:lnTo>
                <a:lnTo>
                  <a:pt x="5069" y="12126"/>
                </a:lnTo>
                <a:lnTo>
                  <a:pt x="4289" y="12411"/>
                </a:lnTo>
                <a:lnTo>
                  <a:pt x="3587" y="12505"/>
                </a:lnTo>
                <a:lnTo>
                  <a:pt x="3041" y="12411"/>
                </a:lnTo>
                <a:lnTo>
                  <a:pt x="2339" y="12032"/>
                </a:lnTo>
                <a:lnTo>
                  <a:pt x="1716" y="11179"/>
                </a:lnTo>
                <a:lnTo>
                  <a:pt x="1638" y="9853"/>
                </a:lnTo>
                <a:lnTo>
                  <a:pt x="1326" y="8147"/>
                </a:lnTo>
                <a:lnTo>
                  <a:pt x="936" y="6347"/>
                </a:lnTo>
                <a:lnTo>
                  <a:pt x="546" y="4737"/>
                </a:lnTo>
                <a:lnTo>
                  <a:pt x="0" y="3789"/>
                </a:lnTo>
                <a:lnTo>
                  <a:pt x="1092" y="3221"/>
                </a:lnTo>
                <a:lnTo>
                  <a:pt x="1794" y="2653"/>
                </a:lnTo>
                <a:lnTo>
                  <a:pt x="2183" y="2368"/>
                </a:lnTo>
                <a:lnTo>
                  <a:pt x="2729" y="1705"/>
                </a:lnTo>
                <a:lnTo>
                  <a:pt x="4133" y="1042"/>
                </a:lnTo>
                <a:lnTo>
                  <a:pt x="5614" y="758"/>
                </a:lnTo>
                <a:lnTo>
                  <a:pt x="7174" y="853"/>
                </a:lnTo>
                <a:lnTo>
                  <a:pt x="8734" y="1232"/>
                </a:lnTo>
                <a:lnTo>
                  <a:pt x="9435" y="1137"/>
                </a:lnTo>
                <a:lnTo>
                  <a:pt x="10215" y="1042"/>
                </a:lnTo>
                <a:lnTo>
                  <a:pt x="10995" y="1232"/>
                </a:lnTo>
                <a:lnTo>
                  <a:pt x="11541" y="1232"/>
                </a:lnTo>
                <a:lnTo>
                  <a:pt x="12009" y="853"/>
                </a:lnTo>
                <a:lnTo>
                  <a:pt x="12399" y="474"/>
                </a:lnTo>
                <a:lnTo>
                  <a:pt x="12788" y="0"/>
                </a:lnTo>
                <a:lnTo>
                  <a:pt x="13880" y="379"/>
                </a:lnTo>
                <a:lnTo>
                  <a:pt x="14504" y="663"/>
                </a:lnTo>
                <a:lnTo>
                  <a:pt x="14894" y="758"/>
                </a:lnTo>
                <a:lnTo>
                  <a:pt x="15362" y="758"/>
                </a:lnTo>
                <a:lnTo>
                  <a:pt x="15830" y="663"/>
                </a:lnTo>
                <a:lnTo>
                  <a:pt x="16219" y="663"/>
                </a:lnTo>
                <a:lnTo>
                  <a:pt x="16999" y="1326"/>
                </a:lnTo>
                <a:lnTo>
                  <a:pt x="17701" y="2179"/>
                </a:lnTo>
                <a:lnTo>
                  <a:pt x="18325" y="3221"/>
                </a:lnTo>
                <a:lnTo>
                  <a:pt x="18793" y="3789"/>
                </a:lnTo>
                <a:lnTo>
                  <a:pt x="19417" y="4263"/>
                </a:lnTo>
                <a:lnTo>
                  <a:pt x="20196" y="4926"/>
                </a:lnTo>
                <a:lnTo>
                  <a:pt x="20898" y="5211"/>
                </a:lnTo>
                <a:lnTo>
                  <a:pt x="21600" y="5211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2" name="Shape 7807"/>
          <p:cNvSpPr/>
          <p:nvPr/>
        </p:nvSpPr>
        <p:spPr>
          <a:xfrm>
            <a:off x="10792942" y="2758988"/>
            <a:ext cx="631169" cy="402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4" y="19792"/>
                </a:moveTo>
                <a:lnTo>
                  <a:pt x="897" y="19289"/>
                </a:lnTo>
                <a:lnTo>
                  <a:pt x="1474" y="18887"/>
                </a:lnTo>
                <a:lnTo>
                  <a:pt x="1795" y="18586"/>
                </a:lnTo>
                <a:lnTo>
                  <a:pt x="2051" y="18285"/>
                </a:lnTo>
                <a:lnTo>
                  <a:pt x="2307" y="17883"/>
                </a:lnTo>
                <a:lnTo>
                  <a:pt x="3461" y="17180"/>
                </a:lnTo>
                <a:lnTo>
                  <a:pt x="4679" y="16878"/>
                </a:lnTo>
                <a:lnTo>
                  <a:pt x="6025" y="16979"/>
                </a:lnTo>
                <a:lnTo>
                  <a:pt x="7243" y="17380"/>
                </a:lnTo>
                <a:lnTo>
                  <a:pt x="7820" y="17280"/>
                </a:lnTo>
                <a:lnTo>
                  <a:pt x="8461" y="17280"/>
                </a:lnTo>
                <a:lnTo>
                  <a:pt x="9101" y="17380"/>
                </a:lnTo>
                <a:lnTo>
                  <a:pt x="9550" y="17380"/>
                </a:lnTo>
                <a:lnTo>
                  <a:pt x="9935" y="17180"/>
                </a:lnTo>
                <a:lnTo>
                  <a:pt x="10255" y="16577"/>
                </a:lnTo>
                <a:lnTo>
                  <a:pt x="10576" y="16275"/>
                </a:lnTo>
                <a:lnTo>
                  <a:pt x="11024" y="16376"/>
                </a:lnTo>
                <a:lnTo>
                  <a:pt x="11537" y="16476"/>
                </a:lnTo>
                <a:lnTo>
                  <a:pt x="11986" y="16778"/>
                </a:lnTo>
                <a:lnTo>
                  <a:pt x="12306" y="16979"/>
                </a:lnTo>
                <a:lnTo>
                  <a:pt x="12755" y="16878"/>
                </a:lnTo>
                <a:lnTo>
                  <a:pt x="13396" y="16878"/>
                </a:lnTo>
                <a:lnTo>
                  <a:pt x="14037" y="17481"/>
                </a:lnTo>
                <a:lnTo>
                  <a:pt x="14614" y="18385"/>
                </a:lnTo>
                <a:lnTo>
                  <a:pt x="15126" y="19490"/>
                </a:lnTo>
                <a:lnTo>
                  <a:pt x="15511" y="20093"/>
                </a:lnTo>
                <a:lnTo>
                  <a:pt x="16024" y="20696"/>
                </a:lnTo>
                <a:lnTo>
                  <a:pt x="16665" y="21299"/>
                </a:lnTo>
                <a:lnTo>
                  <a:pt x="17242" y="21600"/>
                </a:lnTo>
                <a:lnTo>
                  <a:pt x="17818" y="21600"/>
                </a:lnTo>
                <a:lnTo>
                  <a:pt x="18652" y="20696"/>
                </a:lnTo>
                <a:lnTo>
                  <a:pt x="19293" y="19289"/>
                </a:lnTo>
                <a:lnTo>
                  <a:pt x="19998" y="17883"/>
                </a:lnTo>
                <a:lnTo>
                  <a:pt x="20639" y="16476"/>
                </a:lnTo>
                <a:lnTo>
                  <a:pt x="21280" y="12458"/>
                </a:lnTo>
                <a:lnTo>
                  <a:pt x="21536" y="10649"/>
                </a:lnTo>
                <a:lnTo>
                  <a:pt x="21600" y="9142"/>
                </a:lnTo>
                <a:lnTo>
                  <a:pt x="21536" y="7836"/>
                </a:lnTo>
                <a:lnTo>
                  <a:pt x="21215" y="6832"/>
                </a:lnTo>
                <a:lnTo>
                  <a:pt x="20703" y="5927"/>
                </a:lnTo>
                <a:lnTo>
                  <a:pt x="19805" y="5124"/>
                </a:lnTo>
                <a:lnTo>
                  <a:pt x="18588" y="4621"/>
                </a:lnTo>
                <a:lnTo>
                  <a:pt x="16921" y="4420"/>
                </a:lnTo>
                <a:lnTo>
                  <a:pt x="16024" y="3617"/>
                </a:lnTo>
                <a:lnTo>
                  <a:pt x="15383" y="3014"/>
                </a:lnTo>
                <a:lnTo>
                  <a:pt x="14934" y="2210"/>
                </a:lnTo>
                <a:lnTo>
                  <a:pt x="14614" y="1407"/>
                </a:lnTo>
                <a:lnTo>
                  <a:pt x="14357" y="804"/>
                </a:lnTo>
                <a:lnTo>
                  <a:pt x="14037" y="301"/>
                </a:lnTo>
                <a:lnTo>
                  <a:pt x="13716" y="0"/>
                </a:lnTo>
                <a:lnTo>
                  <a:pt x="13204" y="100"/>
                </a:lnTo>
                <a:lnTo>
                  <a:pt x="12499" y="402"/>
                </a:lnTo>
                <a:lnTo>
                  <a:pt x="12178" y="502"/>
                </a:lnTo>
                <a:lnTo>
                  <a:pt x="11729" y="804"/>
                </a:lnTo>
                <a:lnTo>
                  <a:pt x="11153" y="1306"/>
                </a:lnTo>
                <a:lnTo>
                  <a:pt x="9999" y="2210"/>
                </a:lnTo>
                <a:lnTo>
                  <a:pt x="9807" y="2512"/>
                </a:lnTo>
                <a:lnTo>
                  <a:pt x="9358" y="3918"/>
                </a:lnTo>
                <a:lnTo>
                  <a:pt x="9294" y="5425"/>
                </a:lnTo>
                <a:lnTo>
                  <a:pt x="9358" y="6932"/>
                </a:lnTo>
                <a:lnTo>
                  <a:pt x="9550" y="8540"/>
                </a:lnTo>
                <a:lnTo>
                  <a:pt x="9678" y="9946"/>
                </a:lnTo>
                <a:lnTo>
                  <a:pt x="9807" y="11051"/>
                </a:lnTo>
                <a:lnTo>
                  <a:pt x="9678" y="12257"/>
                </a:lnTo>
                <a:lnTo>
                  <a:pt x="9486" y="13060"/>
                </a:lnTo>
                <a:lnTo>
                  <a:pt x="8909" y="13663"/>
                </a:lnTo>
                <a:lnTo>
                  <a:pt x="7948" y="13663"/>
                </a:lnTo>
                <a:lnTo>
                  <a:pt x="7243" y="13161"/>
                </a:lnTo>
                <a:lnTo>
                  <a:pt x="6666" y="12357"/>
                </a:lnTo>
                <a:lnTo>
                  <a:pt x="6153" y="11353"/>
                </a:lnTo>
                <a:lnTo>
                  <a:pt x="5704" y="10348"/>
                </a:lnTo>
                <a:lnTo>
                  <a:pt x="5256" y="9243"/>
                </a:lnTo>
                <a:lnTo>
                  <a:pt x="4615" y="9243"/>
                </a:lnTo>
                <a:lnTo>
                  <a:pt x="3782" y="9142"/>
                </a:lnTo>
                <a:lnTo>
                  <a:pt x="3141" y="9042"/>
                </a:lnTo>
                <a:lnTo>
                  <a:pt x="2628" y="8640"/>
                </a:lnTo>
                <a:lnTo>
                  <a:pt x="1987" y="10147"/>
                </a:lnTo>
                <a:lnTo>
                  <a:pt x="1538" y="11453"/>
                </a:lnTo>
                <a:lnTo>
                  <a:pt x="897" y="14065"/>
                </a:lnTo>
                <a:lnTo>
                  <a:pt x="641" y="15472"/>
                </a:lnTo>
                <a:lnTo>
                  <a:pt x="320" y="17180"/>
                </a:lnTo>
                <a:lnTo>
                  <a:pt x="192" y="18084"/>
                </a:lnTo>
                <a:lnTo>
                  <a:pt x="0" y="18787"/>
                </a:lnTo>
                <a:lnTo>
                  <a:pt x="64" y="19792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3" name="Shape 7808"/>
          <p:cNvSpPr/>
          <p:nvPr/>
        </p:nvSpPr>
        <p:spPr>
          <a:xfrm>
            <a:off x="10955885" y="2564177"/>
            <a:ext cx="346488" cy="2360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30" y="0"/>
                </a:moveTo>
                <a:lnTo>
                  <a:pt x="18681" y="514"/>
                </a:lnTo>
                <a:lnTo>
                  <a:pt x="19965" y="1029"/>
                </a:lnTo>
                <a:lnTo>
                  <a:pt x="20432" y="1543"/>
                </a:lnTo>
                <a:lnTo>
                  <a:pt x="20549" y="2229"/>
                </a:lnTo>
                <a:lnTo>
                  <a:pt x="20432" y="3429"/>
                </a:lnTo>
                <a:lnTo>
                  <a:pt x="19965" y="4457"/>
                </a:lnTo>
                <a:lnTo>
                  <a:pt x="19732" y="5829"/>
                </a:lnTo>
                <a:lnTo>
                  <a:pt x="19615" y="7371"/>
                </a:lnTo>
                <a:lnTo>
                  <a:pt x="18915" y="8229"/>
                </a:lnTo>
                <a:lnTo>
                  <a:pt x="18448" y="9257"/>
                </a:lnTo>
                <a:lnTo>
                  <a:pt x="18448" y="10629"/>
                </a:lnTo>
                <a:lnTo>
                  <a:pt x="18681" y="11657"/>
                </a:lnTo>
                <a:lnTo>
                  <a:pt x="19382" y="12171"/>
                </a:lnTo>
                <a:lnTo>
                  <a:pt x="20783" y="14400"/>
                </a:lnTo>
                <a:lnTo>
                  <a:pt x="21483" y="14571"/>
                </a:lnTo>
                <a:lnTo>
                  <a:pt x="21600" y="15257"/>
                </a:lnTo>
                <a:lnTo>
                  <a:pt x="21250" y="16286"/>
                </a:lnTo>
                <a:lnTo>
                  <a:pt x="20666" y="17486"/>
                </a:lnTo>
                <a:lnTo>
                  <a:pt x="18448" y="20743"/>
                </a:lnTo>
                <a:lnTo>
                  <a:pt x="17864" y="21429"/>
                </a:lnTo>
                <a:lnTo>
                  <a:pt x="17630" y="21600"/>
                </a:lnTo>
                <a:lnTo>
                  <a:pt x="17280" y="21429"/>
                </a:lnTo>
                <a:lnTo>
                  <a:pt x="16930" y="20914"/>
                </a:lnTo>
                <a:lnTo>
                  <a:pt x="16696" y="20057"/>
                </a:lnTo>
                <a:lnTo>
                  <a:pt x="16229" y="19200"/>
                </a:lnTo>
                <a:lnTo>
                  <a:pt x="15645" y="18514"/>
                </a:lnTo>
                <a:lnTo>
                  <a:pt x="14711" y="18000"/>
                </a:lnTo>
                <a:lnTo>
                  <a:pt x="13661" y="18000"/>
                </a:lnTo>
                <a:lnTo>
                  <a:pt x="12026" y="18514"/>
                </a:lnTo>
                <a:lnTo>
                  <a:pt x="11209" y="19200"/>
                </a:lnTo>
                <a:lnTo>
                  <a:pt x="10508" y="19886"/>
                </a:lnTo>
                <a:lnTo>
                  <a:pt x="9808" y="20743"/>
                </a:lnTo>
                <a:lnTo>
                  <a:pt x="8757" y="21429"/>
                </a:lnTo>
                <a:lnTo>
                  <a:pt x="7356" y="21600"/>
                </a:lnTo>
                <a:lnTo>
                  <a:pt x="7239" y="21086"/>
                </a:lnTo>
                <a:lnTo>
                  <a:pt x="7122" y="20743"/>
                </a:lnTo>
                <a:lnTo>
                  <a:pt x="6772" y="20057"/>
                </a:lnTo>
                <a:lnTo>
                  <a:pt x="6422" y="19543"/>
                </a:lnTo>
                <a:lnTo>
                  <a:pt x="6188" y="19029"/>
                </a:lnTo>
                <a:lnTo>
                  <a:pt x="6071" y="19200"/>
                </a:lnTo>
                <a:lnTo>
                  <a:pt x="5371" y="19543"/>
                </a:lnTo>
                <a:lnTo>
                  <a:pt x="4787" y="20229"/>
                </a:lnTo>
                <a:lnTo>
                  <a:pt x="4086" y="20914"/>
                </a:lnTo>
                <a:lnTo>
                  <a:pt x="3503" y="21429"/>
                </a:lnTo>
                <a:lnTo>
                  <a:pt x="2919" y="21429"/>
                </a:lnTo>
                <a:lnTo>
                  <a:pt x="2685" y="20914"/>
                </a:lnTo>
                <a:lnTo>
                  <a:pt x="2452" y="20229"/>
                </a:lnTo>
                <a:lnTo>
                  <a:pt x="2335" y="19029"/>
                </a:lnTo>
                <a:lnTo>
                  <a:pt x="2452" y="17143"/>
                </a:lnTo>
                <a:lnTo>
                  <a:pt x="2569" y="15600"/>
                </a:lnTo>
                <a:lnTo>
                  <a:pt x="2569" y="14743"/>
                </a:lnTo>
                <a:lnTo>
                  <a:pt x="1518" y="13543"/>
                </a:lnTo>
                <a:lnTo>
                  <a:pt x="817" y="12343"/>
                </a:lnTo>
                <a:lnTo>
                  <a:pt x="234" y="10971"/>
                </a:lnTo>
                <a:lnTo>
                  <a:pt x="0" y="9086"/>
                </a:lnTo>
                <a:lnTo>
                  <a:pt x="934" y="8229"/>
                </a:lnTo>
                <a:lnTo>
                  <a:pt x="1635" y="7029"/>
                </a:lnTo>
                <a:lnTo>
                  <a:pt x="2569" y="6171"/>
                </a:lnTo>
                <a:lnTo>
                  <a:pt x="3503" y="5143"/>
                </a:lnTo>
                <a:lnTo>
                  <a:pt x="4787" y="3943"/>
                </a:lnTo>
                <a:lnTo>
                  <a:pt x="6772" y="2743"/>
                </a:lnTo>
                <a:lnTo>
                  <a:pt x="9341" y="1543"/>
                </a:lnTo>
                <a:lnTo>
                  <a:pt x="10391" y="1200"/>
                </a:lnTo>
                <a:lnTo>
                  <a:pt x="11909" y="686"/>
                </a:lnTo>
                <a:lnTo>
                  <a:pt x="15412" y="0"/>
                </a:lnTo>
                <a:lnTo>
                  <a:pt x="16930" y="0"/>
                </a:lnTo>
              </a:path>
            </a:pathLst>
          </a:custGeom>
          <a:solidFill>
            <a:schemeClr val="accent2"/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4" name="Shape 7809"/>
          <p:cNvSpPr/>
          <p:nvPr/>
        </p:nvSpPr>
        <p:spPr>
          <a:xfrm>
            <a:off x="11107589" y="3030602"/>
            <a:ext cx="741671" cy="945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27" y="0"/>
                </a:moveTo>
                <a:lnTo>
                  <a:pt x="8891" y="214"/>
                </a:lnTo>
                <a:lnTo>
                  <a:pt x="9164" y="599"/>
                </a:lnTo>
                <a:lnTo>
                  <a:pt x="9655" y="1112"/>
                </a:lnTo>
                <a:lnTo>
                  <a:pt x="10200" y="1625"/>
                </a:lnTo>
                <a:lnTo>
                  <a:pt x="10745" y="2224"/>
                </a:lnTo>
                <a:lnTo>
                  <a:pt x="11400" y="2780"/>
                </a:lnTo>
                <a:lnTo>
                  <a:pt x="11945" y="3336"/>
                </a:lnTo>
                <a:lnTo>
                  <a:pt x="12382" y="3764"/>
                </a:lnTo>
                <a:lnTo>
                  <a:pt x="12655" y="4063"/>
                </a:lnTo>
                <a:lnTo>
                  <a:pt x="12764" y="4149"/>
                </a:lnTo>
                <a:lnTo>
                  <a:pt x="13364" y="4534"/>
                </a:lnTo>
                <a:lnTo>
                  <a:pt x="14127" y="4919"/>
                </a:lnTo>
                <a:lnTo>
                  <a:pt x="15873" y="5603"/>
                </a:lnTo>
                <a:lnTo>
                  <a:pt x="16636" y="5988"/>
                </a:lnTo>
                <a:lnTo>
                  <a:pt x="17236" y="6373"/>
                </a:lnTo>
                <a:lnTo>
                  <a:pt x="17618" y="6886"/>
                </a:lnTo>
                <a:lnTo>
                  <a:pt x="17727" y="7400"/>
                </a:lnTo>
                <a:lnTo>
                  <a:pt x="17727" y="7998"/>
                </a:lnTo>
                <a:lnTo>
                  <a:pt x="17673" y="8640"/>
                </a:lnTo>
                <a:lnTo>
                  <a:pt x="17673" y="9966"/>
                </a:lnTo>
                <a:lnTo>
                  <a:pt x="17945" y="10479"/>
                </a:lnTo>
                <a:lnTo>
                  <a:pt x="18545" y="11078"/>
                </a:lnTo>
                <a:lnTo>
                  <a:pt x="19145" y="11549"/>
                </a:lnTo>
                <a:lnTo>
                  <a:pt x="19855" y="12019"/>
                </a:lnTo>
                <a:lnTo>
                  <a:pt x="20455" y="12447"/>
                </a:lnTo>
                <a:lnTo>
                  <a:pt x="21055" y="12917"/>
                </a:lnTo>
                <a:lnTo>
                  <a:pt x="21436" y="13473"/>
                </a:lnTo>
                <a:lnTo>
                  <a:pt x="21600" y="14200"/>
                </a:lnTo>
                <a:lnTo>
                  <a:pt x="21164" y="14243"/>
                </a:lnTo>
                <a:lnTo>
                  <a:pt x="20945" y="14457"/>
                </a:lnTo>
                <a:lnTo>
                  <a:pt x="20836" y="14671"/>
                </a:lnTo>
                <a:lnTo>
                  <a:pt x="20673" y="14842"/>
                </a:lnTo>
                <a:lnTo>
                  <a:pt x="20564" y="14885"/>
                </a:lnTo>
                <a:lnTo>
                  <a:pt x="20345" y="14756"/>
                </a:lnTo>
                <a:lnTo>
                  <a:pt x="18545" y="13687"/>
                </a:lnTo>
                <a:lnTo>
                  <a:pt x="18436" y="14115"/>
                </a:lnTo>
                <a:lnTo>
                  <a:pt x="18436" y="14671"/>
                </a:lnTo>
                <a:lnTo>
                  <a:pt x="18545" y="15270"/>
                </a:lnTo>
                <a:lnTo>
                  <a:pt x="18600" y="15869"/>
                </a:lnTo>
                <a:lnTo>
                  <a:pt x="18655" y="16382"/>
                </a:lnTo>
                <a:lnTo>
                  <a:pt x="19418" y="16767"/>
                </a:lnTo>
                <a:lnTo>
                  <a:pt x="19855" y="17023"/>
                </a:lnTo>
                <a:lnTo>
                  <a:pt x="20073" y="17366"/>
                </a:lnTo>
                <a:lnTo>
                  <a:pt x="20182" y="17622"/>
                </a:lnTo>
                <a:lnTo>
                  <a:pt x="20291" y="17964"/>
                </a:lnTo>
                <a:lnTo>
                  <a:pt x="20345" y="18307"/>
                </a:lnTo>
                <a:lnTo>
                  <a:pt x="20618" y="18691"/>
                </a:lnTo>
                <a:lnTo>
                  <a:pt x="21164" y="19162"/>
                </a:lnTo>
                <a:lnTo>
                  <a:pt x="21055" y="20103"/>
                </a:lnTo>
                <a:lnTo>
                  <a:pt x="21055" y="20445"/>
                </a:lnTo>
                <a:lnTo>
                  <a:pt x="20182" y="20488"/>
                </a:lnTo>
                <a:lnTo>
                  <a:pt x="19636" y="20616"/>
                </a:lnTo>
                <a:lnTo>
                  <a:pt x="19200" y="20702"/>
                </a:lnTo>
                <a:lnTo>
                  <a:pt x="18818" y="20745"/>
                </a:lnTo>
                <a:lnTo>
                  <a:pt x="18327" y="20745"/>
                </a:lnTo>
                <a:lnTo>
                  <a:pt x="17618" y="20659"/>
                </a:lnTo>
                <a:lnTo>
                  <a:pt x="16473" y="20488"/>
                </a:lnTo>
                <a:lnTo>
                  <a:pt x="15218" y="20659"/>
                </a:lnTo>
                <a:lnTo>
                  <a:pt x="14073" y="20873"/>
                </a:lnTo>
                <a:lnTo>
                  <a:pt x="12873" y="21215"/>
                </a:lnTo>
                <a:lnTo>
                  <a:pt x="11673" y="21472"/>
                </a:lnTo>
                <a:lnTo>
                  <a:pt x="10473" y="21600"/>
                </a:lnTo>
                <a:lnTo>
                  <a:pt x="10255" y="21301"/>
                </a:lnTo>
                <a:lnTo>
                  <a:pt x="9873" y="21215"/>
                </a:lnTo>
                <a:lnTo>
                  <a:pt x="9164" y="21087"/>
                </a:lnTo>
                <a:lnTo>
                  <a:pt x="6436" y="21087"/>
                </a:lnTo>
                <a:lnTo>
                  <a:pt x="5509" y="21130"/>
                </a:lnTo>
                <a:lnTo>
                  <a:pt x="4745" y="21215"/>
                </a:lnTo>
                <a:lnTo>
                  <a:pt x="4200" y="21258"/>
                </a:lnTo>
                <a:lnTo>
                  <a:pt x="3818" y="21258"/>
                </a:lnTo>
                <a:lnTo>
                  <a:pt x="3491" y="20659"/>
                </a:lnTo>
                <a:lnTo>
                  <a:pt x="3273" y="20231"/>
                </a:lnTo>
                <a:lnTo>
                  <a:pt x="3055" y="19889"/>
                </a:lnTo>
                <a:lnTo>
                  <a:pt x="2782" y="19547"/>
                </a:lnTo>
                <a:lnTo>
                  <a:pt x="2509" y="19248"/>
                </a:lnTo>
                <a:lnTo>
                  <a:pt x="2018" y="18863"/>
                </a:lnTo>
                <a:lnTo>
                  <a:pt x="1418" y="18349"/>
                </a:lnTo>
                <a:lnTo>
                  <a:pt x="1309" y="18307"/>
                </a:lnTo>
                <a:lnTo>
                  <a:pt x="1200" y="18307"/>
                </a:lnTo>
                <a:lnTo>
                  <a:pt x="1255" y="18135"/>
                </a:lnTo>
                <a:lnTo>
                  <a:pt x="1309" y="17922"/>
                </a:lnTo>
                <a:lnTo>
                  <a:pt x="1418" y="17750"/>
                </a:lnTo>
                <a:lnTo>
                  <a:pt x="1418" y="17494"/>
                </a:lnTo>
                <a:lnTo>
                  <a:pt x="1036" y="17237"/>
                </a:lnTo>
                <a:lnTo>
                  <a:pt x="491" y="16981"/>
                </a:lnTo>
                <a:lnTo>
                  <a:pt x="0" y="16810"/>
                </a:lnTo>
                <a:lnTo>
                  <a:pt x="55" y="16339"/>
                </a:lnTo>
                <a:lnTo>
                  <a:pt x="436" y="15954"/>
                </a:lnTo>
                <a:lnTo>
                  <a:pt x="764" y="15612"/>
                </a:lnTo>
                <a:lnTo>
                  <a:pt x="1145" y="15270"/>
                </a:lnTo>
                <a:lnTo>
                  <a:pt x="1255" y="14970"/>
                </a:lnTo>
                <a:lnTo>
                  <a:pt x="1255" y="14243"/>
                </a:lnTo>
                <a:lnTo>
                  <a:pt x="1200" y="13430"/>
                </a:lnTo>
                <a:lnTo>
                  <a:pt x="927" y="12532"/>
                </a:lnTo>
                <a:lnTo>
                  <a:pt x="709" y="11720"/>
                </a:lnTo>
                <a:lnTo>
                  <a:pt x="327" y="10992"/>
                </a:lnTo>
                <a:lnTo>
                  <a:pt x="164" y="10522"/>
                </a:lnTo>
                <a:lnTo>
                  <a:pt x="545" y="10009"/>
                </a:lnTo>
                <a:lnTo>
                  <a:pt x="1145" y="9495"/>
                </a:lnTo>
                <a:lnTo>
                  <a:pt x="1800" y="8768"/>
                </a:lnTo>
                <a:lnTo>
                  <a:pt x="1909" y="8597"/>
                </a:lnTo>
                <a:lnTo>
                  <a:pt x="2018" y="8383"/>
                </a:lnTo>
                <a:lnTo>
                  <a:pt x="2236" y="8212"/>
                </a:lnTo>
                <a:lnTo>
                  <a:pt x="2509" y="8041"/>
                </a:lnTo>
                <a:lnTo>
                  <a:pt x="3000" y="8341"/>
                </a:lnTo>
                <a:lnTo>
                  <a:pt x="3382" y="8383"/>
                </a:lnTo>
                <a:lnTo>
                  <a:pt x="3709" y="8255"/>
                </a:lnTo>
                <a:lnTo>
                  <a:pt x="3927" y="8127"/>
                </a:lnTo>
                <a:lnTo>
                  <a:pt x="4200" y="7785"/>
                </a:lnTo>
                <a:lnTo>
                  <a:pt x="4036" y="7613"/>
                </a:lnTo>
                <a:lnTo>
                  <a:pt x="3927" y="7400"/>
                </a:lnTo>
                <a:lnTo>
                  <a:pt x="3709" y="7100"/>
                </a:lnTo>
                <a:lnTo>
                  <a:pt x="3709" y="6672"/>
                </a:lnTo>
                <a:lnTo>
                  <a:pt x="3764" y="6116"/>
                </a:lnTo>
                <a:lnTo>
                  <a:pt x="4473" y="5860"/>
                </a:lnTo>
                <a:lnTo>
                  <a:pt x="4909" y="5518"/>
                </a:lnTo>
                <a:lnTo>
                  <a:pt x="5182" y="5133"/>
                </a:lnTo>
                <a:lnTo>
                  <a:pt x="5400" y="4619"/>
                </a:lnTo>
                <a:lnTo>
                  <a:pt x="5618" y="3935"/>
                </a:lnTo>
                <a:lnTo>
                  <a:pt x="6000" y="3080"/>
                </a:lnTo>
                <a:lnTo>
                  <a:pt x="6273" y="2951"/>
                </a:lnTo>
                <a:lnTo>
                  <a:pt x="6709" y="2695"/>
                </a:lnTo>
                <a:lnTo>
                  <a:pt x="7145" y="2224"/>
                </a:lnTo>
                <a:lnTo>
                  <a:pt x="7636" y="1754"/>
                </a:lnTo>
                <a:lnTo>
                  <a:pt x="8018" y="1240"/>
                </a:lnTo>
                <a:lnTo>
                  <a:pt x="8400" y="770"/>
                </a:lnTo>
                <a:lnTo>
                  <a:pt x="8673" y="342"/>
                </a:lnTo>
                <a:lnTo>
                  <a:pt x="8727" y="0"/>
                </a:lnTo>
              </a:path>
            </a:pathLst>
          </a:custGeom>
          <a:solidFill>
            <a:schemeClr val="accent2"/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5" name="Shape 7810"/>
          <p:cNvSpPr/>
          <p:nvPr/>
        </p:nvSpPr>
        <p:spPr>
          <a:xfrm>
            <a:off x="11088861" y="3927860"/>
            <a:ext cx="1101269" cy="7961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53" y="13722"/>
                </a:moveTo>
                <a:lnTo>
                  <a:pt x="21600" y="1372"/>
                </a:lnTo>
                <a:lnTo>
                  <a:pt x="21453" y="1525"/>
                </a:lnTo>
                <a:lnTo>
                  <a:pt x="21159" y="1576"/>
                </a:lnTo>
                <a:lnTo>
                  <a:pt x="20792" y="1576"/>
                </a:lnTo>
                <a:lnTo>
                  <a:pt x="20314" y="1423"/>
                </a:lnTo>
                <a:lnTo>
                  <a:pt x="19947" y="1321"/>
                </a:lnTo>
                <a:lnTo>
                  <a:pt x="19139" y="966"/>
                </a:lnTo>
                <a:lnTo>
                  <a:pt x="18478" y="712"/>
                </a:lnTo>
                <a:lnTo>
                  <a:pt x="18000" y="508"/>
                </a:lnTo>
                <a:lnTo>
                  <a:pt x="17633" y="457"/>
                </a:lnTo>
                <a:lnTo>
                  <a:pt x="17376" y="457"/>
                </a:lnTo>
                <a:lnTo>
                  <a:pt x="17118" y="508"/>
                </a:lnTo>
                <a:lnTo>
                  <a:pt x="16898" y="661"/>
                </a:lnTo>
                <a:lnTo>
                  <a:pt x="16641" y="762"/>
                </a:lnTo>
                <a:lnTo>
                  <a:pt x="16310" y="966"/>
                </a:lnTo>
                <a:lnTo>
                  <a:pt x="16090" y="864"/>
                </a:lnTo>
                <a:lnTo>
                  <a:pt x="15796" y="661"/>
                </a:lnTo>
                <a:lnTo>
                  <a:pt x="15539" y="407"/>
                </a:lnTo>
                <a:lnTo>
                  <a:pt x="15135" y="203"/>
                </a:lnTo>
                <a:lnTo>
                  <a:pt x="14767" y="0"/>
                </a:lnTo>
                <a:lnTo>
                  <a:pt x="14253" y="0"/>
                </a:lnTo>
                <a:lnTo>
                  <a:pt x="13592" y="152"/>
                </a:lnTo>
                <a:lnTo>
                  <a:pt x="12857" y="457"/>
                </a:lnTo>
                <a:lnTo>
                  <a:pt x="12086" y="152"/>
                </a:lnTo>
                <a:lnTo>
                  <a:pt x="11388" y="51"/>
                </a:lnTo>
                <a:lnTo>
                  <a:pt x="10690" y="203"/>
                </a:lnTo>
                <a:lnTo>
                  <a:pt x="9918" y="508"/>
                </a:lnTo>
                <a:lnTo>
                  <a:pt x="8963" y="915"/>
                </a:lnTo>
                <a:lnTo>
                  <a:pt x="8853" y="966"/>
                </a:lnTo>
                <a:lnTo>
                  <a:pt x="8596" y="1067"/>
                </a:lnTo>
                <a:lnTo>
                  <a:pt x="8229" y="1118"/>
                </a:lnTo>
                <a:lnTo>
                  <a:pt x="7861" y="1220"/>
                </a:lnTo>
                <a:lnTo>
                  <a:pt x="7531" y="1372"/>
                </a:lnTo>
                <a:lnTo>
                  <a:pt x="7347" y="1525"/>
                </a:lnTo>
                <a:lnTo>
                  <a:pt x="7200" y="1067"/>
                </a:lnTo>
                <a:lnTo>
                  <a:pt x="6906" y="762"/>
                </a:lnTo>
                <a:lnTo>
                  <a:pt x="6502" y="661"/>
                </a:lnTo>
                <a:lnTo>
                  <a:pt x="5951" y="610"/>
                </a:lnTo>
                <a:lnTo>
                  <a:pt x="5400" y="661"/>
                </a:lnTo>
                <a:lnTo>
                  <a:pt x="4776" y="712"/>
                </a:lnTo>
                <a:lnTo>
                  <a:pt x="4224" y="762"/>
                </a:lnTo>
                <a:lnTo>
                  <a:pt x="3673" y="864"/>
                </a:lnTo>
                <a:lnTo>
                  <a:pt x="3196" y="915"/>
                </a:lnTo>
                <a:lnTo>
                  <a:pt x="2865" y="864"/>
                </a:lnTo>
                <a:lnTo>
                  <a:pt x="3049" y="1423"/>
                </a:lnTo>
                <a:lnTo>
                  <a:pt x="3196" y="2033"/>
                </a:lnTo>
                <a:lnTo>
                  <a:pt x="2645" y="3253"/>
                </a:lnTo>
                <a:lnTo>
                  <a:pt x="2020" y="4472"/>
                </a:lnTo>
                <a:lnTo>
                  <a:pt x="1396" y="5743"/>
                </a:lnTo>
                <a:lnTo>
                  <a:pt x="918" y="7115"/>
                </a:lnTo>
                <a:lnTo>
                  <a:pt x="918" y="7471"/>
                </a:lnTo>
                <a:lnTo>
                  <a:pt x="992" y="7776"/>
                </a:lnTo>
                <a:lnTo>
                  <a:pt x="1029" y="8081"/>
                </a:lnTo>
                <a:lnTo>
                  <a:pt x="1029" y="8538"/>
                </a:lnTo>
                <a:lnTo>
                  <a:pt x="992" y="8742"/>
                </a:lnTo>
                <a:lnTo>
                  <a:pt x="845" y="9199"/>
                </a:lnTo>
                <a:lnTo>
                  <a:pt x="661" y="9758"/>
                </a:lnTo>
                <a:lnTo>
                  <a:pt x="478" y="10470"/>
                </a:lnTo>
                <a:lnTo>
                  <a:pt x="257" y="11181"/>
                </a:lnTo>
                <a:lnTo>
                  <a:pt x="73" y="11842"/>
                </a:lnTo>
                <a:lnTo>
                  <a:pt x="0" y="12299"/>
                </a:lnTo>
                <a:lnTo>
                  <a:pt x="0" y="12503"/>
                </a:lnTo>
                <a:lnTo>
                  <a:pt x="257" y="12757"/>
                </a:lnTo>
                <a:lnTo>
                  <a:pt x="698" y="13112"/>
                </a:lnTo>
                <a:lnTo>
                  <a:pt x="1727" y="13824"/>
                </a:lnTo>
                <a:lnTo>
                  <a:pt x="2241" y="14078"/>
                </a:lnTo>
                <a:lnTo>
                  <a:pt x="2682" y="14281"/>
                </a:lnTo>
                <a:lnTo>
                  <a:pt x="3049" y="14281"/>
                </a:lnTo>
                <a:lnTo>
                  <a:pt x="3894" y="13875"/>
                </a:lnTo>
                <a:lnTo>
                  <a:pt x="4665" y="13265"/>
                </a:lnTo>
                <a:lnTo>
                  <a:pt x="5253" y="12452"/>
                </a:lnTo>
                <a:lnTo>
                  <a:pt x="5400" y="12503"/>
                </a:lnTo>
                <a:lnTo>
                  <a:pt x="5584" y="12706"/>
                </a:lnTo>
                <a:lnTo>
                  <a:pt x="5878" y="12960"/>
                </a:lnTo>
                <a:lnTo>
                  <a:pt x="6171" y="13265"/>
                </a:lnTo>
                <a:lnTo>
                  <a:pt x="6429" y="13570"/>
                </a:lnTo>
                <a:lnTo>
                  <a:pt x="6686" y="13722"/>
                </a:lnTo>
                <a:lnTo>
                  <a:pt x="6833" y="13824"/>
                </a:lnTo>
                <a:lnTo>
                  <a:pt x="6906" y="13722"/>
                </a:lnTo>
                <a:lnTo>
                  <a:pt x="7016" y="13417"/>
                </a:lnTo>
                <a:lnTo>
                  <a:pt x="7273" y="12960"/>
                </a:lnTo>
                <a:lnTo>
                  <a:pt x="7604" y="12503"/>
                </a:lnTo>
                <a:lnTo>
                  <a:pt x="8082" y="12045"/>
                </a:lnTo>
                <a:lnTo>
                  <a:pt x="8522" y="11588"/>
                </a:lnTo>
                <a:lnTo>
                  <a:pt x="8890" y="11181"/>
                </a:lnTo>
                <a:lnTo>
                  <a:pt x="9110" y="10927"/>
                </a:lnTo>
                <a:lnTo>
                  <a:pt x="9257" y="10724"/>
                </a:lnTo>
                <a:lnTo>
                  <a:pt x="9294" y="10876"/>
                </a:lnTo>
                <a:lnTo>
                  <a:pt x="9551" y="11181"/>
                </a:lnTo>
                <a:lnTo>
                  <a:pt x="9882" y="11740"/>
                </a:lnTo>
                <a:lnTo>
                  <a:pt x="10286" y="12248"/>
                </a:lnTo>
                <a:lnTo>
                  <a:pt x="10763" y="12757"/>
                </a:lnTo>
                <a:lnTo>
                  <a:pt x="11241" y="13214"/>
                </a:lnTo>
                <a:lnTo>
                  <a:pt x="11792" y="13621"/>
                </a:lnTo>
                <a:lnTo>
                  <a:pt x="12122" y="14027"/>
                </a:lnTo>
                <a:lnTo>
                  <a:pt x="12563" y="14383"/>
                </a:lnTo>
                <a:lnTo>
                  <a:pt x="13078" y="14840"/>
                </a:lnTo>
                <a:lnTo>
                  <a:pt x="13629" y="15349"/>
                </a:lnTo>
                <a:lnTo>
                  <a:pt x="14106" y="16009"/>
                </a:lnTo>
                <a:lnTo>
                  <a:pt x="14290" y="16721"/>
                </a:lnTo>
                <a:lnTo>
                  <a:pt x="14363" y="17534"/>
                </a:lnTo>
                <a:lnTo>
                  <a:pt x="14437" y="18296"/>
                </a:lnTo>
                <a:lnTo>
                  <a:pt x="14547" y="19059"/>
                </a:lnTo>
                <a:lnTo>
                  <a:pt x="14547" y="19872"/>
                </a:lnTo>
                <a:lnTo>
                  <a:pt x="14731" y="20584"/>
                </a:lnTo>
                <a:lnTo>
                  <a:pt x="14988" y="21143"/>
                </a:lnTo>
                <a:lnTo>
                  <a:pt x="15429" y="21549"/>
                </a:lnTo>
                <a:lnTo>
                  <a:pt x="15943" y="21600"/>
                </a:lnTo>
                <a:lnTo>
                  <a:pt x="16494" y="21448"/>
                </a:lnTo>
                <a:lnTo>
                  <a:pt x="16641" y="21143"/>
                </a:lnTo>
                <a:lnTo>
                  <a:pt x="16824" y="20838"/>
                </a:lnTo>
                <a:lnTo>
                  <a:pt x="16971" y="20533"/>
                </a:lnTo>
                <a:lnTo>
                  <a:pt x="17118" y="20279"/>
                </a:lnTo>
                <a:lnTo>
                  <a:pt x="17155" y="20075"/>
                </a:lnTo>
                <a:lnTo>
                  <a:pt x="16751" y="18601"/>
                </a:lnTo>
                <a:lnTo>
                  <a:pt x="17486" y="18805"/>
                </a:lnTo>
                <a:lnTo>
                  <a:pt x="17816" y="18805"/>
                </a:lnTo>
                <a:lnTo>
                  <a:pt x="17890" y="17839"/>
                </a:lnTo>
                <a:lnTo>
                  <a:pt x="18000" y="16873"/>
                </a:lnTo>
                <a:lnTo>
                  <a:pt x="18220" y="16009"/>
                </a:lnTo>
                <a:lnTo>
                  <a:pt x="18478" y="15247"/>
                </a:lnTo>
                <a:lnTo>
                  <a:pt x="18882" y="14586"/>
                </a:lnTo>
                <a:lnTo>
                  <a:pt x="19322" y="14078"/>
                </a:lnTo>
                <a:lnTo>
                  <a:pt x="19947" y="13722"/>
                </a:lnTo>
                <a:lnTo>
                  <a:pt x="20645" y="13621"/>
                </a:lnTo>
                <a:lnTo>
                  <a:pt x="21453" y="13722"/>
                </a:lnTo>
              </a:path>
            </a:pathLst>
          </a:custGeom>
          <a:solidFill>
            <a:schemeClr val="accent2"/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6" name="Shape 7811"/>
          <p:cNvSpPr/>
          <p:nvPr/>
        </p:nvSpPr>
        <p:spPr>
          <a:xfrm>
            <a:off x="11558958" y="4323104"/>
            <a:ext cx="338997" cy="147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564" y="547"/>
                </a:moveTo>
                <a:lnTo>
                  <a:pt x="8354" y="2187"/>
                </a:lnTo>
                <a:lnTo>
                  <a:pt x="10024" y="3554"/>
                </a:lnTo>
                <a:lnTo>
                  <a:pt x="11814" y="5468"/>
                </a:lnTo>
                <a:lnTo>
                  <a:pt x="14678" y="8203"/>
                </a:lnTo>
                <a:lnTo>
                  <a:pt x="15633" y="8749"/>
                </a:lnTo>
                <a:lnTo>
                  <a:pt x="16469" y="9570"/>
                </a:lnTo>
                <a:lnTo>
                  <a:pt x="17543" y="11757"/>
                </a:lnTo>
                <a:lnTo>
                  <a:pt x="18975" y="14218"/>
                </a:lnTo>
                <a:lnTo>
                  <a:pt x="20049" y="16678"/>
                </a:lnTo>
                <a:lnTo>
                  <a:pt x="20884" y="19139"/>
                </a:lnTo>
                <a:lnTo>
                  <a:pt x="21600" y="21053"/>
                </a:lnTo>
                <a:lnTo>
                  <a:pt x="21242" y="21600"/>
                </a:lnTo>
                <a:lnTo>
                  <a:pt x="20645" y="21053"/>
                </a:lnTo>
                <a:lnTo>
                  <a:pt x="19810" y="20506"/>
                </a:lnTo>
                <a:lnTo>
                  <a:pt x="18736" y="19686"/>
                </a:lnTo>
                <a:lnTo>
                  <a:pt x="17901" y="19413"/>
                </a:lnTo>
                <a:lnTo>
                  <a:pt x="17065" y="19413"/>
                </a:lnTo>
                <a:lnTo>
                  <a:pt x="16707" y="19959"/>
                </a:lnTo>
                <a:lnTo>
                  <a:pt x="14559" y="20506"/>
                </a:lnTo>
                <a:lnTo>
                  <a:pt x="13127" y="20780"/>
                </a:lnTo>
                <a:lnTo>
                  <a:pt x="12172" y="20506"/>
                </a:lnTo>
                <a:lnTo>
                  <a:pt x="11337" y="19413"/>
                </a:lnTo>
                <a:lnTo>
                  <a:pt x="10024" y="18046"/>
                </a:lnTo>
                <a:lnTo>
                  <a:pt x="8592" y="15858"/>
                </a:lnTo>
                <a:lnTo>
                  <a:pt x="7041" y="13671"/>
                </a:lnTo>
                <a:lnTo>
                  <a:pt x="5131" y="11210"/>
                </a:lnTo>
                <a:lnTo>
                  <a:pt x="3461" y="8476"/>
                </a:lnTo>
                <a:lnTo>
                  <a:pt x="2148" y="6015"/>
                </a:lnTo>
                <a:lnTo>
                  <a:pt x="1790" y="5468"/>
                </a:lnTo>
                <a:lnTo>
                  <a:pt x="1313" y="4101"/>
                </a:lnTo>
                <a:lnTo>
                  <a:pt x="716" y="2187"/>
                </a:lnTo>
                <a:lnTo>
                  <a:pt x="119" y="547"/>
                </a:lnTo>
                <a:lnTo>
                  <a:pt x="0" y="0"/>
                </a:lnTo>
                <a:lnTo>
                  <a:pt x="2148" y="0"/>
                </a:lnTo>
                <a:lnTo>
                  <a:pt x="4415" y="547"/>
                </a:lnTo>
                <a:lnTo>
                  <a:pt x="6564" y="547"/>
                </a:lnTo>
              </a:path>
            </a:pathLst>
          </a:custGeom>
          <a:solidFill>
            <a:schemeClr val="accent2"/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7" name="Shape 7812"/>
          <p:cNvSpPr/>
          <p:nvPr/>
        </p:nvSpPr>
        <p:spPr>
          <a:xfrm>
            <a:off x="11079496" y="5336500"/>
            <a:ext cx="280936" cy="226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984" y="0"/>
                </a:moveTo>
                <a:lnTo>
                  <a:pt x="0" y="10711"/>
                </a:lnTo>
                <a:lnTo>
                  <a:pt x="144" y="13210"/>
                </a:lnTo>
                <a:lnTo>
                  <a:pt x="720" y="15888"/>
                </a:lnTo>
                <a:lnTo>
                  <a:pt x="2016" y="18744"/>
                </a:lnTo>
                <a:lnTo>
                  <a:pt x="3456" y="21600"/>
                </a:lnTo>
                <a:lnTo>
                  <a:pt x="6192" y="21600"/>
                </a:lnTo>
                <a:lnTo>
                  <a:pt x="8208" y="21064"/>
                </a:lnTo>
                <a:lnTo>
                  <a:pt x="9936" y="20350"/>
                </a:lnTo>
                <a:lnTo>
                  <a:pt x="11376" y="19279"/>
                </a:lnTo>
                <a:lnTo>
                  <a:pt x="13104" y="17673"/>
                </a:lnTo>
                <a:lnTo>
                  <a:pt x="15264" y="15531"/>
                </a:lnTo>
                <a:lnTo>
                  <a:pt x="18144" y="15174"/>
                </a:lnTo>
                <a:lnTo>
                  <a:pt x="21312" y="12674"/>
                </a:lnTo>
                <a:lnTo>
                  <a:pt x="20736" y="8569"/>
                </a:lnTo>
                <a:lnTo>
                  <a:pt x="21600" y="5355"/>
                </a:lnTo>
                <a:lnTo>
                  <a:pt x="19872" y="1250"/>
                </a:lnTo>
                <a:lnTo>
                  <a:pt x="15984" y="0"/>
                </a:lnTo>
              </a:path>
            </a:pathLst>
          </a:custGeom>
          <a:solidFill>
            <a:schemeClr val="accent2"/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8" name="Shape 7813"/>
          <p:cNvSpPr/>
          <p:nvPr/>
        </p:nvSpPr>
        <p:spPr>
          <a:xfrm>
            <a:off x="10219834" y="4695867"/>
            <a:ext cx="1086283" cy="696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18" y="19742"/>
                </a:moveTo>
                <a:lnTo>
                  <a:pt x="20743" y="16665"/>
                </a:lnTo>
                <a:lnTo>
                  <a:pt x="21600" y="15329"/>
                </a:lnTo>
                <a:lnTo>
                  <a:pt x="20073" y="12077"/>
                </a:lnTo>
                <a:lnTo>
                  <a:pt x="20892" y="10045"/>
                </a:lnTo>
                <a:lnTo>
                  <a:pt x="20073" y="7897"/>
                </a:lnTo>
                <a:lnTo>
                  <a:pt x="19291" y="9174"/>
                </a:lnTo>
                <a:lnTo>
                  <a:pt x="17131" y="7665"/>
                </a:lnTo>
                <a:lnTo>
                  <a:pt x="17280" y="6968"/>
                </a:lnTo>
                <a:lnTo>
                  <a:pt x="17206" y="6503"/>
                </a:lnTo>
                <a:lnTo>
                  <a:pt x="17131" y="6097"/>
                </a:lnTo>
                <a:lnTo>
                  <a:pt x="16908" y="5806"/>
                </a:lnTo>
                <a:lnTo>
                  <a:pt x="16610" y="5574"/>
                </a:lnTo>
                <a:lnTo>
                  <a:pt x="16274" y="5342"/>
                </a:lnTo>
                <a:lnTo>
                  <a:pt x="15939" y="5052"/>
                </a:lnTo>
                <a:lnTo>
                  <a:pt x="15157" y="2381"/>
                </a:lnTo>
                <a:lnTo>
                  <a:pt x="11545" y="2845"/>
                </a:lnTo>
                <a:lnTo>
                  <a:pt x="8379" y="4819"/>
                </a:lnTo>
                <a:lnTo>
                  <a:pt x="5772" y="0"/>
                </a:lnTo>
                <a:lnTo>
                  <a:pt x="5214" y="348"/>
                </a:lnTo>
                <a:lnTo>
                  <a:pt x="4618" y="697"/>
                </a:lnTo>
                <a:lnTo>
                  <a:pt x="4022" y="871"/>
                </a:lnTo>
                <a:lnTo>
                  <a:pt x="3426" y="1219"/>
                </a:lnTo>
                <a:lnTo>
                  <a:pt x="2942" y="1626"/>
                </a:lnTo>
                <a:lnTo>
                  <a:pt x="2570" y="2323"/>
                </a:lnTo>
                <a:lnTo>
                  <a:pt x="0" y="2439"/>
                </a:lnTo>
                <a:lnTo>
                  <a:pt x="819" y="5748"/>
                </a:lnTo>
                <a:lnTo>
                  <a:pt x="670" y="6097"/>
                </a:lnTo>
                <a:lnTo>
                  <a:pt x="372" y="7142"/>
                </a:lnTo>
                <a:lnTo>
                  <a:pt x="223" y="7490"/>
                </a:lnTo>
                <a:lnTo>
                  <a:pt x="410" y="7955"/>
                </a:lnTo>
                <a:lnTo>
                  <a:pt x="670" y="8535"/>
                </a:lnTo>
                <a:lnTo>
                  <a:pt x="819" y="9232"/>
                </a:lnTo>
                <a:lnTo>
                  <a:pt x="894" y="9813"/>
                </a:lnTo>
                <a:lnTo>
                  <a:pt x="1192" y="9232"/>
                </a:lnTo>
                <a:lnTo>
                  <a:pt x="1341" y="8768"/>
                </a:lnTo>
                <a:lnTo>
                  <a:pt x="1341" y="8361"/>
                </a:lnTo>
                <a:lnTo>
                  <a:pt x="1378" y="8013"/>
                </a:lnTo>
                <a:lnTo>
                  <a:pt x="1564" y="7665"/>
                </a:lnTo>
                <a:lnTo>
                  <a:pt x="1937" y="7200"/>
                </a:lnTo>
                <a:lnTo>
                  <a:pt x="2272" y="7665"/>
                </a:lnTo>
                <a:lnTo>
                  <a:pt x="2532" y="8187"/>
                </a:lnTo>
                <a:lnTo>
                  <a:pt x="2756" y="8652"/>
                </a:lnTo>
                <a:lnTo>
                  <a:pt x="3054" y="9000"/>
                </a:lnTo>
                <a:lnTo>
                  <a:pt x="3277" y="9348"/>
                </a:lnTo>
                <a:lnTo>
                  <a:pt x="3389" y="9871"/>
                </a:lnTo>
                <a:lnTo>
                  <a:pt x="3463" y="10510"/>
                </a:lnTo>
                <a:lnTo>
                  <a:pt x="3463" y="11032"/>
                </a:lnTo>
                <a:lnTo>
                  <a:pt x="3426" y="11555"/>
                </a:lnTo>
                <a:lnTo>
                  <a:pt x="3538" y="11903"/>
                </a:lnTo>
                <a:lnTo>
                  <a:pt x="3761" y="12252"/>
                </a:lnTo>
                <a:lnTo>
                  <a:pt x="4059" y="12658"/>
                </a:lnTo>
                <a:lnTo>
                  <a:pt x="4357" y="13006"/>
                </a:lnTo>
                <a:lnTo>
                  <a:pt x="4469" y="13471"/>
                </a:lnTo>
                <a:lnTo>
                  <a:pt x="4618" y="13935"/>
                </a:lnTo>
                <a:lnTo>
                  <a:pt x="4953" y="14342"/>
                </a:lnTo>
                <a:lnTo>
                  <a:pt x="5326" y="14748"/>
                </a:lnTo>
                <a:lnTo>
                  <a:pt x="5772" y="15039"/>
                </a:lnTo>
                <a:lnTo>
                  <a:pt x="5884" y="15097"/>
                </a:lnTo>
                <a:lnTo>
                  <a:pt x="5959" y="15155"/>
                </a:lnTo>
                <a:lnTo>
                  <a:pt x="6070" y="15387"/>
                </a:lnTo>
                <a:lnTo>
                  <a:pt x="6145" y="15852"/>
                </a:lnTo>
                <a:lnTo>
                  <a:pt x="6145" y="16084"/>
                </a:lnTo>
                <a:lnTo>
                  <a:pt x="6852" y="15968"/>
                </a:lnTo>
                <a:lnTo>
                  <a:pt x="7523" y="16316"/>
                </a:lnTo>
                <a:lnTo>
                  <a:pt x="8156" y="16723"/>
                </a:lnTo>
                <a:lnTo>
                  <a:pt x="8677" y="17419"/>
                </a:lnTo>
                <a:lnTo>
                  <a:pt x="9236" y="18174"/>
                </a:lnTo>
                <a:lnTo>
                  <a:pt x="9794" y="18987"/>
                </a:lnTo>
                <a:lnTo>
                  <a:pt x="10018" y="18987"/>
                </a:lnTo>
                <a:lnTo>
                  <a:pt x="10390" y="19103"/>
                </a:lnTo>
                <a:lnTo>
                  <a:pt x="10837" y="19510"/>
                </a:lnTo>
                <a:lnTo>
                  <a:pt x="11321" y="19858"/>
                </a:lnTo>
                <a:lnTo>
                  <a:pt x="11843" y="20381"/>
                </a:lnTo>
                <a:lnTo>
                  <a:pt x="12215" y="20845"/>
                </a:lnTo>
                <a:lnTo>
                  <a:pt x="12550" y="21252"/>
                </a:lnTo>
                <a:lnTo>
                  <a:pt x="12737" y="21600"/>
                </a:lnTo>
                <a:lnTo>
                  <a:pt x="12960" y="21484"/>
                </a:lnTo>
                <a:lnTo>
                  <a:pt x="13295" y="21368"/>
                </a:lnTo>
                <a:lnTo>
                  <a:pt x="13556" y="21194"/>
                </a:lnTo>
                <a:lnTo>
                  <a:pt x="13593" y="20323"/>
                </a:lnTo>
                <a:lnTo>
                  <a:pt x="13779" y="19626"/>
                </a:lnTo>
                <a:lnTo>
                  <a:pt x="14077" y="19219"/>
                </a:lnTo>
                <a:lnTo>
                  <a:pt x="14487" y="19103"/>
                </a:lnTo>
                <a:lnTo>
                  <a:pt x="15046" y="19277"/>
                </a:lnTo>
                <a:lnTo>
                  <a:pt x="15828" y="19742"/>
                </a:lnTo>
                <a:lnTo>
                  <a:pt x="16498" y="20323"/>
                </a:lnTo>
                <a:lnTo>
                  <a:pt x="17019" y="21135"/>
                </a:lnTo>
                <a:lnTo>
                  <a:pt x="20818" y="19742"/>
                </a:lnTo>
              </a:path>
            </a:pathLst>
          </a:custGeom>
          <a:solidFill>
            <a:schemeClr val="accent2"/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49" name="Shape 7814"/>
          <p:cNvSpPr/>
          <p:nvPr/>
        </p:nvSpPr>
        <p:spPr>
          <a:xfrm>
            <a:off x="10219834" y="4695867"/>
            <a:ext cx="368963" cy="316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030"/>
                </a:moveTo>
                <a:lnTo>
                  <a:pt x="16995" y="0"/>
                </a:lnTo>
                <a:lnTo>
                  <a:pt x="15350" y="767"/>
                </a:lnTo>
                <a:lnTo>
                  <a:pt x="13596" y="1534"/>
                </a:lnTo>
                <a:lnTo>
                  <a:pt x="11842" y="1917"/>
                </a:lnTo>
                <a:lnTo>
                  <a:pt x="10087" y="2684"/>
                </a:lnTo>
                <a:lnTo>
                  <a:pt x="8662" y="3579"/>
                </a:lnTo>
                <a:lnTo>
                  <a:pt x="7565" y="5112"/>
                </a:lnTo>
                <a:lnTo>
                  <a:pt x="0" y="5368"/>
                </a:lnTo>
                <a:lnTo>
                  <a:pt x="2412" y="12653"/>
                </a:lnTo>
                <a:lnTo>
                  <a:pt x="1974" y="13420"/>
                </a:lnTo>
                <a:lnTo>
                  <a:pt x="1096" y="15721"/>
                </a:lnTo>
                <a:lnTo>
                  <a:pt x="658" y="16488"/>
                </a:lnTo>
                <a:lnTo>
                  <a:pt x="1206" y="17510"/>
                </a:lnTo>
                <a:lnTo>
                  <a:pt x="1974" y="18788"/>
                </a:lnTo>
                <a:lnTo>
                  <a:pt x="2412" y="20322"/>
                </a:lnTo>
                <a:lnTo>
                  <a:pt x="2631" y="21600"/>
                </a:lnTo>
                <a:lnTo>
                  <a:pt x="3509" y="20322"/>
                </a:lnTo>
                <a:lnTo>
                  <a:pt x="3947" y="19299"/>
                </a:lnTo>
                <a:lnTo>
                  <a:pt x="3947" y="18405"/>
                </a:lnTo>
                <a:lnTo>
                  <a:pt x="4057" y="17638"/>
                </a:lnTo>
                <a:lnTo>
                  <a:pt x="4605" y="16871"/>
                </a:lnTo>
                <a:lnTo>
                  <a:pt x="5702" y="15849"/>
                </a:lnTo>
                <a:lnTo>
                  <a:pt x="6908" y="17382"/>
                </a:lnTo>
                <a:lnTo>
                  <a:pt x="7565" y="18533"/>
                </a:lnTo>
                <a:lnTo>
                  <a:pt x="8004" y="19044"/>
                </a:lnTo>
                <a:lnTo>
                  <a:pt x="8443" y="18788"/>
                </a:lnTo>
                <a:lnTo>
                  <a:pt x="21600" y="7030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50" name="Shape 7815"/>
          <p:cNvSpPr/>
          <p:nvPr/>
        </p:nvSpPr>
        <p:spPr>
          <a:xfrm>
            <a:off x="10558829" y="4900046"/>
            <a:ext cx="515049" cy="408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24" y="1883"/>
                </a:moveTo>
                <a:lnTo>
                  <a:pt x="8954" y="99"/>
                </a:lnTo>
                <a:lnTo>
                  <a:pt x="7383" y="0"/>
                </a:lnTo>
                <a:lnTo>
                  <a:pt x="5969" y="495"/>
                </a:lnTo>
                <a:lnTo>
                  <a:pt x="4477" y="1486"/>
                </a:lnTo>
                <a:lnTo>
                  <a:pt x="3063" y="2873"/>
                </a:lnTo>
                <a:lnTo>
                  <a:pt x="1807" y="4657"/>
                </a:lnTo>
                <a:lnTo>
                  <a:pt x="864" y="6738"/>
                </a:lnTo>
                <a:lnTo>
                  <a:pt x="157" y="8719"/>
                </a:lnTo>
                <a:lnTo>
                  <a:pt x="0" y="10899"/>
                </a:lnTo>
                <a:lnTo>
                  <a:pt x="1414" y="11890"/>
                </a:lnTo>
                <a:lnTo>
                  <a:pt x="2985" y="13178"/>
                </a:lnTo>
                <a:lnTo>
                  <a:pt x="4634" y="14565"/>
                </a:lnTo>
                <a:lnTo>
                  <a:pt x="6205" y="15853"/>
                </a:lnTo>
                <a:lnTo>
                  <a:pt x="8012" y="16448"/>
                </a:lnTo>
                <a:lnTo>
                  <a:pt x="8404" y="17141"/>
                </a:lnTo>
                <a:lnTo>
                  <a:pt x="9111" y="17934"/>
                </a:lnTo>
                <a:lnTo>
                  <a:pt x="10132" y="18628"/>
                </a:lnTo>
                <a:lnTo>
                  <a:pt x="11311" y="19519"/>
                </a:lnTo>
                <a:lnTo>
                  <a:pt x="12567" y="20312"/>
                </a:lnTo>
                <a:lnTo>
                  <a:pt x="13745" y="20807"/>
                </a:lnTo>
                <a:lnTo>
                  <a:pt x="14845" y="21303"/>
                </a:lnTo>
                <a:lnTo>
                  <a:pt x="15788" y="21600"/>
                </a:lnTo>
                <a:lnTo>
                  <a:pt x="16337" y="21402"/>
                </a:lnTo>
                <a:lnTo>
                  <a:pt x="18065" y="20411"/>
                </a:lnTo>
                <a:lnTo>
                  <a:pt x="19165" y="19420"/>
                </a:lnTo>
                <a:lnTo>
                  <a:pt x="20108" y="18429"/>
                </a:lnTo>
                <a:lnTo>
                  <a:pt x="20815" y="17240"/>
                </a:lnTo>
                <a:lnTo>
                  <a:pt x="21600" y="15754"/>
                </a:lnTo>
                <a:lnTo>
                  <a:pt x="21521" y="14763"/>
                </a:lnTo>
                <a:lnTo>
                  <a:pt x="21521" y="13673"/>
                </a:lnTo>
                <a:lnTo>
                  <a:pt x="21443" y="12683"/>
                </a:lnTo>
                <a:lnTo>
                  <a:pt x="21286" y="11692"/>
                </a:lnTo>
                <a:lnTo>
                  <a:pt x="20972" y="10404"/>
                </a:lnTo>
                <a:lnTo>
                  <a:pt x="20579" y="8917"/>
                </a:lnTo>
                <a:lnTo>
                  <a:pt x="20029" y="6936"/>
                </a:lnTo>
                <a:lnTo>
                  <a:pt x="19087" y="4657"/>
                </a:lnTo>
                <a:lnTo>
                  <a:pt x="18772" y="4459"/>
                </a:lnTo>
                <a:lnTo>
                  <a:pt x="18065" y="3963"/>
                </a:lnTo>
                <a:lnTo>
                  <a:pt x="17201" y="3468"/>
                </a:lnTo>
                <a:lnTo>
                  <a:pt x="16180" y="2873"/>
                </a:lnTo>
                <a:lnTo>
                  <a:pt x="15159" y="2378"/>
                </a:lnTo>
                <a:lnTo>
                  <a:pt x="14374" y="1982"/>
                </a:lnTo>
                <a:lnTo>
                  <a:pt x="13824" y="1883"/>
                </a:lnTo>
              </a:path>
            </a:pathLst>
          </a:custGeom>
          <a:solidFill>
            <a:schemeClr val="accent2"/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51" name="Shape 7816"/>
          <p:cNvSpPr/>
          <p:nvPr/>
        </p:nvSpPr>
        <p:spPr>
          <a:xfrm>
            <a:off x="10641237" y="4772670"/>
            <a:ext cx="664880" cy="6762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222" y="17112"/>
                </a:moveTo>
                <a:lnTo>
                  <a:pt x="10952" y="17352"/>
                </a:lnTo>
                <a:lnTo>
                  <a:pt x="11743" y="17651"/>
                </a:lnTo>
                <a:lnTo>
                  <a:pt x="12595" y="18010"/>
                </a:lnTo>
                <a:lnTo>
                  <a:pt x="13447" y="18548"/>
                </a:lnTo>
                <a:lnTo>
                  <a:pt x="14055" y="19266"/>
                </a:lnTo>
                <a:lnTo>
                  <a:pt x="14116" y="19984"/>
                </a:lnTo>
                <a:lnTo>
                  <a:pt x="14116" y="21301"/>
                </a:lnTo>
                <a:lnTo>
                  <a:pt x="14299" y="21600"/>
                </a:lnTo>
                <a:lnTo>
                  <a:pt x="15211" y="21361"/>
                </a:lnTo>
                <a:lnTo>
                  <a:pt x="16306" y="20942"/>
                </a:lnTo>
                <a:lnTo>
                  <a:pt x="17402" y="20403"/>
                </a:lnTo>
                <a:lnTo>
                  <a:pt x="18558" y="19805"/>
                </a:lnTo>
                <a:lnTo>
                  <a:pt x="19653" y="19147"/>
                </a:lnTo>
                <a:lnTo>
                  <a:pt x="20626" y="18728"/>
                </a:lnTo>
                <a:lnTo>
                  <a:pt x="21478" y="18309"/>
                </a:lnTo>
                <a:lnTo>
                  <a:pt x="21417" y="18429"/>
                </a:lnTo>
                <a:lnTo>
                  <a:pt x="21174" y="18249"/>
                </a:lnTo>
                <a:lnTo>
                  <a:pt x="20870" y="18010"/>
                </a:lnTo>
                <a:lnTo>
                  <a:pt x="20444" y="17890"/>
                </a:lnTo>
                <a:lnTo>
                  <a:pt x="19957" y="17890"/>
                </a:lnTo>
                <a:lnTo>
                  <a:pt x="20140" y="17471"/>
                </a:lnTo>
                <a:lnTo>
                  <a:pt x="20201" y="16933"/>
                </a:lnTo>
                <a:lnTo>
                  <a:pt x="20201" y="16394"/>
                </a:lnTo>
                <a:lnTo>
                  <a:pt x="20140" y="15796"/>
                </a:lnTo>
                <a:lnTo>
                  <a:pt x="20079" y="15317"/>
                </a:lnTo>
                <a:lnTo>
                  <a:pt x="20140" y="15018"/>
                </a:lnTo>
                <a:lnTo>
                  <a:pt x="20322" y="14958"/>
                </a:lnTo>
                <a:lnTo>
                  <a:pt x="21600" y="13343"/>
                </a:lnTo>
                <a:lnTo>
                  <a:pt x="19105" y="9992"/>
                </a:lnTo>
                <a:lnTo>
                  <a:pt x="20444" y="7898"/>
                </a:lnTo>
                <a:lnTo>
                  <a:pt x="19105" y="5684"/>
                </a:lnTo>
                <a:lnTo>
                  <a:pt x="17828" y="7001"/>
                </a:lnTo>
                <a:lnTo>
                  <a:pt x="14299" y="5445"/>
                </a:lnTo>
                <a:lnTo>
                  <a:pt x="14542" y="4727"/>
                </a:lnTo>
                <a:lnTo>
                  <a:pt x="14420" y="4248"/>
                </a:lnTo>
                <a:lnTo>
                  <a:pt x="14299" y="3829"/>
                </a:lnTo>
                <a:lnTo>
                  <a:pt x="13934" y="3530"/>
                </a:lnTo>
                <a:lnTo>
                  <a:pt x="13447" y="3291"/>
                </a:lnTo>
                <a:lnTo>
                  <a:pt x="12899" y="3052"/>
                </a:lnTo>
                <a:lnTo>
                  <a:pt x="12352" y="2752"/>
                </a:lnTo>
                <a:lnTo>
                  <a:pt x="11074" y="0"/>
                </a:lnTo>
                <a:lnTo>
                  <a:pt x="5172" y="479"/>
                </a:lnTo>
                <a:lnTo>
                  <a:pt x="0" y="2513"/>
                </a:lnTo>
                <a:lnTo>
                  <a:pt x="1521" y="3291"/>
                </a:lnTo>
                <a:lnTo>
                  <a:pt x="3164" y="3829"/>
                </a:lnTo>
                <a:lnTo>
                  <a:pt x="4868" y="4308"/>
                </a:lnTo>
                <a:lnTo>
                  <a:pt x="6632" y="4667"/>
                </a:lnTo>
                <a:lnTo>
                  <a:pt x="8457" y="5206"/>
                </a:lnTo>
                <a:lnTo>
                  <a:pt x="10100" y="5744"/>
                </a:lnTo>
                <a:lnTo>
                  <a:pt x="11561" y="6462"/>
                </a:lnTo>
                <a:lnTo>
                  <a:pt x="11865" y="6821"/>
                </a:lnTo>
                <a:lnTo>
                  <a:pt x="12352" y="7539"/>
                </a:lnTo>
                <a:lnTo>
                  <a:pt x="12899" y="8437"/>
                </a:lnTo>
                <a:lnTo>
                  <a:pt x="13386" y="9454"/>
                </a:lnTo>
                <a:lnTo>
                  <a:pt x="13751" y="10591"/>
                </a:lnTo>
                <a:lnTo>
                  <a:pt x="14055" y="11727"/>
                </a:lnTo>
                <a:lnTo>
                  <a:pt x="14116" y="12745"/>
                </a:lnTo>
                <a:lnTo>
                  <a:pt x="14055" y="13642"/>
                </a:lnTo>
                <a:lnTo>
                  <a:pt x="13751" y="14240"/>
                </a:lnTo>
                <a:lnTo>
                  <a:pt x="13203" y="14958"/>
                </a:lnTo>
                <a:lnTo>
                  <a:pt x="12473" y="15557"/>
                </a:lnTo>
                <a:lnTo>
                  <a:pt x="11804" y="16095"/>
                </a:lnTo>
                <a:lnTo>
                  <a:pt x="11074" y="16574"/>
                </a:lnTo>
                <a:lnTo>
                  <a:pt x="10526" y="16873"/>
                </a:lnTo>
                <a:lnTo>
                  <a:pt x="10222" y="17112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13" name="Shape 7602"/>
          <p:cNvSpPr/>
          <p:nvPr/>
        </p:nvSpPr>
        <p:spPr>
          <a:xfrm>
            <a:off x="582898" y="1773524"/>
            <a:ext cx="430694" cy="430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>
            <a:outerShdw dist="50800" dir="2700000" algn="tl" rotWithShape="0">
              <a:srgbClr val="FF4F00">
                <a:alpha val="50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r>
              <a:rPr lang="en-US" sz="1600" noProof="0" dirty="0">
                <a:solidFill>
                  <a:srgbClr val="FFFFFF"/>
                </a:solidFill>
                <a:latin typeface="+mj-lt"/>
              </a:rPr>
              <a:t>!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032320" y="1788816"/>
            <a:ext cx="1015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tx2"/>
                </a:solidFill>
                <a:latin typeface="+mj-lt"/>
                <a:ea typeface="Roboto Light" panose="02000000000000000000" pitchFamily="2" charset="0"/>
              </a:rPr>
              <a:t>Global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Roboto Light" panose="02000000000000000000" pitchFamily="2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103811" y="1808830"/>
            <a:ext cx="5152015" cy="31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1300" dirty="0">
                <a:solidFill>
                  <a:schemeClr val="bg2"/>
                </a:solidFill>
              </a:rPr>
              <a:t>Multiple treatments for Tay-Sachs and </a:t>
            </a:r>
            <a:r>
              <a:rPr lang="en-US" sz="1300" dirty="0" err="1">
                <a:solidFill>
                  <a:schemeClr val="bg2"/>
                </a:solidFill>
              </a:rPr>
              <a:t>Sandhoff</a:t>
            </a:r>
            <a:endParaRPr lang="en-US" sz="900" i="1" noProof="0" dirty="0">
              <a:solidFill>
                <a:schemeClr val="bg2"/>
              </a:solidFill>
            </a:endParaRPr>
          </a:p>
        </p:txBody>
      </p:sp>
      <p:cxnSp>
        <p:nvCxnSpPr>
          <p:cNvPr id="116" name="Straight Connector 115"/>
          <p:cNvCxnSpPr/>
          <p:nvPr/>
        </p:nvCxnSpPr>
        <p:spPr>
          <a:xfrm>
            <a:off x="2047764" y="1816782"/>
            <a:ext cx="0" cy="356400"/>
          </a:xfrm>
          <a:prstGeom prst="line">
            <a:avLst/>
          </a:prstGeom>
          <a:ln w="28575">
            <a:solidFill>
              <a:srgbClr val="FF4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itle 1"/>
          <p:cNvSpPr txBox="1">
            <a:spLocks/>
          </p:cNvSpPr>
          <p:nvPr/>
        </p:nvSpPr>
        <p:spPr>
          <a:xfrm>
            <a:off x="666344" y="487698"/>
            <a:ext cx="7532126" cy="7186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3200" b="1" dirty="0">
                <a:latin typeface="Montserrat SemiBold" panose="00000700000000000000" pitchFamily="2" charset="0"/>
                <a:ea typeface="Roboto Light" panose="02000000000000000000" pitchFamily="2" charset="0"/>
              </a:rPr>
              <a:t>THE DREAM IN 2031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95749" y="1036443"/>
            <a:ext cx="53716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You need to set goals</a:t>
            </a:r>
          </a:p>
        </p:txBody>
      </p:sp>
      <p:sp>
        <p:nvSpPr>
          <p:cNvPr id="82" name="Shape 7794"/>
          <p:cNvSpPr/>
          <p:nvPr/>
        </p:nvSpPr>
        <p:spPr>
          <a:xfrm>
            <a:off x="7380515" y="5147308"/>
            <a:ext cx="530033" cy="803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15" y="11681"/>
                </a:moveTo>
                <a:lnTo>
                  <a:pt x="16715" y="11429"/>
                </a:lnTo>
                <a:lnTo>
                  <a:pt x="16868" y="10876"/>
                </a:lnTo>
                <a:lnTo>
                  <a:pt x="17020" y="10120"/>
                </a:lnTo>
                <a:lnTo>
                  <a:pt x="17478" y="8308"/>
                </a:lnTo>
                <a:lnTo>
                  <a:pt x="17936" y="6697"/>
                </a:lnTo>
                <a:lnTo>
                  <a:pt x="18013" y="6143"/>
                </a:lnTo>
                <a:lnTo>
                  <a:pt x="18089" y="5841"/>
                </a:lnTo>
                <a:lnTo>
                  <a:pt x="21600" y="4531"/>
                </a:lnTo>
                <a:lnTo>
                  <a:pt x="21218" y="3273"/>
                </a:lnTo>
                <a:lnTo>
                  <a:pt x="14273" y="1208"/>
                </a:lnTo>
                <a:lnTo>
                  <a:pt x="14349" y="1208"/>
                </a:lnTo>
                <a:lnTo>
                  <a:pt x="14502" y="1108"/>
                </a:lnTo>
                <a:lnTo>
                  <a:pt x="14578" y="957"/>
                </a:lnTo>
                <a:lnTo>
                  <a:pt x="15036" y="554"/>
                </a:lnTo>
                <a:lnTo>
                  <a:pt x="11525" y="0"/>
                </a:lnTo>
                <a:lnTo>
                  <a:pt x="11449" y="302"/>
                </a:lnTo>
                <a:lnTo>
                  <a:pt x="11067" y="705"/>
                </a:lnTo>
                <a:lnTo>
                  <a:pt x="10380" y="1158"/>
                </a:lnTo>
                <a:lnTo>
                  <a:pt x="9464" y="1662"/>
                </a:lnTo>
                <a:lnTo>
                  <a:pt x="8701" y="2115"/>
                </a:lnTo>
                <a:lnTo>
                  <a:pt x="8014" y="2517"/>
                </a:lnTo>
                <a:lnTo>
                  <a:pt x="7709" y="2820"/>
                </a:lnTo>
                <a:lnTo>
                  <a:pt x="8396" y="3373"/>
                </a:lnTo>
                <a:lnTo>
                  <a:pt x="8625" y="3776"/>
                </a:lnTo>
                <a:lnTo>
                  <a:pt x="8548" y="4179"/>
                </a:lnTo>
                <a:lnTo>
                  <a:pt x="8243" y="4531"/>
                </a:lnTo>
                <a:lnTo>
                  <a:pt x="7709" y="4834"/>
                </a:lnTo>
                <a:lnTo>
                  <a:pt x="7251" y="5136"/>
                </a:lnTo>
                <a:lnTo>
                  <a:pt x="6793" y="5488"/>
                </a:lnTo>
                <a:lnTo>
                  <a:pt x="6488" y="5841"/>
                </a:lnTo>
                <a:lnTo>
                  <a:pt x="6335" y="6294"/>
                </a:lnTo>
                <a:lnTo>
                  <a:pt x="6640" y="6898"/>
                </a:lnTo>
                <a:lnTo>
                  <a:pt x="4961" y="8257"/>
                </a:lnTo>
                <a:lnTo>
                  <a:pt x="3358" y="9717"/>
                </a:lnTo>
                <a:lnTo>
                  <a:pt x="1679" y="11228"/>
                </a:lnTo>
                <a:lnTo>
                  <a:pt x="0" y="12487"/>
                </a:lnTo>
                <a:lnTo>
                  <a:pt x="382" y="13292"/>
                </a:lnTo>
                <a:lnTo>
                  <a:pt x="1069" y="14098"/>
                </a:lnTo>
                <a:lnTo>
                  <a:pt x="1832" y="14853"/>
                </a:lnTo>
                <a:lnTo>
                  <a:pt x="2824" y="15407"/>
                </a:lnTo>
                <a:lnTo>
                  <a:pt x="2824" y="16011"/>
                </a:lnTo>
                <a:lnTo>
                  <a:pt x="2442" y="16464"/>
                </a:lnTo>
                <a:lnTo>
                  <a:pt x="2061" y="16716"/>
                </a:lnTo>
                <a:lnTo>
                  <a:pt x="1603" y="16968"/>
                </a:lnTo>
                <a:lnTo>
                  <a:pt x="1298" y="17169"/>
                </a:lnTo>
                <a:lnTo>
                  <a:pt x="1221" y="17421"/>
                </a:lnTo>
                <a:lnTo>
                  <a:pt x="1603" y="17673"/>
                </a:lnTo>
                <a:lnTo>
                  <a:pt x="1984" y="18176"/>
                </a:lnTo>
                <a:lnTo>
                  <a:pt x="1984" y="18780"/>
                </a:lnTo>
                <a:lnTo>
                  <a:pt x="1679" y="19334"/>
                </a:lnTo>
                <a:lnTo>
                  <a:pt x="1069" y="19838"/>
                </a:lnTo>
                <a:lnTo>
                  <a:pt x="534" y="20392"/>
                </a:lnTo>
                <a:lnTo>
                  <a:pt x="0" y="20744"/>
                </a:lnTo>
                <a:lnTo>
                  <a:pt x="8014" y="21600"/>
                </a:lnTo>
                <a:lnTo>
                  <a:pt x="11754" y="18327"/>
                </a:lnTo>
                <a:lnTo>
                  <a:pt x="13128" y="18327"/>
                </a:lnTo>
                <a:lnTo>
                  <a:pt x="13586" y="18227"/>
                </a:lnTo>
                <a:lnTo>
                  <a:pt x="13967" y="18227"/>
                </a:lnTo>
                <a:lnTo>
                  <a:pt x="14196" y="18176"/>
                </a:lnTo>
                <a:lnTo>
                  <a:pt x="14273" y="18126"/>
                </a:lnTo>
                <a:lnTo>
                  <a:pt x="14273" y="18076"/>
                </a:lnTo>
                <a:lnTo>
                  <a:pt x="14196" y="17924"/>
                </a:lnTo>
                <a:lnTo>
                  <a:pt x="13891" y="17874"/>
                </a:lnTo>
                <a:lnTo>
                  <a:pt x="13433" y="17723"/>
                </a:lnTo>
                <a:lnTo>
                  <a:pt x="12899" y="17522"/>
                </a:lnTo>
                <a:lnTo>
                  <a:pt x="12136" y="17421"/>
                </a:lnTo>
                <a:lnTo>
                  <a:pt x="14120" y="14551"/>
                </a:lnTo>
                <a:lnTo>
                  <a:pt x="14196" y="14299"/>
                </a:lnTo>
                <a:lnTo>
                  <a:pt x="13891" y="13947"/>
                </a:lnTo>
                <a:lnTo>
                  <a:pt x="13586" y="13393"/>
                </a:lnTo>
                <a:lnTo>
                  <a:pt x="13204" y="12890"/>
                </a:lnTo>
                <a:lnTo>
                  <a:pt x="13052" y="12235"/>
                </a:lnTo>
                <a:lnTo>
                  <a:pt x="13128" y="11530"/>
                </a:lnTo>
                <a:lnTo>
                  <a:pt x="14196" y="12487"/>
                </a:lnTo>
                <a:lnTo>
                  <a:pt x="16715" y="11681"/>
                </a:lnTo>
              </a:path>
            </a:pathLst>
          </a:custGeom>
          <a:solidFill>
            <a:schemeClr val="accent2"/>
          </a:solidFill>
          <a:ln w="7938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87" name="Shape 7798"/>
          <p:cNvSpPr/>
          <p:nvPr/>
        </p:nvSpPr>
        <p:spPr>
          <a:xfrm>
            <a:off x="8257970" y="2721226"/>
            <a:ext cx="820332" cy="1337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86" y="11163"/>
                </a:moveTo>
                <a:lnTo>
                  <a:pt x="15386" y="10467"/>
                </a:lnTo>
                <a:lnTo>
                  <a:pt x="15337" y="10346"/>
                </a:lnTo>
                <a:lnTo>
                  <a:pt x="15288" y="10407"/>
                </a:lnTo>
                <a:lnTo>
                  <a:pt x="15140" y="10437"/>
                </a:lnTo>
                <a:lnTo>
                  <a:pt x="14647" y="10497"/>
                </a:lnTo>
                <a:lnTo>
                  <a:pt x="14351" y="10437"/>
                </a:lnTo>
                <a:lnTo>
                  <a:pt x="13956" y="10195"/>
                </a:lnTo>
                <a:lnTo>
                  <a:pt x="13956" y="9953"/>
                </a:lnTo>
                <a:lnTo>
                  <a:pt x="14104" y="9650"/>
                </a:lnTo>
                <a:lnTo>
                  <a:pt x="14203" y="9318"/>
                </a:lnTo>
                <a:lnTo>
                  <a:pt x="14351" y="8955"/>
                </a:lnTo>
                <a:lnTo>
                  <a:pt x="14449" y="8561"/>
                </a:lnTo>
                <a:lnTo>
                  <a:pt x="14449" y="8259"/>
                </a:lnTo>
                <a:lnTo>
                  <a:pt x="14400" y="7956"/>
                </a:lnTo>
                <a:lnTo>
                  <a:pt x="14153" y="7684"/>
                </a:lnTo>
                <a:lnTo>
                  <a:pt x="13710" y="7533"/>
                </a:lnTo>
                <a:lnTo>
                  <a:pt x="13068" y="7472"/>
                </a:lnTo>
                <a:lnTo>
                  <a:pt x="12871" y="7321"/>
                </a:lnTo>
                <a:lnTo>
                  <a:pt x="12526" y="7139"/>
                </a:lnTo>
                <a:lnTo>
                  <a:pt x="12082" y="7018"/>
                </a:lnTo>
                <a:lnTo>
                  <a:pt x="11737" y="6988"/>
                </a:lnTo>
                <a:lnTo>
                  <a:pt x="11786" y="6504"/>
                </a:lnTo>
                <a:lnTo>
                  <a:pt x="11984" y="6081"/>
                </a:lnTo>
                <a:lnTo>
                  <a:pt x="12378" y="5657"/>
                </a:lnTo>
                <a:lnTo>
                  <a:pt x="12773" y="5264"/>
                </a:lnTo>
                <a:lnTo>
                  <a:pt x="13216" y="4901"/>
                </a:lnTo>
                <a:lnTo>
                  <a:pt x="13710" y="4508"/>
                </a:lnTo>
                <a:lnTo>
                  <a:pt x="14153" y="4145"/>
                </a:lnTo>
                <a:lnTo>
                  <a:pt x="14597" y="3842"/>
                </a:lnTo>
                <a:lnTo>
                  <a:pt x="14893" y="3539"/>
                </a:lnTo>
                <a:lnTo>
                  <a:pt x="15140" y="3297"/>
                </a:lnTo>
                <a:lnTo>
                  <a:pt x="15288" y="3055"/>
                </a:lnTo>
                <a:lnTo>
                  <a:pt x="15238" y="2874"/>
                </a:lnTo>
                <a:lnTo>
                  <a:pt x="14942" y="2753"/>
                </a:lnTo>
                <a:lnTo>
                  <a:pt x="14548" y="2692"/>
                </a:lnTo>
                <a:lnTo>
                  <a:pt x="13808" y="2632"/>
                </a:lnTo>
                <a:lnTo>
                  <a:pt x="12822" y="2692"/>
                </a:lnTo>
                <a:lnTo>
                  <a:pt x="11490" y="2753"/>
                </a:lnTo>
                <a:lnTo>
                  <a:pt x="9863" y="2904"/>
                </a:lnTo>
                <a:lnTo>
                  <a:pt x="10603" y="2178"/>
                </a:lnTo>
                <a:lnTo>
                  <a:pt x="11540" y="1482"/>
                </a:lnTo>
                <a:lnTo>
                  <a:pt x="12625" y="817"/>
                </a:lnTo>
                <a:lnTo>
                  <a:pt x="13710" y="212"/>
                </a:lnTo>
                <a:lnTo>
                  <a:pt x="13364" y="91"/>
                </a:lnTo>
                <a:lnTo>
                  <a:pt x="12822" y="61"/>
                </a:lnTo>
                <a:lnTo>
                  <a:pt x="12132" y="0"/>
                </a:lnTo>
                <a:lnTo>
                  <a:pt x="11244" y="61"/>
                </a:lnTo>
                <a:lnTo>
                  <a:pt x="10405" y="61"/>
                </a:lnTo>
                <a:lnTo>
                  <a:pt x="9715" y="91"/>
                </a:lnTo>
                <a:lnTo>
                  <a:pt x="9222" y="91"/>
                </a:lnTo>
                <a:lnTo>
                  <a:pt x="7595" y="1240"/>
                </a:lnTo>
                <a:lnTo>
                  <a:pt x="6164" y="2481"/>
                </a:lnTo>
                <a:lnTo>
                  <a:pt x="6016" y="2420"/>
                </a:lnTo>
                <a:lnTo>
                  <a:pt x="5819" y="2299"/>
                </a:lnTo>
                <a:lnTo>
                  <a:pt x="5573" y="2057"/>
                </a:lnTo>
                <a:lnTo>
                  <a:pt x="5178" y="1876"/>
                </a:lnTo>
                <a:lnTo>
                  <a:pt x="4784" y="1755"/>
                </a:lnTo>
                <a:lnTo>
                  <a:pt x="4340" y="1724"/>
                </a:lnTo>
                <a:lnTo>
                  <a:pt x="3847" y="1815"/>
                </a:lnTo>
                <a:lnTo>
                  <a:pt x="4981" y="2965"/>
                </a:lnTo>
                <a:lnTo>
                  <a:pt x="6164" y="3509"/>
                </a:lnTo>
                <a:lnTo>
                  <a:pt x="5622" y="3721"/>
                </a:lnTo>
                <a:lnTo>
                  <a:pt x="4981" y="3933"/>
                </a:lnTo>
                <a:lnTo>
                  <a:pt x="4389" y="4205"/>
                </a:lnTo>
                <a:lnTo>
                  <a:pt x="3847" y="4477"/>
                </a:lnTo>
                <a:lnTo>
                  <a:pt x="3403" y="4780"/>
                </a:lnTo>
                <a:lnTo>
                  <a:pt x="3156" y="5203"/>
                </a:lnTo>
                <a:lnTo>
                  <a:pt x="3156" y="5718"/>
                </a:lnTo>
                <a:lnTo>
                  <a:pt x="4241" y="5718"/>
                </a:lnTo>
                <a:lnTo>
                  <a:pt x="4981" y="5778"/>
                </a:lnTo>
                <a:lnTo>
                  <a:pt x="5425" y="5869"/>
                </a:lnTo>
                <a:lnTo>
                  <a:pt x="5622" y="6020"/>
                </a:lnTo>
                <a:lnTo>
                  <a:pt x="5622" y="6323"/>
                </a:lnTo>
                <a:lnTo>
                  <a:pt x="5375" y="6716"/>
                </a:lnTo>
                <a:lnTo>
                  <a:pt x="4932" y="7321"/>
                </a:lnTo>
                <a:lnTo>
                  <a:pt x="4340" y="8108"/>
                </a:lnTo>
                <a:lnTo>
                  <a:pt x="5129" y="7866"/>
                </a:lnTo>
                <a:lnTo>
                  <a:pt x="5721" y="7805"/>
                </a:lnTo>
                <a:lnTo>
                  <a:pt x="6115" y="7835"/>
                </a:lnTo>
                <a:lnTo>
                  <a:pt x="6362" y="7926"/>
                </a:lnTo>
                <a:lnTo>
                  <a:pt x="6411" y="8108"/>
                </a:lnTo>
                <a:lnTo>
                  <a:pt x="6362" y="8289"/>
                </a:lnTo>
                <a:lnTo>
                  <a:pt x="6164" y="8561"/>
                </a:lnTo>
                <a:lnTo>
                  <a:pt x="5819" y="8803"/>
                </a:lnTo>
                <a:lnTo>
                  <a:pt x="5375" y="9076"/>
                </a:lnTo>
                <a:lnTo>
                  <a:pt x="5868" y="9439"/>
                </a:lnTo>
                <a:lnTo>
                  <a:pt x="6312" y="9590"/>
                </a:lnTo>
                <a:lnTo>
                  <a:pt x="6805" y="9620"/>
                </a:lnTo>
                <a:lnTo>
                  <a:pt x="7397" y="9529"/>
                </a:lnTo>
                <a:lnTo>
                  <a:pt x="7940" y="9469"/>
                </a:lnTo>
                <a:lnTo>
                  <a:pt x="8532" y="9348"/>
                </a:lnTo>
                <a:lnTo>
                  <a:pt x="9222" y="9318"/>
                </a:lnTo>
                <a:lnTo>
                  <a:pt x="9666" y="9620"/>
                </a:lnTo>
                <a:lnTo>
                  <a:pt x="9764" y="9923"/>
                </a:lnTo>
                <a:lnTo>
                  <a:pt x="9764" y="10225"/>
                </a:lnTo>
                <a:lnTo>
                  <a:pt x="9616" y="10588"/>
                </a:lnTo>
                <a:lnTo>
                  <a:pt x="9222" y="11012"/>
                </a:lnTo>
                <a:lnTo>
                  <a:pt x="9666" y="11587"/>
                </a:lnTo>
                <a:lnTo>
                  <a:pt x="9912" y="12071"/>
                </a:lnTo>
                <a:lnTo>
                  <a:pt x="9962" y="12434"/>
                </a:lnTo>
                <a:lnTo>
                  <a:pt x="9863" y="12827"/>
                </a:lnTo>
                <a:lnTo>
                  <a:pt x="9419" y="13250"/>
                </a:lnTo>
                <a:lnTo>
                  <a:pt x="8630" y="13734"/>
                </a:lnTo>
                <a:lnTo>
                  <a:pt x="7742" y="13613"/>
                </a:lnTo>
                <a:lnTo>
                  <a:pt x="7299" y="13492"/>
                </a:lnTo>
                <a:lnTo>
                  <a:pt x="6953" y="13341"/>
                </a:lnTo>
                <a:lnTo>
                  <a:pt x="6164" y="13099"/>
                </a:lnTo>
                <a:lnTo>
                  <a:pt x="5918" y="13069"/>
                </a:lnTo>
                <a:lnTo>
                  <a:pt x="5819" y="13099"/>
                </a:lnTo>
                <a:lnTo>
                  <a:pt x="5721" y="13190"/>
                </a:lnTo>
                <a:lnTo>
                  <a:pt x="5819" y="13432"/>
                </a:lnTo>
                <a:lnTo>
                  <a:pt x="6066" y="13765"/>
                </a:lnTo>
                <a:lnTo>
                  <a:pt x="6411" y="14218"/>
                </a:lnTo>
                <a:lnTo>
                  <a:pt x="5819" y="14279"/>
                </a:lnTo>
                <a:lnTo>
                  <a:pt x="5474" y="14309"/>
                </a:lnTo>
                <a:lnTo>
                  <a:pt x="5425" y="14339"/>
                </a:lnTo>
                <a:lnTo>
                  <a:pt x="5573" y="14430"/>
                </a:lnTo>
                <a:lnTo>
                  <a:pt x="5868" y="14582"/>
                </a:lnTo>
                <a:lnTo>
                  <a:pt x="6263" y="14733"/>
                </a:lnTo>
                <a:lnTo>
                  <a:pt x="6707" y="14914"/>
                </a:lnTo>
                <a:lnTo>
                  <a:pt x="6608" y="15398"/>
                </a:lnTo>
                <a:lnTo>
                  <a:pt x="6362" y="15701"/>
                </a:lnTo>
                <a:lnTo>
                  <a:pt x="6016" y="15973"/>
                </a:lnTo>
                <a:lnTo>
                  <a:pt x="5573" y="16155"/>
                </a:lnTo>
                <a:lnTo>
                  <a:pt x="4488" y="16397"/>
                </a:lnTo>
                <a:lnTo>
                  <a:pt x="3896" y="16518"/>
                </a:lnTo>
                <a:lnTo>
                  <a:pt x="3353" y="16639"/>
                </a:lnTo>
                <a:lnTo>
                  <a:pt x="3353" y="16820"/>
                </a:lnTo>
                <a:lnTo>
                  <a:pt x="3255" y="17092"/>
                </a:lnTo>
                <a:lnTo>
                  <a:pt x="3205" y="17365"/>
                </a:lnTo>
                <a:lnTo>
                  <a:pt x="3156" y="17576"/>
                </a:lnTo>
                <a:lnTo>
                  <a:pt x="4537" y="17576"/>
                </a:lnTo>
                <a:lnTo>
                  <a:pt x="4932" y="17607"/>
                </a:lnTo>
                <a:lnTo>
                  <a:pt x="5227" y="17607"/>
                </a:lnTo>
                <a:lnTo>
                  <a:pt x="5573" y="17637"/>
                </a:lnTo>
                <a:lnTo>
                  <a:pt x="6707" y="17637"/>
                </a:lnTo>
                <a:lnTo>
                  <a:pt x="6805" y="17909"/>
                </a:lnTo>
                <a:lnTo>
                  <a:pt x="7052" y="18061"/>
                </a:lnTo>
                <a:lnTo>
                  <a:pt x="7447" y="18151"/>
                </a:lnTo>
                <a:lnTo>
                  <a:pt x="7841" y="18182"/>
                </a:lnTo>
                <a:lnTo>
                  <a:pt x="8975" y="18182"/>
                </a:lnTo>
                <a:lnTo>
                  <a:pt x="8581" y="18605"/>
                </a:lnTo>
                <a:lnTo>
                  <a:pt x="8088" y="18968"/>
                </a:lnTo>
                <a:lnTo>
                  <a:pt x="7595" y="19180"/>
                </a:lnTo>
                <a:lnTo>
                  <a:pt x="7052" y="19150"/>
                </a:lnTo>
                <a:lnTo>
                  <a:pt x="6411" y="18998"/>
                </a:lnTo>
                <a:lnTo>
                  <a:pt x="5819" y="18877"/>
                </a:lnTo>
                <a:lnTo>
                  <a:pt x="5277" y="18847"/>
                </a:lnTo>
                <a:lnTo>
                  <a:pt x="4833" y="19150"/>
                </a:lnTo>
                <a:lnTo>
                  <a:pt x="4586" y="19392"/>
                </a:lnTo>
                <a:lnTo>
                  <a:pt x="4488" y="19543"/>
                </a:lnTo>
                <a:lnTo>
                  <a:pt x="4340" y="19664"/>
                </a:lnTo>
                <a:lnTo>
                  <a:pt x="4340" y="19724"/>
                </a:lnTo>
                <a:lnTo>
                  <a:pt x="4290" y="19815"/>
                </a:lnTo>
                <a:lnTo>
                  <a:pt x="4142" y="19876"/>
                </a:lnTo>
                <a:lnTo>
                  <a:pt x="3995" y="19966"/>
                </a:lnTo>
                <a:lnTo>
                  <a:pt x="3600" y="20057"/>
                </a:lnTo>
                <a:lnTo>
                  <a:pt x="3107" y="20148"/>
                </a:lnTo>
                <a:lnTo>
                  <a:pt x="2318" y="20360"/>
                </a:lnTo>
                <a:lnTo>
                  <a:pt x="1332" y="20602"/>
                </a:lnTo>
                <a:lnTo>
                  <a:pt x="0" y="20904"/>
                </a:lnTo>
                <a:lnTo>
                  <a:pt x="641" y="21116"/>
                </a:lnTo>
                <a:lnTo>
                  <a:pt x="1233" y="21237"/>
                </a:lnTo>
                <a:lnTo>
                  <a:pt x="2022" y="21237"/>
                </a:lnTo>
                <a:lnTo>
                  <a:pt x="2712" y="21176"/>
                </a:lnTo>
                <a:lnTo>
                  <a:pt x="3403" y="21055"/>
                </a:lnTo>
                <a:lnTo>
                  <a:pt x="4044" y="20934"/>
                </a:lnTo>
                <a:lnTo>
                  <a:pt x="4685" y="20844"/>
                </a:lnTo>
                <a:lnTo>
                  <a:pt x="5129" y="20844"/>
                </a:lnTo>
                <a:lnTo>
                  <a:pt x="5474" y="20965"/>
                </a:lnTo>
                <a:lnTo>
                  <a:pt x="5721" y="21237"/>
                </a:lnTo>
                <a:lnTo>
                  <a:pt x="6263" y="20934"/>
                </a:lnTo>
                <a:lnTo>
                  <a:pt x="6756" y="20692"/>
                </a:lnTo>
                <a:lnTo>
                  <a:pt x="7249" y="20602"/>
                </a:lnTo>
                <a:lnTo>
                  <a:pt x="7841" y="20541"/>
                </a:lnTo>
                <a:lnTo>
                  <a:pt x="8384" y="20692"/>
                </a:lnTo>
                <a:lnTo>
                  <a:pt x="9025" y="21025"/>
                </a:lnTo>
                <a:lnTo>
                  <a:pt x="9715" y="20934"/>
                </a:lnTo>
                <a:lnTo>
                  <a:pt x="10405" y="20783"/>
                </a:lnTo>
                <a:lnTo>
                  <a:pt x="11047" y="20632"/>
                </a:lnTo>
                <a:lnTo>
                  <a:pt x="11737" y="20541"/>
                </a:lnTo>
                <a:lnTo>
                  <a:pt x="11737" y="20602"/>
                </a:lnTo>
                <a:lnTo>
                  <a:pt x="11885" y="20662"/>
                </a:lnTo>
                <a:lnTo>
                  <a:pt x="12132" y="20813"/>
                </a:lnTo>
                <a:lnTo>
                  <a:pt x="12378" y="21025"/>
                </a:lnTo>
                <a:lnTo>
                  <a:pt x="12674" y="21237"/>
                </a:lnTo>
                <a:lnTo>
                  <a:pt x="12921" y="21388"/>
                </a:lnTo>
                <a:lnTo>
                  <a:pt x="13266" y="21509"/>
                </a:lnTo>
                <a:lnTo>
                  <a:pt x="13512" y="21600"/>
                </a:lnTo>
                <a:lnTo>
                  <a:pt x="13710" y="21570"/>
                </a:lnTo>
                <a:lnTo>
                  <a:pt x="13808" y="21358"/>
                </a:lnTo>
                <a:lnTo>
                  <a:pt x="13808" y="21055"/>
                </a:lnTo>
                <a:lnTo>
                  <a:pt x="13710" y="20541"/>
                </a:lnTo>
                <a:lnTo>
                  <a:pt x="14449" y="20753"/>
                </a:lnTo>
                <a:lnTo>
                  <a:pt x="15337" y="20844"/>
                </a:lnTo>
                <a:lnTo>
                  <a:pt x="16274" y="20844"/>
                </a:lnTo>
                <a:lnTo>
                  <a:pt x="17162" y="20783"/>
                </a:lnTo>
                <a:lnTo>
                  <a:pt x="18049" y="20632"/>
                </a:lnTo>
                <a:lnTo>
                  <a:pt x="18888" y="20360"/>
                </a:lnTo>
                <a:lnTo>
                  <a:pt x="19578" y="19936"/>
                </a:lnTo>
                <a:lnTo>
                  <a:pt x="19282" y="19785"/>
                </a:lnTo>
                <a:lnTo>
                  <a:pt x="18838" y="19603"/>
                </a:lnTo>
                <a:lnTo>
                  <a:pt x="18247" y="19513"/>
                </a:lnTo>
                <a:lnTo>
                  <a:pt x="17753" y="19392"/>
                </a:lnTo>
                <a:lnTo>
                  <a:pt x="17310" y="19180"/>
                </a:lnTo>
                <a:lnTo>
                  <a:pt x="17605" y="18998"/>
                </a:lnTo>
                <a:lnTo>
                  <a:pt x="18049" y="18756"/>
                </a:lnTo>
                <a:lnTo>
                  <a:pt x="18444" y="18545"/>
                </a:lnTo>
                <a:lnTo>
                  <a:pt x="18740" y="18272"/>
                </a:lnTo>
                <a:lnTo>
                  <a:pt x="19430" y="18151"/>
                </a:lnTo>
                <a:lnTo>
                  <a:pt x="20170" y="17939"/>
                </a:lnTo>
                <a:lnTo>
                  <a:pt x="20762" y="17637"/>
                </a:lnTo>
                <a:lnTo>
                  <a:pt x="21304" y="17304"/>
                </a:lnTo>
                <a:lnTo>
                  <a:pt x="21600" y="16941"/>
                </a:lnTo>
                <a:lnTo>
                  <a:pt x="21107" y="16487"/>
                </a:lnTo>
                <a:lnTo>
                  <a:pt x="20515" y="16155"/>
                </a:lnTo>
                <a:lnTo>
                  <a:pt x="19874" y="16003"/>
                </a:lnTo>
                <a:lnTo>
                  <a:pt x="19282" y="15973"/>
                </a:lnTo>
                <a:lnTo>
                  <a:pt x="17803" y="15973"/>
                </a:lnTo>
                <a:lnTo>
                  <a:pt x="16964" y="15943"/>
                </a:lnTo>
                <a:lnTo>
                  <a:pt x="17112" y="15368"/>
                </a:lnTo>
                <a:lnTo>
                  <a:pt x="17359" y="14763"/>
                </a:lnTo>
                <a:lnTo>
                  <a:pt x="17556" y="14188"/>
                </a:lnTo>
                <a:lnTo>
                  <a:pt x="17704" y="13674"/>
                </a:lnTo>
                <a:lnTo>
                  <a:pt x="17753" y="13160"/>
                </a:lnTo>
                <a:lnTo>
                  <a:pt x="17556" y="12645"/>
                </a:lnTo>
                <a:lnTo>
                  <a:pt x="17162" y="12131"/>
                </a:lnTo>
                <a:lnTo>
                  <a:pt x="16422" y="11647"/>
                </a:lnTo>
                <a:lnTo>
                  <a:pt x="15386" y="11163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88" name="Shape 7797"/>
          <p:cNvSpPr/>
          <p:nvPr/>
        </p:nvSpPr>
        <p:spPr>
          <a:xfrm>
            <a:off x="8198470" y="3218195"/>
            <a:ext cx="209766" cy="222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36" y="8713"/>
                </a:moveTo>
                <a:lnTo>
                  <a:pt x="20250" y="5808"/>
                </a:lnTo>
                <a:lnTo>
                  <a:pt x="18900" y="3267"/>
                </a:lnTo>
                <a:lnTo>
                  <a:pt x="17743" y="1271"/>
                </a:lnTo>
                <a:lnTo>
                  <a:pt x="16393" y="908"/>
                </a:lnTo>
                <a:lnTo>
                  <a:pt x="15814" y="1271"/>
                </a:lnTo>
                <a:lnTo>
                  <a:pt x="14271" y="1634"/>
                </a:lnTo>
                <a:lnTo>
                  <a:pt x="13500" y="1452"/>
                </a:lnTo>
                <a:lnTo>
                  <a:pt x="10993" y="363"/>
                </a:lnTo>
                <a:lnTo>
                  <a:pt x="9064" y="0"/>
                </a:lnTo>
                <a:lnTo>
                  <a:pt x="1736" y="7079"/>
                </a:lnTo>
                <a:lnTo>
                  <a:pt x="2121" y="7079"/>
                </a:lnTo>
                <a:lnTo>
                  <a:pt x="2700" y="7261"/>
                </a:lnTo>
                <a:lnTo>
                  <a:pt x="3086" y="7261"/>
                </a:lnTo>
                <a:lnTo>
                  <a:pt x="3664" y="7442"/>
                </a:lnTo>
                <a:lnTo>
                  <a:pt x="3857" y="7442"/>
                </a:lnTo>
                <a:lnTo>
                  <a:pt x="3857" y="8350"/>
                </a:lnTo>
                <a:lnTo>
                  <a:pt x="3664" y="8713"/>
                </a:lnTo>
                <a:lnTo>
                  <a:pt x="3664" y="8894"/>
                </a:lnTo>
                <a:lnTo>
                  <a:pt x="3086" y="9076"/>
                </a:lnTo>
                <a:lnTo>
                  <a:pt x="2893" y="9076"/>
                </a:lnTo>
                <a:lnTo>
                  <a:pt x="1350" y="8713"/>
                </a:lnTo>
                <a:lnTo>
                  <a:pt x="579" y="8350"/>
                </a:lnTo>
                <a:lnTo>
                  <a:pt x="193" y="8350"/>
                </a:lnTo>
                <a:lnTo>
                  <a:pt x="0" y="8713"/>
                </a:lnTo>
                <a:lnTo>
                  <a:pt x="0" y="9076"/>
                </a:lnTo>
                <a:lnTo>
                  <a:pt x="193" y="9620"/>
                </a:lnTo>
                <a:lnTo>
                  <a:pt x="579" y="10346"/>
                </a:lnTo>
                <a:lnTo>
                  <a:pt x="579" y="10709"/>
                </a:lnTo>
                <a:lnTo>
                  <a:pt x="964" y="11072"/>
                </a:lnTo>
                <a:lnTo>
                  <a:pt x="964" y="11980"/>
                </a:lnTo>
                <a:lnTo>
                  <a:pt x="2121" y="12887"/>
                </a:lnTo>
                <a:lnTo>
                  <a:pt x="3664" y="13613"/>
                </a:lnTo>
                <a:lnTo>
                  <a:pt x="5400" y="14158"/>
                </a:lnTo>
                <a:lnTo>
                  <a:pt x="6557" y="14158"/>
                </a:lnTo>
                <a:lnTo>
                  <a:pt x="7136" y="13976"/>
                </a:lnTo>
                <a:lnTo>
                  <a:pt x="7521" y="13795"/>
                </a:lnTo>
                <a:lnTo>
                  <a:pt x="10029" y="16336"/>
                </a:lnTo>
                <a:lnTo>
                  <a:pt x="11957" y="18877"/>
                </a:lnTo>
                <a:lnTo>
                  <a:pt x="14079" y="21600"/>
                </a:lnTo>
                <a:lnTo>
                  <a:pt x="21600" y="15610"/>
                </a:lnTo>
                <a:lnTo>
                  <a:pt x="21407" y="13976"/>
                </a:lnTo>
                <a:lnTo>
                  <a:pt x="21021" y="12524"/>
                </a:lnTo>
                <a:lnTo>
                  <a:pt x="20636" y="11435"/>
                </a:lnTo>
                <a:lnTo>
                  <a:pt x="20443" y="10346"/>
                </a:lnTo>
                <a:lnTo>
                  <a:pt x="20636" y="8713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89" name="Shape 7790"/>
          <p:cNvSpPr/>
          <p:nvPr/>
        </p:nvSpPr>
        <p:spPr>
          <a:xfrm>
            <a:off x="8294144" y="4002346"/>
            <a:ext cx="1372839" cy="1380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98" y="17849"/>
                </a:moveTo>
                <a:lnTo>
                  <a:pt x="2829" y="17350"/>
                </a:lnTo>
                <a:lnTo>
                  <a:pt x="3359" y="16823"/>
                </a:lnTo>
                <a:lnTo>
                  <a:pt x="3831" y="16295"/>
                </a:lnTo>
                <a:lnTo>
                  <a:pt x="4184" y="15768"/>
                </a:lnTo>
                <a:lnTo>
                  <a:pt x="4184" y="15621"/>
                </a:lnTo>
                <a:lnTo>
                  <a:pt x="4273" y="15328"/>
                </a:lnTo>
                <a:lnTo>
                  <a:pt x="4361" y="14918"/>
                </a:lnTo>
                <a:lnTo>
                  <a:pt x="4479" y="14420"/>
                </a:lnTo>
                <a:lnTo>
                  <a:pt x="4626" y="13921"/>
                </a:lnTo>
                <a:lnTo>
                  <a:pt x="4744" y="13452"/>
                </a:lnTo>
                <a:lnTo>
                  <a:pt x="4892" y="12983"/>
                </a:lnTo>
                <a:lnTo>
                  <a:pt x="5039" y="12661"/>
                </a:lnTo>
                <a:lnTo>
                  <a:pt x="5157" y="12456"/>
                </a:lnTo>
                <a:lnTo>
                  <a:pt x="4951" y="11870"/>
                </a:lnTo>
                <a:lnTo>
                  <a:pt x="4744" y="11372"/>
                </a:lnTo>
                <a:lnTo>
                  <a:pt x="4626" y="10932"/>
                </a:lnTo>
                <a:lnTo>
                  <a:pt x="4538" y="10492"/>
                </a:lnTo>
                <a:lnTo>
                  <a:pt x="4420" y="10053"/>
                </a:lnTo>
                <a:lnTo>
                  <a:pt x="4184" y="9642"/>
                </a:lnTo>
                <a:lnTo>
                  <a:pt x="3831" y="9173"/>
                </a:lnTo>
                <a:lnTo>
                  <a:pt x="4037" y="8822"/>
                </a:lnTo>
                <a:lnTo>
                  <a:pt x="4096" y="8646"/>
                </a:lnTo>
                <a:lnTo>
                  <a:pt x="4155" y="8529"/>
                </a:lnTo>
                <a:lnTo>
                  <a:pt x="4067" y="8499"/>
                </a:lnTo>
                <a:lnTo>
                  <a:pt x="3949" y="8411"/>
                </a:lnTo>
                <a:lnTo>
                  <a:pt x="3772" y="8323"/>
                </a:lnTo>
                <a:lnTo>
                  <a:pt x="3507" y="8177"/>
                </a:lnTo>
                <a:lnTo>
                  <a:pt x="3300" y="7855"/>
                </a:lnTo>
                <a:lnTo>
                  <a:pt x="3065" y="7386"/>
                </a:lnTo>
                <a:lnTo>
                  <a:pt x="2682" y="6946"/>
                </a:lnTo>
                <a:lnTo>
                  <a:pt x="2269" y="6565"/>
                </a:lnTo>
                <a:lnTo>
                  <a:pt x="1798" y="6243"/>
                </a:lnTo>
                <a:lnTo>
                  <a:pt x="1326" y="6125"/>
                </a:lnTo>
                <a:lnTo>
                  <a:pt x="825" y="6184"/>
                </a:lnTo>
                <a:lnTo>
                  <a:pt x="530" y="5979"/>
                </a:lnTo>
                <a:lnTo>
                  <a:pt x="206" y="5686"/>
                </a:lnTo>
                <a:lnTo>
                  <a:pt x="0" y="5363"/>
                </a:lnTo>
                <a:lnTo>
                  <a:pt x="177" y="5305"/>
                </a:lnTo>
                <a:lnTo>
                  <a:pt x="413" y="5188"/>
                </a:lnTo>
                <a:lnTo>
                  <a:pt x="678" y="5100"/>
                </a:lnTo>
                <a:lnTo>
                  <a:pt x="825" y="5041"/>
                </a:lnTo>
                <a:lnTo>
                  <a:pt x="678" y="4777"/>
                </a:lnTo>
                <a:lnTo>
                  <a:pt x="471" y="4660"/>
                </a:lnTo>
                <a:lnTo>
                  <a:pt x="177" y="4543"/>
                </a:lnTo>
                <a:lnTo>
                  <a:pt x="177" y="4484"/>
                </a:lnTo>
                <a:lnTo>
                  <a:pt x="206" y="4396"/>
                </a:lnTo>
                <a:lnTo>
                  <a:pt x="295" y="4308"/>
                </a:lnTo>
                <a:lnTo>
                  <a:pt x="383" y="4250"/>
                </a:lnTo>
                <a:lnTo>
                  <a:pt x="413" y="4162"/>
                </a:lnTo>
                <a:lnTo>
                  <a:pt x="530" y="4045"/>
                </a:lnTo>
                <a:lnTo>
                  <a:pt x="855" y="4103"/>
                </a:lnTo>
                <a:lnTo>
                  <a:pt x="2357" y="4103"/>
                </a:lnTo>
                <a:lnTo>
                  <a:pt x="2888" y="4045"/>
                </a:lnTo>
                <a:lnTo>
                  <a:pt x="3359" y="4045"/>
                </a:lnTo>
                <a:lnTo>
                  <a:pt x="3507" y="4250"/>
                </a:lnTo>
                <a:lnTo>
                  <a:pt x="3683" y="4484"/>
                </a:lnTo>
                <a:lnTo>
                  <a:pt x="3831" y="4689"/>
                </a:lnTo>
                <a:lnTo>
                  <a:pt x="4273" y="4689"/>
                </a:lnTo>
                <a:lnTo>
                  <a:pt x="4685" y="4777"/>
                </a:lnTo>
                <a:lnTo>
                  <a:pt x="5039" y="4836"/>
                </a:lnTo>
                <a:lnTo>
                  <a:pt x="5363" y="4894"/>
                </a:lnTo>
                <a:lnTo>
                  <a:pt x="5540" y="4631"/>
                </a:lnTo>
                <a:lnTo>
                  <a:pt x="5628" y="4396"/>
                </a:lnTo>
                <a:lnTo>
                  <a:pt x="5628" y="3986"/>
                </a:lnTo>
                <a:lnTo>
                  <a:pt x="5687" y="3693"/>
                </a:lnTo>
                <a:lnTo>
                  <a:pt x="5422" y="3370"/>
                </a:lnTo>
                <a:lnTo>
                  <a:pt x="5275" y="3048"/>
                </a:lnTo>
                <a:lnTo>
                  <a:pt x="5216" y="2696"/>
                </a:lnTo>
                <a:lnTo>
                  <a:pt x="5275" y="2374"/>
                </a:lnTo>
                <a:lnTo>
                  <a:pt x="5540" y="2081"/>
                </a:lnTo>
                <a:lnTo>
                  <a:pt x="5805" y="2227"/>
                </a:lnTo>
                <a:lnTo>
                  <a:pt x="5953" y="2345"/>
                </a:lnTo>
                <a:lnTo>
                  <a:pt x="6070" y="2374"/>
                </a:lnTo>
                <a:lnTo>
                  <a:pt x="6188" y="2374"/>
                </a:lnTo>
                <a:lnTo>
                  <a:pt x="6365" y="2345"/>
                </a:lnTo>
                <a:lnTo>
                  <a:pt x="6689" y="2227"/>
                </a:lnTo>
                <a:lnTo>
                  <a:pt x="6748" y="2667"/>
                </a:lnTo>
                <a:lnTo>
                  <a:pt x="6895" y="3048"/>
                </a:lnTo>
                <a:lnTo>
                  <a:pt x="7190" y="3312"/>
                </a:lnTo>
                <a:lnTo>
                  <a:pt x="7544" y="3488"/>
                </a:lnTo>
                <a:lnTo>
                  <a:pt x="8045" y="3546"/>
                </a:lnTo>
                <a:lnTo>
                  <a:pt x="8192" y="3282"/>
                </a:lnTo>
                <a:lnTo>
                  <a:pt x="8339" y="2960"/>
                </a:lnTo>
                <a:lnTo>
                  <a:pt x="8487" y="2755"/>
                </a:lnTo>
                <a:lnTo>
                  <a:pt x="8634" y="2579"/>
                </a:lnTo>
                <a:lnTo>
                  <a:pt x="8781" y="2550"/>
                </a:lnTo>
                <a:lnTo>
                  <a:pt x="9017" y="2696"/>
                </a:lnTo>
                <a:lnTo>
                  <a:pt x="9577" y="2550"/>
                </a:lnTo>
                <a:lnTo>
                  <a:pt x="9960" y="2374"/>
                </a:lnTo>
                <a:lnTo>
                  <a:pt x="10225" y="2110"/>
                </a:lnTo>
                <a:lnTo>
                  <a:pt x="10402" y="1817"/>
                </a:lnTo>
                <a:lnTo>
                  <a:pt x="10520" y="1465"/>
                </a:lnTo>
                <a:lnTo>
                  <a:pt x="10608" y="1026"/>
                </a:lnTo>
                <a:lnTo>
                  <a:pt x="10726" y="498"/>
                </a:lnTo>
                <a:lnTo>
                  <a:pt x="10874" y="264"/>
                </a:lnTo>
                <a:lnTo>
                  <a:pt x="11080" y="147"/>
                </a:lnTo>
                <a:lnTo>
                  <a:pt x="11345" y="117"/>
                </a:lnTo>
                <a:lnTo>
                  <a:pt x="11846" y="117"/>
                </a:lnTo>
                <a:lnTo>
                  <a:pt x="12111" y="29"/>
                </a:lnTo>
                <a:lnTo>
                  <a:pt x="12259" y="88"/>
                </a:lnTo>
                <a:lnTo>
                  <a:pt x="12288" y="117"/>
                </a:lnTo>
                <a:lnTo>
                  <a:pt x="12288" y="264"/>
                </a:lnTo>
                <a:lnTo>
                  <a:pt x="12259" y="293"/>
                </a:lnTo>
                <a:lnTo>
                  <a:pt x="12288" y="293"/>
                </a:lnTo>
                <a:lnTo>
                  <a:pt x="12406" y="234"/>
                </a:lnTo>
                <a:lnTo>
                  <a:pt x="12642" y="0"/>
                </a:lnTo>
                <a:lnTo>
                  <a:pt x="12760" y="176"/>
                </a:lnTo>
                <a:lnTo>
                  <a:pt x="12936" y="352"/>
                </a:lnTo>
                <a:lnTo>
                  <a:pt x="13202" y="498"/>
                </a:lnTo>
                <a:lnTo>
                  <a:pt x="13467" y="557"/>
                </a:lnTo>
                <a:lnTo>
                  <a:pt x="13614" y="645"/>
                </a:lnTo>
                <a:lnTo>
                  <a:pt x="13703" y="703"/>
                </a:lnTo>
                <a:lnTo>
                  <a:pt x="13820" y="879"/>
                </a:lnTo>
                <a:lnTo>
                  <a:pt x="13968" y="1026"/>
                </a:lnTo>
                <a:lnTo>
                  <a:pt x="14086" y="1172"/>
                </a:lnTo>
                <a:lnTo>
                  <a:pt x="14115" y="1231"/>
                </a:lnTo>
                <a:lnTo>
                  <a:pt x="14351" y="1495"/>
                </a:lnTo>
                <a:lnTo>
                  <a:pt x="14528" y="1700"/>
                </a:lnTo>
                <a:lnTo>
                  <a:pt x="14675" y="1846"/>
                </a:lnTo>
                <a:lnTo>
                  <a:pt x="14881" y="1993"/>
                </a:lnTo>
                <a:lnTo>
                  <a:pt x="15176" y="2169"/>
                </a:lnTo>
                <a:lnTo>
                  <a:pt x="15205" y="2286"/>
                </a:lnTo>
                <a:lnTo>
                  <a:pt x="15205" y="2696"/>
                </a:lnTo>
                <a:lnTo>
                  <a:pt x="15235" y="2814"/>
                </a:lnTo>
                <a:lnTo>
                  <a:pt x="15471" y="2960"/>
                </a:lnTo>
                <a:lnTo>
                  <a:pt x="15706" y="3224"/>
                </a:lnTo>
                <a:lnTo>
                  <a:pt x="15913" y="3488"/>
                </a:lnTo>
                <a:lnTo>
                  <a:pt x="16148" y="3693"/>
                </a:lnTo>
                <a:lnTo>
                  <a:pt x="16620" y="3986"/>
                </a:lnTo>
                <a:lnTo>
                  <a:pt x="16915" y="4220"/>
                </a:lnTo>
                <a:lnTo>
                  <a:pt x="17091" y="4396"/>
                </a:lnTo>
                <a:lnTo>
                  <a:pt x="17121" y="4572"/>
                </a:lnTo>
                <a:lnTo>
                  <a:pt x="17180" y="4689"/>
                </a:lnTo>
                <a:lnTo>
                  <a:pt x="17121" y="4807"/>
                </a:lnTo>
                <a:lnTo>
                  <a:pt x="17180" y="4836"/>
                </a:lnTo>
                <a:lnTo>
                  <a:pt x="17239" y="4894"/>
                </a:lnTo>
                <a:lnTo>
                  <a:pt x="17445" y="4836"/>
                </a:lnTo>
                <a:lnTo>
                  <a:pt x="17740" y="4777"/>
                </a:lnTo>
                <a:lnTo>
                  <a:pt x="18270" y="4660"/>
                </a:lnTo>
                <a:lnTo>
                  <a:pt x="18447" y="4660"/>
                </a:lnTo>
                <a:lnTo>
                  <a:pt x="18712" y="4719"/>
                </a:lnTo>
                <a:lnTo>
                  <a:pt x="19036" y="4777"/>
                </a:lnTo>
                <a:lnTo>
                  <a:pt x="19272" y="4777"/>
                </a:lnTo>
                <a:lnTo>
                  <a:pt x="19714" y="4894"/>
                </a:lnTo>
                <a:lnTo>
                  <a:pt x="20127" y="4924"/>
                </a:lnTo>
                <a:lnTo>
                  <a:pt x="20539" y="4982"/>
                </a:lnTo>
                <a:lnTo>
                  <a:pt x="20863" y="5070"/>
                </a:lnTo>
                <a:lnTo>
                  <a:pt x="21217" y="5217"/>
                </a:lnTo>
                <a:lnTo>
                  <a:pt x="21453" y="5510"/>
                </a:lnTo>
                <a:lnTo>
                  <a:pt x="21600" y="5862"/>
                </a:lnTo>
                <a:lnTo>
                  <a:pt x="21512" y="6184"/>
                </a:lnTo>
                <a:lnTo>
                  <a:pt x="21335" y="6624"/>
                </a:lnTo>
                <a:lnTo>
                  <a:pt x="21011" y="7063"/>
                </a:lnTo>
                <a:lnTo>
                  <a:pt x="20716" y="7649"/>
                </a:lnTo>
                <a:lnTo>
                  <a:pt x="20451" y="8411"/>
                </a:lnTo>
                <a:lnTo>
                  <a:pt x="20333" y="8441"/>
                </a:lnTo>
                <a:lnTo>
                  <a:pt x="20127" y="8441"/>
                </a:lnTo>
                <a:lnTo>
                  <a:pt x="19802" y="8499"/>
                </a:lnTo>
                <a:lnTo>
                  <a:pt x="19537" y="8499"/>
                </a:lnTo>
                <a:lnTo>
                  <a:pt x="19449" y="8529"/>
                </a:lnTo>
                <a:lnTo>
                  <a:pt x="19360" y="8587"/>
                </a:lnTo>
                <a:lnTo>
                  <a:pt x="19360" y="8763"/>
                </a:lnTo>
                <a:lnTo>
                  <a:pt x="19390" y="8910"/>
                </a:lnTo>
                <a:lnTo>
                  <a:pt x="19390" y="9056"/>
                </a:lnTo>
                <a:lnTo>
                  <a:pt x="19331" y="9115"/>
                </a:lnTo>
                <a:lnTo>
                  <a:pt x="19125" y="9173"/>
                </a:lnTo>
                <a:lnTo>
                  <a:pt x="18801" y="9232"/>
                </a:lnTo>
                <a:lnTo>
                  <a:pt x="18417" y="9349"/>
                </a:lnTo>
                <a:lnTo>
                  <a:pt x="18005" y="9466"/>
                </a:lnTo>
                <a:lnTo>
                  <a:pt x="17592" y="9613"/>
                </a:lnTo>
                <a:lnTo>
                  <a:pt x="17298" y="9789"/>
                </a:lnTo>
                <a:lnTo>
                  <a:pt x="17091" y="9994"/>
                </a:lnTo>
                <a:lnTo>
                  <a:pt x="17091" y="10141"/>
                </a:lnTo>
                <a:lnTo>
                  <a:pt x="17209" y="10228"/>
                </a:lnTo>
                <a:lnTo>
                  <a:pt x="17622" y="10228"/>
                </a:lnTo>
                <a:lnTo>
                  <a:pt x="17858" y="10141"/>
                </a:lnTo>
                <a:lnTo>
                  <a:pt x="18152" y="10141"/>
                </a:lnTo>
                <a:lnTo>
                  <a:pt x="18123" y="10228"/>
                </a:lnTo>
                <a:lnTo>
                  <a:pt x="17474" y="10961"/>
                </a:lnTo>
                <a:lnTo>
                  <a:pt x="17445" y="11108"/>
                </a:lnTo>
                <a:lnTo>
                  <a:pt x="17445" y="11518"/>
                </a:lnTo>
                <a:lnTo>
                  <a:pt x="17504" y="11723"/>
                </a:lnTo>
                <a:lnTo>
                  <a:pt x="17563" y="12046"/>
                </a:lnTo>
                <a:lnTo>
                  <a:pt x="17740" y="12397"/>
                </a:lnTo>
                <a:lnTo>
                  <a:pt x="17975" y="12661"/>
                </a:lnTo>
                <a:lnTo>
                  <a:pt x="18182" y="12896"/>
                </a:lnTo>
                <a:lnTo>
                  <a:pt x="18329" y="13071"/>
                </a:lnTo>
                <a:lnTo>
                  <a:pt x="19508" y="14771"/>
                </a:lnTo>
                <a:lnTo>
                  <a:pt x="18565" y="15299"/>
                </a:lnTo>
                <a:lnTo>
                  <a:pt x="18594" y="15357"/>
                </a:lnTo>
                <a:lnTo>
                  <a:pt x="18771" y="15504"/>
                </a:lnTo>
                <a:lnTo>
                  <a:pt x="18948" y="15709"/>
                </a:lnTo>
                <a:lnTo>
                  <a:pt x="19095" y="15856"/>
                </a:lnTo>
                <a:lnTo>
                  <a:pt x="19213" y="15914"/>
                </a:lnTo>
                <a:lnTo>
                  <a:pt x="19066" y="15914"/>
                </a:lnTo>
                <a:lnTo>
                  <a:pt x="18771" y="15973"/>
                </a:lnTo>
                <a:lnTo>
                  <a:pt x="18417" y="16031"/>
                </a:lnTo>
                <a:lnTo>
                  <a:pt x="18152" y="16061"/>
                </a:lnTo>
                <a:lnTo>
                  <a:pt x="18034" y="16178"/>
                </a:lnTo>
                <a:lnTo>
                  <a:pt x="18182" y="17233"/>
                </a:lnTo>
                <a:lnTo>
                  <a:pt x="19066" y="18171"/>
                </a:lnTo>
                <a:lnTo>
                  <a:pt x="19714" y="18112"/>
                </a:lnTo>
                <a:lnTo>
                  <a:pt x="19508" y="18171"/>
                </a:lnTo>
                <a:lnTo>
                  <a:pt x="19272" y="18435"/>
                </a:lnTo>
                <a:lnTo>
                  <a:pt x="18977" y="18786"/>
                </a:lnTo>
                <a:lnTo>
                  <a:pt x="18712" y="19138"/>
                </a:lnTo>
                <a:lnTo>
                  <a:pt x="18417" y="19578"/>
                </a:lnTo>
                <a:lnTo>
                  <a:pt x="18123" y="19900"/>
                </a:lnTo>
                <a:lnTo>
                  <a:pt x="17887" y="20164"/>
                </a:lnTo>
                <a:lnTo>
                  <a:pt x="17740" y="20252"/>
                </a:lnTo>
                <a:lnTo>
                  <a:pt x="17209" y="20281"/>
                </a:lnTo>
                <a:lnTo>
                  <a:pt x="16826" y="20281"/>
                </a:lnTo>
                <a:lnTo>
                  <a:pt x="16532" y="20193"/>
                </a:lnTo>
                <a:lnTo>
                  <a:pt x="16266" y="20076"/>
                </a:lnTo>
                <a:lnTo>
                  <a:pt x="16031" y="19900"/>
                </a:lnTo>
                <a:lnTo>
                  <a:pt x="15765" y="19666"/>
                </a:lnTo>
                <a:lnTo>
                  <a:pt x="15441" y="19373"/>
                </a:lnTo>
                <a:lnTo>
                  <a:pt x="14557" y="19578"/>
                </a:lnTo>
                <a:lnTo>
                  <a:pt x="12612" y="18728"/>
                </a:lnTo>
                <a:lnTo>
                  <a:pt x="12111" y="19050"/>
                </a:lnTo>
                <a:lnTo>
                  <a:pt x="11817" y="19402"/>
                </a:lnTo>
                <a:lnTo>
                  <a:pt x="11610" y="19871"/>
                </a:lnTo>
                <a:lnTo>
                  <a:pt x="11581" y="20310"/>
                </a:lnTo>
                <a:lnTo>
                  <a:pt x="11581" y="20779"/>
                </a:lnTo>
                <a:lnTo>
                  <a:pt x="11817" y="21600"/>
                </a:lnTo>
                <a:lnTo>
                  <a:pt x="11699" y="21541"/>
                </a:lnTo>
                <a:lnTo>
                  <a:pt x="11434" y="21512"/>
                </a:lnTo>
                <a:lnTo>
                  <a:pt x="11050" y="21453"/>
                </a:lnTo>
                <a:lnTo>
                  <a:pt x="10638" y="21366"/>
                </a:lnTo>
                <a:lnTo>
                  <a:pt x="10225" y="21336"/>
                </a:lnTo>
                <a:lnTo>
                  <a:pt x="9842" y="21248"/>
                </a:lnTo>
                <a:lnTo>
                  <a:pt x="9577" y="21219"/>
                </a:lnTo>
                <a:lnTo>
                  <a:pt x="9282" y="21072"/>
                </a:lnTo>
                <a:lnTo>
                  <a:pt x="8516" y="20545"/>
                </a:lnTo>
                <a:lnTo>
                  <a:pt x="8192" y="20281"/>
                </a:lnTo>
                <a:lnTo>
                  <a:pt x="7927" y="20017"/>
                </a:lnTo>
                <a:lnTo>
                  <a:pt x="7691" y="19842"/>
                </a:lnTo>
                <a:lnTo>
                  <a:pt x="7632" y="19783"/>
                </a:lnTo>
                <a:lnTo>
                  <a:pt x="7455" y="19842"/>
                </a:lnTo>
                <a:lnTo>
                  <a:pt x="7249" y="19929"/>
                </a:lnTo>
                <a:lnTo>
                  <a:pt x="7013" y="20076"/>
                </a:lnTo>
                <a:lnTo>
                  <a:pt x="6778" y="20193"/>
                </a:lnTo>
                <a:lnTo>
                  <a:pt x="6630" y="20281"/>
                </a:lnTo>
                <a:lnTo>
                  <a:pt x="6512" y="20252"/>
                </a:lnTo>
                <a:lnTo>
                  <a:pt x="5628" y="19373"/>
                </a:lnTo>
                <a:lnTo>
                  <a:pt x="5010" y="19607"/>
                </a:lnTo>
                <a:lnTo>
                  <a:pt x="4685" y="19343"/>
                </a:lnTo>
                <a:lnTo>
                  <a:pt x="4361" y="19109"/>
                </a:lnTo>
                <a:lnTo>
                  <a:pt x="4096" y="18962"/>
                </a:lnTo>
                <a:lnTo>
                  <a:pt x="3890" y="18786"/>
                </a:lnTo>
                <a:lnTo>
                  <a:pt x="3742" y="18581"/>
                </a:lnTo>
                <a:lnTo>
                  <a:pt x="3654" y="18288"/>
                </a:lnTo>
                <a:lnTo>
                  <a:pt x="3566" y="18171"/>
                </a:lnTo>
                <a:lnTo>
                  <a:pt x="3300" y="18054"/>
                </a:lnTo>
                <a:lnTo>
                  <a:pt x="3006" y="17936"/>
                </a:lnTo>
                <a:lnTo>
                  <a:pt x="2682" y="17878"/>
                </a:lnTo>
                <a:lnTo>
                  <a:pt x="2446" y="17849"/>
                </a:lnTo>
                <a:lnTo>
                  <a:pt x="2298" y="17849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0" name="Shape 7789"/>
          <p:cNvSpPr/>
          <p:nvPr/>
        </p:nvSpPr>
        <p:spPr>
          <a:xfrm>
            <a:off x="9647013" y="5323610"/>
            <a:ext cx="125486" cy="254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0" y="7147"/>
                </a:moveTo>
                <a:lnTo>
                  <a:pt x="3224" y="5876"/>
                </a:lnTo>
                <a:lnTo>
                  <a:pt x="6125" y="4447"/>
                </a:lnTo>
                <a:lnTo>
                  <a:pt x="9994" y="2859"/>
                </a:lnTo>
                <a:lnTo>
                  <a:pt x="13218" y="1271"/>
                </a:lnTo>
                <a:lnTo>
                  <a:pt x="16119" y="0"/>
                </a:lnTo>
                <a:lnTo>
                  <a:pt x="19021" y="2224"/>
                </a:lnTo>
                <a:lnTo>
                  <a:pt x="20633" y="4924"/>
                </a:lnTo>
                <a:lnTo>
                  <a:pt x="21600" y="8100"/>
                </a:lnTo>
                <a:lnTo>
                  <a:pt x="21278" y="11435"/>
                </a:lnTo>
                <a:lnTo>
                  <a:pt x="19988" y="14612"/>
                </a:lnTo>
                <a:lnTo>
                  <a:pt x="18376" y="17629"/>
                </a:lnTo>
                <a:lnTo>
                  <a:pt x="15797" y="19853"/>
                </a:lnTo>
                <a:lnTo>
                  <a:pt x="12573" y="21600"/>
                </a:lnTo>
                <a:lnTo>
                  <a:pt x="7093" y="20329"/>
                </a:lnTo>
                <a:lnTo>
                  <a:pt x="3224" y="18741"/>
                </a:lnTo>
                <a:lnTo>
                  <a:pt x="1290" y="16676"/>
                </a:lnTo>
                <a:lnTo>
                  <a:pt x="0" y="13976"/>
                </a:lnTo>
                <a:lnTo>
                  <a:pt x="645" y="10959"/>
                </a:lnTo>
                <a:lnTo>
                  <a:pt x="1290" y="7147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1" name="Shape 7796"/>
          <p:cNvSpPr/>
          <p:nvPr/>
        </p:nvSpPr>
        <p:spPr>
          <a:xfrm>
            <a:off x="7581883" y="4940478"/>
            <a:ext cx="1481467" cy="121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39" y="11116"/>
                </a:moveTo>
                <a:lnTo>
                  <a:pt x="16985" y="10883"/>
                </a:lnTo>
                <a:lnTo>
                  <a:pt x="17258" y="10750"/>
                </a:lnTo>
                <a:lnTo>
                  <a:pt x="17531" y="10717"/>
                </a:lnTo>
                <a:lnTo>
                  <a:pt x="17804" y="10717"/>
                </a:lnTo>
                <a:lnTo>
                  <a:pt x="18159" y="10550"/>
                </a:lnTo>
                <a:lnTo>
                  <a:pt x="18542" y="10284"/>
                </a:lnTo>
                <a:lnTo>
                  <a:pt x="18979" y="9985"/>
                </a:lnTo>
                <a:lnTo>
                  <a:pt x="19388" y="9685"/>
                </a:lnTo>
                <a:lnTo>
                  <a:pt x="19770" y="9485"/>
                </a:lnTo>
                <a:lnTo>
                  <a:pt x="20125" y="9386"/>
                </a:lnTo>
                <a:lnTo>
                  <a:pt x="20508" y="9452"/>
                </a:lnTo>
                <a:lnTo>
                  <a:pt x="20753" y="9519"/>
                </a:lnTo>
                <a:lnTo>
                  <a:pt x="20890" y="9485"/>
                </a:lnTo>
                <a:lnTo>
                  <a:pt x="20972" y="9352"/>
                </a:lnTo>
                <a:lnTo>
                  <a:pt x="21027" y="9086"/>
                </a:lnTo>
                <a:lnTo>
                  <a:pt x="21081" y="8687"/>
                </a:lnTo>
                <a:lnTo>
                  <a:pt x="21245" y="8620"/>
                </a:lnTo>
                <a:lnTo>
                  <a:pt x="21354" y="8620"/>
                </a:lnTo>
                <a:lnTo>
                  <a:pt x="21463" y="8587"/>
                </a:lnTo>
                <a:lnTo>
                  <a:pt x="21518" y="8587"/>
                </a:lnTo>
                <a:lnTo>
                  <a:pt x="21600" y="8487"/>
                </a:lnTo>
                <a:lnTo>
                  <a:pt x="21600" y="8320"/>
                </a:lnTo>
                <a:lnTo>
                  <a:pt x="21545" y="8187"/>
                </a:lnTo>
                <a:lnTo>
                  <a:pt x="21545" y="7988"/>
                </a:lnTo>
                <a:lnTo>
                  <a:pt x="19361" y="7522"/>
                </a:lnTo>
                <a:lnTo>
                  <a:pt x="18979" y="7322"/>
                </a:lnTo>
                <a:lnTo>
                  <a:pt x="18542" y="7022"/>
                </a:lnTo>
                <a:lnTo>
                  <a:pt x="18159" y="6623"/>
                </a:lnTo>
                <a:lnTo>
                  <a:pt x="17804" y="6190"/>
                </a:lnTo>
                <a:lnTo>
                  <a:pt x="17504" y="5858"/>
                </a:lnTo>
                <a:lnTo>
                  <a:pt x="16494" y="6457"/>
                </a:lnTo>
                <a:lnTo>
                  <a:pt x="16166" y="6024"/>
                </a:lnTo>
                <a:lnTo>
                  <a:pt x="15947" y="5758"/>
                </a:lnTo>
                <a:lnTo>
                  <a:pt x="15811" y="5558"/>
                </a:lnTo>
                <a:lnTo>
                  <a:pt x="15674" y="5458"/>
                </a:lnTo>
                <a:lnTo>
                  <a:pt x="15538" y="5458"/>
                </a:lnTo>
                <a:lnTo>
                  <a:pt x="15319" y="5525"/>
                </a:lnTo>
                <a:lnTo>
                  <a:pt x="15046" y="5658"/>
                </a:lnTo>
                <a:lnTo>
                  <a:pt x="14773" y="5392"/>
                </a:lnTo>
                <a:lnTo>
                  <a:pt x="14446" y="5159"/>
                </a:lnTo>
                <a:lnTo>
                  <a:pt x="14172" y="4959"/>
                </a:lnTo>
                <a:lnTo>
                  <a:pt x="13927" y="4759"/>
                </a:lnTo>
                <a:lnTo>
                  <a:pt x="13790" y="4493"/>
                </a:lnTo>
                <a:lnTo>
                  <a:pt x="13790" y="4160"/>
                </a:lnTo>
                <a:lnTo>
                  <a:pt x="13408" y="3927"/>
                </a:lnTo>
                <a:lnTo>
                  <a:pt x="12944" y="3761"/>
                </a:lnTo>
                <a:lnTo>
                  <a:pt x="12534" y="3594"/>
                </a:lnTo>
                <a:lnTo>
                  <a:pt x="11660" y="3228"/>
                </a:lnTo>
                <a:lnTo>
                  <a:pt x="9913" y="2696"/>
                </a:lnTo>
                <a:lnTo>
                  <a:pt x="8984" y="2430"/>
                </a:lnTo>
                <a:lnTo>
                  <a:pt x="8684" y="2330"/>
                </a:lnTo>
                <a:lnTo>
                  <a:pt x="8301" y="2063"/>
                </a:lnTo>
                <a:lnTo>
                  <a:pt x="7837" y="1797"/>
                </a:lnTo>
                <a:lnTo>
                  <a:pt x="7400" y="1564"/>
                </a:lnTo>
                <a:lnTo>
                  <a:pt x="6936" y="1331"/>
                </a:lnTo>
                <a:lnTo>
                  <a:pt x="6526" y="1265"/>
                </a:lnTo>
                <a:lnTo>
                  <a:pt x="6199" y="1331"/>
                </a:lnTo>
                <a:lnTo>
                  <a:pt x="5816" y="1132"/>
                </a:lnTo>
                <a:lnTo>
                  <a:pt x="5243" y="899"/>
                </a:lnTo>
                <a:lnTo>
                  <a:pt x="4861" y="832"/>
                </a:lnTo>
                <a:lnTo>
                  <a:pt x="4615" y="799"/>
                </a:lnTo>
                <a:lnTo>
                  <a:pt x="4342" y="599"/>
                </a:lnTo>
                <a:lnTo>
                  <a:pt x="4041" y="399"/>
                </a:lnTo>
                <a:lnTo>
                  <a:pt x="3577" y="0"/>
                </a:lnTo>
                <a:lnTo>
                  <a:pt x="3195" y="0"/>
                </a:lnTo>
                <a:lnTo>
                  <a:pt x="3086" y="67"/>
                </a:lnTo>
                <a:lnTo>
                  <a:pt x="3004" y="200"/>
                </a:lnTo>
                <a:lnTo>
                  <a:pt x="2949" y="399"/>
                </a:lnTo>
                <a:lnTo>
                  <a:pt x="2813" y="799"/>
                </a:lnTo>
                <a:lnTo>
                  <a:pt x="1966" y="799"/>
                </a:lnTo>
                <a:lnTo>
                  <a:pt x="1638" y="899"/>
                </a:lnTo>
                <a:lnTo>
                  <a:pt x="1447" y="1065"/>
                </a:lnTo>
                <a:lnTo>
                  <a:pt x="1311" y="1431"/>
                </a:lnTo>
                <a:lnTo>
                  <a:pt x="1256" y="1897"/>
                </a:lnTo>
                <a:lnTo>
                  <a:pt x="1393" y="2197"/>
                </a:lnTo>
                <a:lnTo>
                  <a:pt x="1557" y="2396"/>
                </a:lnTo>
                <a:lnTo>
                  <a:pt x="1638" y="2563"/>
                </a:lnTo>
                <a:lnTo>
                  <a:pt x="1693" y="2696"/>
                </a:lnTo>
                <a:lnTo>
                  <a:pt x="1693" y="2829"/>
                </a:lnTo>
                <a:lnTo>
                  <a:pt x="1611" y="3029"/>
                </a:lnTo>
                <a:lnTo>
                  <a:pt x="1475" y="3328"/>
                </a:lnTo>
                <a:lnTo>
                  <a:pt x="1229" y="3761"/>
                </a:lnTo>
                <a:lnTo>
                  <a:pt x="2512" y="4060"/>
                </a:lnTo>
                <a:lnTo>
                  <a:pt x="2485" y="4194"/>
                </a:lnTo>
                <a:lnTo>
                  <a:pt x="2458" y="4293"/>
                </a:lnTo>
                <a:lnTo>
                  <a:pt x="2376" y="4360"/>
                </a:lnTo>
                <a:lnTo>
                  <a:pt x="2266" y="4493"/>
                </a:lnTo>
                <a:lnTo>
                  <a:pt x="2212" y="4626"/>
                </a:lnTo>
                <a:lnTo>
                  <a:pt x="2813" y="4859"/>
                </a:lnTo>
                <a:lnTo>
                  <a:pt x="3304" y="5092"/>
                </a:lnTo>
                <a:lnTo>
                  <a:pt x="3714" y="5292"/>
                </a:lnTo>
                <a:lnTo>
                  <a:pt x="4178" y="5558"/>
                </a:lnTo>
                <a:lnTo>
                  <a:pt x="4697" y="5957"/>
                </a:lnTo>
                <a:lnTo>
                  <a:pt x="4861" y="6723"/>
                </a:lnTo>
                <a:lnTo>
                  <a:pt x="3577" y="7688"/>
                </a:lnTo>
                <a:lnTo>
                  <a:pt x="3113" y="11449"/>
                </a:lnTo>
                <a:lnTo>
                  <a:pt x="2185" y="11982"/>
                </a:lnTo>
                <a:lnTo>
                  <a:pt x="1857" y="11316"/>
                </a:lnTo>
                <a:lnTo>
                  <a:pt x="1830" y="11349"/>
                </a:lnTo>
                <a:lnTo>
                  <a:pt x="1830" y="11449"/>
                </a:lnTo>
                <a:lnTo>
                  <a:pt x="1802" y="11582"/>
                </a:lnTo>
                <a:lnTo>
                  <a:pt x="1748" y="11649"/>
                </a:lnTo>
                <a:lnTo>
                  <a:pt x="1748" y="11782"/>
                </a:lnTo>
                <a:lnTo>
                  <a:pt x="1884" y="12115"/>
                </a:lnTo>
                <a:lnTo>
                  <a:pt x="1993" y="12481"/>
                </a:lnTo>
                <a:lnTo>
                  <a:pt x="2103" y="12814"/>
                </a:lnTo>
                <a:lnTo>
                  <a:pt x="2212" y="13113"/>
                </a:lnTo>
                <a:lnTo>
                  <a:pt x="2239" y="13280"/>
                </a:lnTo>
                <a:lnTo>
                  <a:pt x="1502" y="15210"/>
                </a:lnTo>
                <a:lnTo>
                  <a:pt x="2348" y="15576"/>
                </a:lnTo>
                <a:lnTo>
                  <a:pt x="2185" y="15709"/>
                </a:lnTo>
                <a:lnTo>
                  <a:pt x="1939" y="15742"/>
                </a:lnTo>
                <a:lnTo>
                  <a:pt x="1638" y="15776"/>
                </a:lnTo>
                <a:lnTo>
                  <a:pt x="1447" y="15842"/>
                </a:lnTo>
                <a:lnTo>
                  <a:pt x="1256" y="15975"/>
                </a:lnTo>
                <a:lnTo>
                  <a:pt x="0" y="17972"/>
                </a:lnTo>
                <a:lnTo>
                  <a:pt x="437" y="18438"/>
                </a:lnTo>
                <a:lnTo>
                  <a:pt x="928" y="18804"/>
                </a:lnTo>
                <a:lnTo>
                  <a:pt x="1393" y="19204"/>
                </a:lnTo>
                <a:lnTo>
                  <a:pt x="1884" y="19570"/>
                </a:lnTo>
                <a:lnTo>
                  <a:pt x="2321" y="20002"/>
                </a:lnTo>
                <a:lnTo>
                  <a:pt x="2703" y="20535"/>
                </a:lnTo>
                <a:lnTo>
                  <a:pt x="2949" y="21201"/>
                </a:lnTo>
                <a:lnTo>
                  <a:pt x="3058" y="21367"/>
                </a:lnTo>
                <a:lnTo>
                  <a:pt x="3222" y="21500"/>
                </a:lnTo>
                <a:lnTo>
                  <a:pt x="3495" y="21533"/>
                </a:lnTo>
                <a:lnTo>
                  <a:pt x="3741" y="21600"/>
                </a:lnTo>
                <a:lnTo>
                  <a:pt x="3878" y="21600"/>
                </a:lnTo>
                <a:lnTo>
                  <a:pt x="4751" y="21367"/>
                </a:lnTo>
                <a:lnTo>
                  <a:pt x="5571" y="21167"/>
                </a:lnTo>
                <a:lnTo>
                  <a:pt x="6363" y="21034"/>
                </a:lnTo>
                <a:lnTo>
                  <a:pt x="7182" y="21034"/>
                </a:lnTo>
                <a:lnTo>
                  <a:pt x="8056" y="21201"/>
                </a:lnTo>
                <a:lnTo>
                  <a:pt x="8356" y="21201"/>
                </a:lnTo>
                <a:lnTo>
                  <a:pt x="8547" y="21300"/>
                </a:lnTo>
                <a:lnTo>
                  <a:pt x="8711" y="21500"/>
                </a:lnTo>
                <a:lnTo>
                  <a:pt x="8766" y="21533"/>
                </a:lnTo>
                <a:lnTo>
                  <a:pt x="8820" y="21533"/>
                </a:lnTo>
                <a:lnTo>
                  <a:pt x="8929" y="21434"/>
                </a:lnTo>
                <a:lnTo>
                  <a:pt x="9148" y="21201"/>
                </a:lnTo>
                <a:lnTo>
                  <a:pt x="9558" y="21201"/>
                </a:lnTo>
                <a:lnTo>
                  <a:pt x="10049" y="21067"/>
                </a:lnTo>
                <a:lnTo>
                  <a:pt x="10541" y="20835"/>
                </a:lnTo>
                <a:lnTo>
                  <a:pt x="11524" y="20302"/>
                </a:lnTo>
                <a:lnTo>
                  <a:pt x="11961" y="20136"/>
                </a:lnTo>
                <a:lnTo>
                  <a:pt x="12397" y="20069"/>
                </a:lnTo>
                <a:lnTo>
                  <a:pt x="12643" y="19936"/>
                </a:lnTo>
                <a:lnTo>
                  <a:pt x="12698" y="19836"/>
                </a:lnTo>
                <a:lnTo>
                  <a:pt x="12698" y="19803"/>
                </a:lnTo>
                <a:lnTo>
                  <a:pt x="12643" y="19703"/>
                </a:lnTo>
                <a:lnTo>
                  <a:pt x="12561" y="19537"/>
                </a:lnTo>
                <a:lnTo>
                  <a:pt x="12534" y="19337"/>
                </a:lnTo>
                <a:lnTo>
                  <a:pt x="13080" y="18804"/>
                </a:lnTo>
                <a:lnTo>
                  <a:pt x="13544" y="18471"/>
                </a:lnTo>
                <a:lnTo>
                  <a:pt x="13899" y="18205"/>
                </a:lnTo>
                <a:lnTo>
                  <a:pt x="14145" y="18105"/>
                </a:lnTo>
                <a:lnTo>
                  <a:pt x="14364" y="17972"/>
                </a:lnTo>
                <a:lnTo>
                  <a:pt x="14527" y="17706"/>
                </a:lnTo>
                <a:lnTo>
                  <a:pt x="14555" y="17540"/>
                </a:lnTo>
                <a:lnTo>
                  <a:pt x="14555" y="16907"/>
                </a:lnTo>
                <a:lnTo>
                  <a:pt x="14418" y="16441"/>
                </a:lnTo>
                <a:lnTo>
                  <a:pt x="14200" y="15909"/>
                </a:lnTo>
                <a:lnTo>
                  <a:pt x="14063" y="15376"/>
                </a:lnTo>
                <a:lnTo>
                  <a:pt x="14118" y="14810"/>
                </a:lnTo>
                <a:lnTo>
                  <a:pt x="14282" y="14211"/>
                </a:lnTo>
                <a:lnTo>
                  <a:pt x="14609" y="13646"/>
                </a:lnTo>
                <a:lnTo>
                  <a:pt x="14992" y="13180"/>
                </a:lnTo>
                <a:lnTo>
                  <a:pt x="15401" y="12714"/>
                </a:lnTo>
                <a:lnTo>
                  <a:pt x="15865" y="12214"/>
                </a:lnTo>
                <a:lnTo>
                  <a:pt x="16302" y="11682"/>
                </a:lnTo>
                <a:lnTo>
                  <a:pt x="16739" y="11116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2" name="Shape 7795"/>
          <p:cNvSpPr/>
          <p:nvPr/>
        </p:nvSpPr>
        <p:spPr>
          <a:xfrm>
            <a:off x="8908660" y="5765683"/>
            <a:ext cx="117994" cy="103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" y="5498"/>
                </a:moveTo>
                <a:lnTo>
                  <a:pt x="4800" y="2356"/>
                </a:lnTo>
                <a:lnTo>
                  <a:pt x="7886" y="785"/>
                </a:lnTo>
                <a:lnTo>
                  <a:pt x="9600" y="0"/>
                </a:lnTo>
                <a:lnTo>
                  <a:pt x="11314" y="0"/>
                </a:lnTo>
                <a:lnTo>
                  <a:pt x="12343" y="785"/>
                </a:lnTo>
                <a:lnTo>
                  <a:pt x="13714" y="1964"/>
                </a:lnTo>
                <a:lnTo>
                  <a:pt x="15429" y="2356"/>
                </a:lnTo>
                <a:lnTo>
                  <a:pt x="17486" y="3535"/>
                </a:lnTo>
                <a:lnTo>
                  <a:pt x="21257" y="3927"/>
                </a:lnTo>
                <a:lnTo>
                  <a:pt x="21600" y="8640"/>
                </a:lnTo>
                <a:lnTo>
                  <a:pt x="20229" y="12960"/>
                </a:lnTo>
                <a:lnTo>
                  <a:pt x="17486" y="17673"/>
                </a:lnTo>
                <a:lnTo>
                  <a:pt x="14400" y="21600"/>
                </a:lnTo>
                <a:lnTo>
                  <a:pt x="9257" y="21207"/>
                </a:lnTo>
                <a:lnTo>
                  <a:pt x="4800" y="19244"/>
                </a:lnTo>
                <a:lnTo>
                  <a:pt x="2057" y="16102"/>
                </a:lnTo>
                <a:lnTo>
                  <a:pt x="343" y="12960"/>
                </a:lnTo>
                <a:lnTo>
                  <a:pt x="0" y="9033"/>
                </a:lnTo>
                <a:lnTo>
                  <a:pt x="343" y="5498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3" name="Shape 7777"/>
          <p:cNvSpPr/>
          <p:nvPr/>
        </p:nvSpPr>
        <p:spPr>
          <a:xfrm>
            <a:off x="9455984" y="3443267"/>
            <a:ext cx="867155" cy="1181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16" y="13282"/>
                </a:moveTo>
                <a:lnTo>
                  <a:pt x="15209" y="13008"/>
                </a:lnTo>
                <a:lnTo>
                  <a:pt x="16048" y="12803"/>
                </a:lnTo>
                <a:lnTo>
                  <a:pt x="16795" y="12597"/>
                </a:lnTo>
                <a:lnTo>
                  <a:pt x="17588" y="12358"/>
                </a:lnTo>
                <a:lnTo>
                  <a:pt x="18381" y="12049"/>
                </a:lnTo>
                <a:lnTo>
                  <a:pt x="19034" y="11673"/>
                </a:lnTo>
                <a:lnTo>
                  <a:pt x="19687" y="11125"/>
                </a:lnTo>
                <a:lnTo>
                  <a:pt x="20200" y="10441"/>
                </a:lnTo>
                <a:lnTo>
                  <a:pt x="21460" y="10783"/>
                </a:lnTo>
                <a:lnTo>
                  <a:pt x="21600" y="10509"/>
                </a:lnTo>
                <a:lnTo>
                  <a:pt x="21507" y="10269"/>
                </a:lnTo>
                <a:lnTo>
                  <a:pt x="21413" y="9961"/>
                </a:lnTo>
                <a:lnTo>
                  <a:pt x="21227" y="9482"/>
                </a:lnTo>
                <a:lnTo>
                  <a:pt x="20854" y="7497"/>
                </a:lnTo>
                <a:lnTo>
                  <a:pt x="19361" y="5819"/>
                </a:lnTo>
                <a:lnTo>
                  <a:pt x="19547" y="5203"/>
                </a:lnTo>
                <a:lnTo>
                  <a:pt x="19921" y="4655"/>
                </a:lnTo>
                <a:lnTo>
                  <a:pt x="19361" y="2704"/>
                </a:lnTo>
                <a:lnTo>
                  <a:pt x="19267" y="2567"/>
                </a:lnTo>
                <a:lnTo>
                  <a:pt x="18894" y="2465"/>
                </a:lnTo>
                <a:lnTo>
                  <a:pt x="18521" y="2259"/>
                </a:lnTo>
                <a:lnTo>
                  <a:pt x="18194" y="2157"/>
                </a:lnTo>
                <a:lnTo>
                  <a:pt x="17868" y="2020"/>
                </a:lnTo>
                <a:lnTo>
                  <a:pt x="17821" y="1848"/>
                </a:lnTo>
                <a:lnTo>
                  <a:pt x="18008" y="1712"/>
                </a:lnTo>
                <a:lnTo>
                  <a:pt x="18288" y="1540"/>
                </a:lnTo>
                <a:lnTo>
                  <a:pt x="18381" y="1267"/>
                </a:lnTo>
                <a:lnTo>
                  <a:pt x="18241" y="993"/>
                </a:lnTo>
                <a:lnTo>
                  <a:pt x="18054" y="685"/>
                </a:lnTo>
                <a:lnTo>
                  <a:pt x="17821" y="479"/>
                </a:lnTo>
                <a:lnTo>
                  <a:pt x="17635" y="274"/>
                </a:lnTo>
                <a:lnTo>
                  <a:pt x="17448" y="137"/>
                </a:lnTo>
                <a:lnTo>
                  <a:pt x="17261" y="34"/>
                </a:lnTo>
                <a:lnTo>
                  <a:pt x="17028" y="0"/>
                </a:lnTo>
                <a:lnTo>
                  <a:pt x="16888" y="68"/>
                </a:lnTo>
                <a:lnTo>
                  <a:pt x="16562" y="308"/>
                </a:lnTo>
                <a:lnTo>
                  <a:pt x="16515" y="479"/>
                </a:lnTo>
                <a:lnTo>
                  <a:pt x="16562" y="616"/>
                </a:lnTo>
                <a:lnTo>
                  <a:pt x="16748" y="650"/>
                </a:lnTo>
                <a:lnTo>
                  <a:pt x="16935" y="753"/>
                </a:lnTo>
                <a:lnTo>
                  <a:pt x="17121" y="822"/>
                </a:lnTo>
                <a:lnTo>
                  <a:pt x="17168" y="958"/>
                </a:lnTo>
                <a:lnTo>
                  <a:pt x="17028" y="1130"/>
                </a:lnTo>
                <a:lnTo>
                  <a:pt x="16702" y="1438"/>
                </a:lnTo>
                <a:lnTo>
                  <a:pt x="15908" y="1848"/>
                </a:lnTo>
                <a:lnTo>
                  <a:pt x="15209" y="2020"/>
                </a:lnTo>
                <a:lnTo>
                  <a:pt x="14602" y="2020"/>
                </a:lnTo>
                <a:lnTo>
                  <a:pt x="14042" y="1985"/>
                </a:lnTo>
                <a:lnTo>
                  <a:pt x="13762" y="1883"/>
                </a:lnTo>
                <a:lnTo>
                  <a:pt x="13716" y="2020"/>
                </a:lnTo>
                <a:lnTo>
                  <a:pt x="13529" y="2225"/>
                </a:lnTo>
                <a:lnTo>
                  <a:pt x="13389" y="2499"/>
                </a:lnTo>
                <a:lnTo>
                  <a:pt x="13343" y="2704"/>
                </a:lnTo>
                <a:lnTo>
                  <a:pt x="12083" y="2533"/>
                </a:lnTo>
                <a:lnTo>
                  <a:pt x="11943" y="1985"/>
                </a:lnTo>
                <a:lnTo>
                  <a:pt x="11476" y="1780"/>
                </a:lnTo>
                <a:lnTo>
                  <a:pt x="10777" y="1575"/>
                </a:lnTo>
                <a:lnTo>
                  <a:pt x="10030" y="1438"/>
                </a:lnTo>
                <a:lnTo>
                  <a:pt x="9330" y="1369"/>
                </a:lnTo>
                <a:lnTo>
                  <a:pt x="9377" y="1095"/>
                </a:lnTo>
                <a:lnTo>
                  <a:pt x="9517" y="856"/>
                </a:lnTo>
                <a:lnTo>
                  <a:pt x="9610" y="650"/>
                </a:lnTo>
                <a:lnTo>
                  <a:pt x="9610" y="445"/>
                </a:lnTo>
                <a:lnTo>
                  <a:pt x="9517" y="68"/>
                </a:lnTo>
                <a:lnTo>
                  <a:pt x="6345" y="68"/>
                </a:lnTo>
                <a:lnTo>
                  <a:pt x="6485" y="616"/>
                </a:lnTo>
                <a:lnTo>
                  <a:pt x="6765" y="1232"/>
                </a:lnTo>
                <a:lnTo>
                  <a:pt x="7138" y="1746"/>
                </a:lnTo>
                <a:lnTo>
                  <a:pt x="7558" y="2157"/>
                </a:lnTo>
                <a:lnTo>
                  <a:pt x="7464" y="2362"/>
                </a:lnTo>
                <a:lnTo>
                  <a:pt x="7371" y="2636"/>
                </a:lnTo>
                <a:lnTo>
                  <a:pt x="7278" y="2841"/>
                </a:lnTo>
                <a:lnTo>
                  <a:pt x="6905" y="2978"/>
                </a:lnTo>
                <a:lnTo>
                  <a:pt x="6811" y="3081"/>
                </a:lnTo>
                <a:lnTo>
                  <a:pt x="6718" y="3115"/>
                </a:lnTo>
                <a:lnTo>
                  <a:pt x="6345" y="2841"/>
                </a:lnTo>
                <a:lnTo>
                  <a:pt x="6345" y="3355"/>
                </a:lnTo>
                <a:lnTo>
                  <a:pt x="6298" y="3731"/>
                </a:lnTo>
                <a:lnTo>
                  <a:pt x="6158" y="3971"/>
                </a:lnTo>
                <a:lnTo>
                  <a:pt x="5925" y="4074"/>
                </a:lnTo>
                <a:lnTo>
                  <a:pt x="5365" y="4074"/>
                </a:lnTo>
                <a:lnTo>
                  <a:pt x="5132" y="4039"/>
                </a:lnTo>
                <a:lnTo>
                  <a:pt x="4572" y="3560"/>
                </a:lnTo>
                <a:lnTo>
                  <a:pt x="4292" y="3286"/>
                </a:lnTo>
                <a:lnTo>
                  <a:pt x="4059" y="3115"/>
                </a:lnTo>
                <a:lnTo>
                  <a:pt x="2986" y="3902"/>
                </a:lnTo>
                <a:lnTo>
                  <a:pt x="3546" y="5443"/>
                </a:lnTo>
                <a:lnTo>
                  <a:pt x="2239" y="6572"/>
                </a:lnTo>
                <a:lnTo>
                  <a:pt x="2752" y="7154"/>
                </a:lnTo>
                <a:lnTo>
                  <a:pt x="47" y="8729"/>
                </a:lnTo>
                <a:lnTo>
                  <a:pt x="47" y="10749"/>
                </a:lnTo>
                <a:lnTo>
                  <a:pt x="0" y="11262"/>
                </a:lnTo>
                <a:lnTo>
                  <a:pt x="0" y="11776"/>
                </a:lnTo>
                <a:lnTo>
                  <a:pt x="886" y="14309"/>
                </a:lnTo>
                <a:lnTo>
                  <a:pt x="1446" y="14719"/>
                </a:lnTo>
                <a:lnTo>
                  <a:pt x="1679" y="14959"/>
                </a:lnTo>
                <a:lnTo>
                  <a:pt x="1726" y="15165"/>
                </a:lnTo>
                <a:lnTo>
                  <a:pt x="1726" y="15473"/>
                </a:lnTo>
                <a:lnTo>
                  <a:pt x="1679" y="15575"/>
                </a:lnTo>
                <a:lnTo>
                  <a:pt x="1679" y="15644"/>
                </a:lnTo>
                <a:lnTo>
                  <a:pt x="1540" y="15746"/>
                </a:lnTo>
                <a:lnTo>
                  <a:pt x="2239" y="15883"/>
                </a:lnTo>
                <a:lnTo>
                  <a:pt x="2799" y="15952"/>
                </a:lnTo>
                <a:lnTo>
                  <a:pt x="3452" y="15986"/>
                </a:lnTo>
                <a:lnTo>
                  <a:pt x="4012" y="16089"/>
                </a:lnTo>
                <a:lnTo>
                  <a:pt x="4619" y="16294"/>
                </a:lnTo>
                <a:lnTo>
                  <a:pt x="5132" y="16705"/>
                </a:lnTo>
                <a:lnTo>
                  <a:pt x="5085" y="17184"/>
                </a:lnTo>
                <a:lnTo>
                  <a:pt x="4805" y="17766"/>
                </a:lnTo>
                <a:lnTo>
                  <a:pt x="4479" y="18280"/>
                </a:lnTo>
                <a:lnTo>
                  <a:pt x="4152" y="18725"/>
                </a:lnTo>
                <a:lnTo>
                  <a:pt x="3779" y="19170"/>
                </a:lnTo>
                <a:lnTo>
                  <a:pt x="3546" y="19683"/>
                </a:lnTo>
                <a:lnTo>
                  <a:pt x="3452" y="20265"/>
                </a:lnTo>
                <a:lnTo>
                  <a:pt x="3592" y="20915"/>
                </a:lnTo>
                <a:lnTo>
                  <a:pt x="3872" y="20915"/>
                </a:lnTo>
                <a:lnTo>
                  <a:pt x="4292" y="20881"/>
                </a:lnTo>
                <a:lnTo>
                  <a:pt x="4712" y="20813"/>
                </a:lnTo>
                <a:lnTo>
                  <a:pt x="5132" y="20778"/>
                </a:lnTo>
                <a:lnTo>
                  <a:pt x="5272" y="20642"/>
                </a:lnTo>
                <a:lnTo>
                  <a:pt x="5085" y="20265"/>
                </a:lnTo>
                <a:lnTo>
                  <a:pt x="5272" y="20025"/>
                </a:lnTo>
                <a:lnTo>
                  <a:pt x="5552" y="19991"/>
                </a:lnTo>
                <a:lnTo>
                  <a:pt x="5925" y="20025"/>
                </a:lnTo>
                <a:lnTo>
                  <a:pt x="6345" y="20128"/>
                </a:lnTo>
                <a:lnTo>
                  <a:pt x="6811" y="20299"/>
                </a:lnTo>
                <a:lnTo>
                  <a:pt x="7558" y="20642"/>
                </a:lnTo>
                <a:lnTo>
                  <a:pt x="7791" y="20778"/>
                </a:lnTo>
                <a:lnTo>
                  <a:pt x="8071" y="20744"/>
                </a:lnTo>
                <a:lnTo>
                  <a:pt x="8537" y="20710"/>
                </a:lnTo>
                <a:lnTo>
                  <a:pt x="9097" y="20710"/>
                </a:lnTo>
                <a:lnTo>
                  <a:pt x="10730" y="21600"/>
                </a:lnTo>
                <a:lnTo>
                  <a:pt x="11290" y="21258"/>
                </a:lnTo>
                <a:lnTo>
                  <a:pt x="12036" y="20950"/>
                </a:lnTo>
                <a:lnTo>
                  <a:pt x="12783" y="20778"/>
                </a:lnTo>
                <a:lnTo>
                  <a:pt x="13856" y="20573"/>
                </a:lnTo>
                <a:lnTo>
                  <a:pt x="15022" y="20436"/>
                </a:lnTo>
                <a:lnTo>
                  <a:pt x="16188" y="20402"/>
                </a:lnTo>
                <a:lnTo>
                  <a:pt x="17261" y="20265"/>
                </a:lnTo>
                <a:lnTo>
                  <a:pt x="17215" y="20162"/>
                </a:lnTo>
                <a:lnTo>
                  <a:pt x="17168" y="20094"/>
                </a:lnTo>
                <a:lnTo>
                  <a:pt x="17028" y="19957"/>
                </a:lnTo>
                <a:lnTo>
                  <a:pt x="16935" y="19854"/>
                </a:lnTo>
                <a:lnTo>
                  <a:pt x="16748" y="19786"/>
                </a:lnTo>
                <a:lnTo>
                  <a:pt x="16608" y="19717"/>
                </a:lnTo>
                <a:lnTo>
                  <a:pt x="16515" y="19683"/>
                </a:lnTo>
                <a:lnTo>
                  <a:pt x="16981" y="19306"/>
                </a:lnTo>
                <a:lnTo>
                  <a:pt x="17681" y="18861"/>
                </a:lnTo>
                <a:lnTo>
                  <a:pt x="18474" y="18451"/>
                </a:lnTo>
                <a:lnTo>
                  <a:pt x="19314" y="18108"/>
                </a:lnTo>
                <a:lnTo>
                  <a:pt x="20107" y="17835"/>
                </a:lnTo>
                <a:lnTo>
                  <a:pt x="20714" y="17698"/>
                </a:lnTo>
                <a:lnTo>
                  <a:pt x="20154" y="17184"/>
                </a:lnTo>
                <a:lnTo>
                  <a:pt x="20014" y="17081"/>
                </a:lnTo>
                <a:lnTo>
                  <a:pt x="19781" y="17013"/>
                </a:lnTo>
                <a:lnTo>
                  <a:pt x="19547" y="16910"/>
                </a:lnTo>
                <a:lnTo>
                  <a:pt x="19174" y="16808"/>
                </a:lnTo>
                <a:lnTo>
                  <a:pt x="18801" y="16568"/>
                </a:lnTo>
                <a:lnTo>
                  <a:pt x="18241" y="16191"/>
                </a:lnTo>
                <a:lnTo>
                  <a:pt x="17681" y="15644"/>
                </a:lnTo>
                <a:lnTo>
                  <a:pt x="17215" y="15130"/>
                </a:lnTo>
                <a:lnTo>
                  <a:pt x="16795" y="14651"/>
                </a:lnTo>
                <a:lnTo>
                  <a:pt x="16515" y="14240"/>
                </a:lnTo>
                <a:lnTo>
                  <a:pt x="16282" y="14001"/>
                </a:lnTo>
                <a:lnTo>
                  <a:pt x="16188" y="13898"/>
                </a:lnTo>
                <a:lnTo>
                  <a:pt x="14416" y="13282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4" name="Shape 7793"/>
          <p:cNvSpPr/>
          <p:nvPr/>
        </p:nvSpPr>
        <p:spPr>
          <a:xfrm>
            <a:off x="9435108" y="4663316"/>
            <a:ext cx="1385949" cy="1419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3" y="7580"/>
                </a:moveTo>
                <a:lnTo>
                  <a:pt x="1751" y="7665"/>
                </a:lnTo>
                <a:lnTo>
                  <a:pt x="1926" y="7637"/>
                </a:lnTo>
                <a:lnTo>
                  <a:pt x="2189" y="7580"/>
                </a:lnTo>
                <a:lnTo>
                  <a:pt x="2481" y="7380"/>
                </a:lnTo>
                <a:lnTo>
                  <a:pt x="2802" y="7209"/>
                </a:lnTo>
                <a:lnTo>
                  <a:pt x="3152" y="6982"/>
                </a:lnTo>
                <a:lnTo>
                  <a:pt x="3444" y="6754"/>
                </a:lnTo>
                <a:lnTo>
                  <a:pt x="3736" y="6583"/>
                </a:lnTo>
                <a:lnTo>
                  <a:pt x="3970" y="6469"/>
                </a:lnTo>
                <a:lnTo>
                  <a:pt x="4116" y="6412"/>
                </a:lnTo>
                <a:lnTo>
                  <a:pt x="4320" y="6497"/>
                </a:lnTo>
                <a:lnTo>
                  <a:pt x="4583" y="6668"/>
                </a:lnTo>
                <a:lnTo>
                  <a:pt x="4875" y="6754"/>
                </a:lnTo>
                <a:lnTo>
                  <a:pt x="5196" y="6839"/>
                </a:lnTo>
                <a:lnTo>
                  <a:pt x="5429" y="6868"/>
                </a:lnTo>
                <a:lnTo>
                  <a:pt x="5721" y="7323"/>
                </a:lnTo>
                <a:lnTo>
                  <a:pt x="5984" y="7665"/>
                </a:lnTo>
                <a:lnTo>
                  <a:pt x="6509" y="8292"/>
                </a:lnTo>
                <a:lnTo>
                  <a:pt x="6714" y="8634"/>
                </a:lnTo>
                <a:lnTo>
                  <a:pt x="6859" y="9062"/>
                </a:lnTo>
                <a:lnTo>
                  <a:pt x="6976" y="9603"/>
                </a:lnTo>
                <a:lnTo>
                  <a:pt x="7064" y="10059"/>
                </a:lnTo>
                <a:lnTo>
                  <a:pt x="7385" y="10458"/>
                </a:lnTo>
                <a:lnTo>
                  <a:pt x="7823" y="10857"/>
                </a:lnTo>
                <a:lnTo>
                  <a:pt x="8348" y="11256"/>
                </a:lnTo>
                <a:lnTo>
                  <a:pt x="8903" y="11626"/>
                </a:lnTo>
                <a:lnTo>
                  <a:pt x="9457" y="11940"/>
                </a:lnTo>
                <a:lnTo>
                  <a:pt x="9924" y="12253"/>
                </a:lnTo>
                <a:lnTo>
                  <a:pt x="10245" y="12510"/>
                </a:lnTo>
                <a:lnTo>
                  <a:pt x="10508" y="12795"/>
                </a:lnTo>
                <a:lnTo>
                  <a:pt x="10858" y="13108"/>
                </a:lnTo>
                <a:lnTo>
                  <a:pt x="11179" y="13450"/>
                </a:lnTo>
                <a:lnTo>
                  <a:pt x="11559" y="13735"/>
                </a:lnTo>
                <a:lnTo>
                  <a:pt x="11968" y="13849"/>
                </a:lnTo>
                <a:lnTo>
                  <a:pt x="12376" y="13821"/>
                </a:lnTo>
                <a:lnTo>
                  <a:pt x="12843" y="13935"/>
                </a:lnTo>
                <a:lnTo>
                  <a:pt x="13135" y="14134"/>
                </a:lnTo>
                <a:lnTo>
                  <a:pt x="13369" y="14391"/>
                </a:lnTo>
                <a:lnTo>
                  <a:pt x="13544" y="14732"/>
                </a:lnTo>
                <a:lnTo>
                  <a:pt x="13690" y="15103"/>
                </a:lnTo>
                <a:lnTo>
                  <a:pt x="13982" y="15274"/>
                </a:lnTo>
                <a:lnTo>
                  <a:pt x="14361" y="15388"/>
                </a:lnTo>
                <a:lnTo>
                  <a:pt x="14770" y="15445"/>
                </a:lnTo>
                <a:lnTo>
                  <a:pt x="15120" y="15530"/>
                </a:lnTo>
                <a:lnTo>
                  <a:pt x="15383" y="15559"/>
                </a:lnTo>
                <a:lnTo>
                  <a:pt x="15412" y="16015"/>
                </a:lnTo>
                <a:lnTo>
                  <a:pt x="15529" y="16357"/>
                </a:lnTo>
                <a:lnTo>
                  <a:pt x="15675" y="16699"/>
                </a:lnTo>
                <a:lnTo>
                  <a:pt x="16200" y="16756"/>
                </a:lnTo>
                <a:lnTo>
                  <a:pt x="16609" y="16955"/>
                </a:lnTo>
                <a:lnTo>
                  <a:pt x="16959" y="17269"/>
                </a:lnTo>
                <a:lnTo>
                  <a:pt x="17251" y="17639"/>
                </a:lnTo>
                <a:lnTo>
                  <a:pt x="17484" y="18123"/>
                </a:lnTo>
                <a:lnTo>
                  <a:pt x="17689" y="18551"/>
                </a:lnTo>
                <a:lnTo>
                  <a:pt x="17835" y="19035"/>
                </a:lnTo>
                <a:lnTo>
                  <a:pt x="18039" y="19520"/>
                </a:lnTo>
                <a:lnTo>
                  <a:pt x="18185" y="19919"/>
                </a:lnTo>
                <a:lnTo>
                  <a:pt x="18039" y="19976"/>
                </a:lnTo>
                <a:lnTo>
                  <a:pt x="17835" y="20090"/>
                </a:lnTo>
                <a:lnTo>
                  <a:pt x="17659" y="20175"/>
                </a:lnTo>
                <a:lnTo>
                  <a:pt x="17514" y="20232"/>
                </a:lnTo>
                <a:lnTo>
                  <a:pt x="17514" y="20517"/>
                </a:lnTo>
                <a:lnTo>
                  <a:pt x="17426" y="20888"/>
                </a:lnTo>
                <a:lnTo>
                  <a:pt x="17309" y="21230"/>
                </a:lnTo>
                <a:lnTo>
                  <a:pt x="17222" y="21515"/>
                </a:lnTo>
                <a:lnTo>
                  <a:pt x="17543" y="21600"/>
                </a:lnTo>
                <a:lnTo>
                  <a:pt x="17805" y="21515"/>
                </a:lnTo>
                <a:lnTo>
                  <a:pt x="18010" y="21287"/>
                </a:lnTo>
                <a:lnTo>
                  <a:pt x="18185" y="21002"/>
                </a:lnTo>
                <a:lnTo>
                  <a:pt x="18302" y="20631"/>
                </a:lnTo>
                <a:lnTo>
                  <a:pt x="18360" y="20261"/>
                </a:lnTo>
                <a:lnTo>
                  <a:pt x="18448" y="19976"/>
                </a:lnTo>
                <a:lnTo>
                  <a:pt x="18506" y="19719"/>
                </a:lnTo>
                <a:lnTo>
                  <a:pt x="18594" y="19548"/>
                </a:lnTo>
                <a:lnTo>
                  <a:pt x="18827" y="19349"/>
                </a:lnTo>
                <a:lnTo>
                  <a:pt x="19352" y="19064"/>
                </a:lnTo>
                <a:lnTo>
                  <a:pt x="19528" y="18921"/>
                </a:lnTo>
                <a:lnTo>
                  <a:pt x="19440" y="18636"/>
                </a:lnTo>
                <a:lnTo>
                  <a:pt x="19382" y="18294"/>
                </a:lnTo>
                <a:lnTo>
                  <a:pt x="19352" y="17981"/>
                </a:lnTo>
                <a:lnTo>
                  <a:pt x="19119" y="17924"/>
                </a:lnTo>
                <a:lnTo>
                  <a:pt x="18856" y="17782"/>
                </a:lnTo>
                <a:lnTo>
                  <a:pt x="18564" y="17639"/>
                </a:lnTo>
                <a:lnTo>
                  <a:pt x="18331" y="17468"/>
                </a:lnTo>
                <a:lnTo>
                  <a:pt x="18185" y="17354"/>
                </a:lnTo>
                <a:lnTo>
                  <a:pt x="18214" y="16984"/>
                </a:lnTo>
                <a:lnTo>
                  <a:pt x="18360" y="16556"/>
                </a:lnTo>
                <a:lnTo>
                  <a:pt x="18594" y="16072"/>
                </a:lnTo>
                <a:lnTo>
                  <a:pt x="18827" y="15673"/>
                </a:lnTo>
                <a:lnTo>
                  <a:pt x="19002" y="15416"/>
                </a:lnTo>
                <a:lnTo>
                  <a:pt x="19440" y="15502"/>
                </a:lnTo>
                <a:lnTo>
                  <a:pt x="19965" y="15644"/>
                </a:lnTo>
                <a:lnTo>
                  <a:pt x="20462" y="15901"/>
                </a:lnTo>
                <a:lnTo>
                  <a:pt x="20899" y="16186"/>
                </a:lnTo>
                <a:lnTo>
                  <a:pt x="21250" y="16499"/>
                </a:lnTo>
                <a:lnTo>
                  <a:pt x="21512" y="16870"/>
                </a:lnTo>
                <a:lnTo>
                  <a:pt x="21600" y="16471"/>
                </a:lnTo>
                <a:lnTo>
                  <a:pt x="21542" y="16100"/>
                </a:lnTo>
                <a:lnTo>
                  <a:pt x="21337" y="15815"/>
                </a:lnTo>
                <a:lnTo>
                  <a:pt x="21016" y="15530"/>
                </a:lnTo>
                <a:lnTo>
                  <a:pt x="20695" y="15274"/>
                </a:lnTo>
                <a:lnTo>
                  <a:pt x="20316" y="15103"/>
                </a:lnTo>
                <a:lnTo>
                  <a:pt x="20024" y="14932"/>
                </a:lnTo>
                <a:lnTo>
                  <a:pt x="19528" y="14732"/>
                </a:lnTo>
                <a:lnTo>
                  <a:pt x="18973" y="14476"/>
                </a:lnTo>
                <a:lnTo>
                  <a:pt x="18360" y="14163"/>
                </a:lnTo>
                <a:lnTo>
                  <a:pt x="17747" y="13878"/>
                </a:lnTo>
                <a:lnTo>
                  <a:pt x="17163" y="13593"/>
                </a:lnTo>
                <a:lnTo>
                  <a:pt x="16725" y="13336"/>
                </a:lnTo>
                <a:lnTo>
                  <a:pt x="16755" y="13165"/>
                </a:lnTo>
                <a:lnTo>
                  <a:pt x="16871" y="12937"/>
                </a:lnTo>
                <a:lnTo>
                  <a:pt x="17046" y="12681"/>
                </a:lnTo>
                <a:lnTo>
                  <a:pt x="17222" y="12510"/>
                </a:lnTo>
                <a:lnTo>
                  <a:pt x="16813" y="12396"/>
                </a:lnTo>
                <a:lnTo>
                  <a:pt x="16463" y="12339"/>
                </a:lnTo>
                <a:lnTo>
                  <a:pt x="16083" y="12396"/>
                </a:lnTo>
                <a:lnTo>
                  <a:pt x="15762" y="12424"/>
                </a:lnTo>
                <a:lnTo>
                  <a:pt x="15383" y="12339"/>
                </a:lnTo>
                <a:lnTo>
                  <a:pt x="14653" y="12139"/>
                </a:lnTo>
                <a:lnTo>
                  <a:pt x="14069" y="11769"/>
                </a:lnTo>
                <a:lnTo>
                  <a:pt x="13544" y="11256"/>
                </a:lnTo>
                <a:lnTo>
                  <a:pt x="13135" y="10715"/>
                </a:lnTo>
                <a:lnTo>
                  <a:pt x="12872" y="10088"/>
                </a:lnTo>
                <a:lnTo>
                  <a:pt x="12726" y="9461"/>
                </a:lnTo>
                <a:lnTo>
                  <a:pt x="12610" y="9062"/>
                </a:lnTo>
                <a:lnTo>
                  <a:pt x="12347" y="8691"/>
                </a:lnTo>
                <a:lnTo>
                  <a:pt x="12055" y="8378"/>
                </a:lnTo>
                <a:lnTo>
                  <a:pt x="11705" y="8121"/>
                </a:lnTo>
                <a:lnTo>
                  <a:pt x="11325" y="7836"/>
                </a:lnTo>
                <a:lnTo>
                  <a:pt x="11004" y="7580"/>
                </a:lnTo>
                <a:lnTo>
                  <a:pt x="10654" y="7323"/>
                </a:lnTo>
                <a:lnTo>
                  <a:pt x="10362" y="7010"/>
                </a:lnTo>
                <a:lnTo>
                  <a:pt x="10187" y="6697"/>
                </a:lnTo>
                <a:lnTo>
                  <a:pt x="10070" y="6355"/>
                </a:lnTo>
                <a:lnTo>
                  <a:pt x="10070" y="5927"/>
                </a:lnTo>
                <a:lnTo>
                  <a:pt x="10245" y="5443"/>
                </a:lnTo>
                <a:lnTo>
                  <a:pt x="10099" y="5186"/>
                </a:lnTo>
                <a:lnTo>
                  <a:pt x="10041" y="4930"/>
                </a:lnTo>
                <a:lnTo>
                  <a:pt x="9954" y="4616"/>
                </a:lnTo>
                <a:lnTo>
                  <a:pt x="9924" y="4160"/>
                </a:lnTo>
                <a:lnTo>
                  <a:pt x="10333" y="3847"/>
                </a:lnTo>
                <a:lnTo>
                  <a:pt x="10829" y="3505"/>
                </a:lnTo>
                <a:lnTo>
                  <a:pt x="11296" y="3220"/>
                </a:lnTo>
                <a:lnTo>
                  <a:pt x="11705" y="2907"/>
                </a:lnTo>
                <a:lnTo>
                  <a:pt x="12084" y="3106"/>
                </a:lnTo>
                <a:lnTo>
                  <a:pt x="12435" y="3220"/>
                </a:lnTo>
                <a:lnTo>
                  <a:pt x="12785" y="3249"/>
                </a:lnTo>
                <a:lnTo>
                  <a:pt x="12230" y="1681"/>
                </a:lnTo>
                <a:lnTo>
                  <a:pt x="9399" y="0"/>
                </a:lnTo>
                <a:lnTo>
                  <a:pt x="7735" y="969"/>
                </a:lnTo>
                <a:lnTo>
                  <a:pt x="6889" y="769"/>
                </a:lnTo>
                <a:lnTo>
                  <a:pt x="6538" y="969"/>
                </a:lnTo>
                <a:lnTo>
                  <a:pt x="6363" y="1111"/>
                </a:lnTo>
                <a:lnTo>
                  <a:pt x="6276" y="1225"/>
                </a:lnTo>
                <a:lnTo>
                  <a:pt x="6246" y="1339"/>
                </a:lnTo>
                <a:lnTo>
                  <a:pt x="6246" y="1425"/>
                </a:lnTo>
                <a:lnTo>
                  <a:pt x="6188" y="1539"/>
                </a:lnTo>
                <a:lnTo>
                  <a:pt x="5984" y="1653"/>
                </a:lnTo>
                <a:lnTo>
                  <a:pt x="5663" y="1767"/>
                </a:lnTo>
                <a:lnTo>
                  <a:pt x="5517" y="1510"/>
                </a:lnTo>
                <a:lnTo>
                  <a:pt x="5283" y="1368"/>
                </a:lnTo>
                <a:lnTo>
                  <a:pt x="5079" y="1282"/>
                </a:lnTo>
                <a:lnTo>
                  <a:pt x="4933" y="1254"/>
                </a:lnTo>
                <a:lnTo>
                  <a:pt x="4816" y="1254"/>
                </a:lnTo>
                <a:lnTo>
                  <a:pt x="4320" y="2536"/>
                </a:lnTo>
                <a:lnTo>
                  <a:pt x="3474" y="1282"/>
                </a:lnTo>
                <a:lnTo>
                  <a:pt x="3036" y="1539"/>
                </a:lnTo>
                <a:lnTo>
                  <a:pt x="3036" y="2280"/>
                </a:lnTo>
                <a:lnTo>
                  <a:pt x="292" y="2679"/>
                </a:lnTo>
                <a:lnTo>
                  <a:pt x="1459" y="4331"/>
                </a:lnTo>
                <a:lnTo>
                  <a:pt x="496" y="4844"/>
                </a:lnTo>
                <a:lnTo>
                  <a:pt x="1138" y="5443"/>
                </a:lnTo>
                <a:lnTo>
                  <a:pt x="613" y="5500"/>
                </a:lnTo>
                <a:lnTo>
                  <a:pt x="263" y="5528"/>
                </a:lnTo>
                <a:lnTo>
                  <a:pt x="29" y="5585"/>
                </a:lnTo>
                <a:lnTo>
                  <a:pt x="0" y="5785"/>
                </a:lnTo>
                <a:lnTo>
                  <a:pt x="204" y="6754"/>
                </a:lnTo>
                <a:lnTo>
                  <a:pt x="1022" y="7637"/>
                </a:lnTo>
                <a:lnTo>
                  <a:pt x="1693" y="7580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5" name="Shape 7792"/>
          <p:cNvSpPr/>
          <p:nvPr/>
        </p:nvSpPr>
        <p:spPr>
          <a:xfrm>
            <a:off x="10105365" y="6072179"/>
            <a:ext cx="372708" cy="251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97" y="6125"/>
                </a:moveTo>
                <a:lnTo>
                  <a:pt x="21057" y="4675"/>
                </a:lnTo>
                <a:lnTo>
                  <a:pt x="21491" y="3063"/>
                </a:lnTo>
                <a:lnTo>
                  <a:pt x="21600" y="1451"/>
                </a:lnTo>
                <a:lnTo>
                  <a:pt x="21600" y="0"/>
                </a:lnTo>
                <a:lnTo>
                  <a:pt x="19646" y="161"/>
                </a:lnTo>
                <a:lnTo>
                  <a:pt x="17801" y="806"/>
                </a:lnTo>
                <a:lnTo>
                  <a:pt x="16064" y="1612"/>
                </a:lnTo>
                <a:lnTo>
                  <a:pt x="14219" y="2418"/>
                </a:lnTo>
                <a:lnTo>
                  <a:pt x="12591" y="2901"/>
                </a:lnTo>
                <a:lnTo>
                  <a:pt x="10746" y="3063"/>
                </a:lnTo>
                <a:lnTo>
                  <a:pt x="8792" y="2257"/>
                </a:lnTo>
                <a:lnTo>
                  <a:pt x="6838" y="806"/>
                </a:lnTo>
                <a:lnTo>
                  <a:pt x="5753" y="1612"/>
                </a:lnTo>
                <a:lnTo>
                  <a:pt x="4450" y="2096"/>
                </a:lnTo>
                <a:lnTo>
                  <a:pt x="2279" y="2740"/>
                </a:lnTo>
                <a:lnTo>
                  <a:pt x="1411" y="3224"/>
                </a:lnTo>
                <a:lnTo>
                  <a:pt x="760" y="4352"/>
                </a:lnTo>
                <a:lnTo>
                  <a:pt x="217" y="5803"/>
                </a:lnTo>
                <a:lnTo>
                  <a:pt x="0" y="8060"/>
                </a:lnTo>
                <a:lnTo>
                  <a:pt x="2279" y="10478"/>
                </a:lnTo>
                <a:lnTo>
                  <a:pt x="4776" y="12734"/>
                </a:lnTo>
                <a:lnTo>
                  <a:pt x="7707" y="14669"/>
                </a:lnTo>
                <a:lnTo>
                  <a:pt x="14002" y="18215"/>
                </a:lnTo>
                <a:lnTo>
                  <a:pt x="17041" y="19827"/>
                </a:lnTo>
                <a:lnTo>
                  <a:pt x="19755" y="21600"/>
                </a:lnTo>
                <a:lnTo>
                  <a:pt x="20949" y="19666"/>
                </a:lnTo>
                <a:lnTo>
                  <a:pt x="21166" y="17248"/>
                </a:lnTo>
                <a:lnTo>
                  <a:pt x="21057" y="14991"/>
                </a:lnTo>
                <a:lnTo>
                  <a:pt x="20623" y="12412"/>
                </a:lnTo>
                <a:lnTo>
                  <a:pt x="20297" y="9672"/>
                </a:lnTo>
                <a:lnTo>
                  <a:pt x="20297" y="6125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6" name="Shape 7791"/>
          <p:cNvSpPr/>
          <p:nvPr/>
        </p:nvSpPr>
        <p:spPr>
          <a:xfrm>
            <a:off x="9628293" y="5608273"/>
            <a:ext cx="149833" cy="3484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290"/>
                </a:moveTo>
                <a:lnTo>
                  <a:pt x="1620" y="11148"/>
                </a:lnTo>
                <a:lnTo>
                  <a:pt x="1890" y="13471"/>
                </a:lnTo>
                <a:lnTo>
                  <a:pt x="1620" y="15677"/>
                </a:lnTo>
                <a:lnTo>
                  <a:pt x="810" y="17884"/>
                </a:lnTo>
                <a:lnTo>
                  <a:pt x="810" y="19858"/>
                </a:lnTo>
                <a:lnTo>
                  <a:pt x="1620" y="21600"/>
                </a:lnTo>
                <a:lnTo>
                  <a:pt x="4860" y="21484"/>
                </a:lnTo>
                <a:lnTo>
                  <a:pt x="7290" y="21019"/>
                </a:lnTo>
                <a:lnTo>
                  <a:pt x="8640" y="20439"/>
                </a:lnTo>
                <a:lnTo>
                  <a:pt x="10260" y="19858"/>
                </a:lnTo>
                <a:lnTo>
                  <a:pt x="11070" y="19277"/>
                </a:lnTo>
                <a:lnTo>
                  <a:pt x="11880" y="18813"/>
                </a:lnTo>
                <a:lnTo>
                  <a:pt x="13230" y="18581"/>
                </a:lnTo>
                <a:lnTo>
                  <a:pt x="14580" y="18929"/>
                </a:lnTo>
                <a:lnTo>
                  <a:pt x="16740" y="19626"/>
                </a:lnTo>
                <a:lnTo>
                  <a:pt x="18090" y="18348"/>
                </a:lnTo>
                <a:lnTo>
                  <a:pt x="20250" y="15097"/>
                </a:lnTo>
                <a:lnTo>
                  <a:pt x="21600" y="13819"/>
                </a:lnTo>
                <a:lnTo>
                  <a:pt x="19710" y="12426"/>
                </a:lnTo>
                <a:lnTo>
                  <a:pt x="18360" y="11148"/>
                </a:lnTo>
                <a:lnTo>
                  <a:pt x="17280" y="10335"/>
                </a:lnTo>
                <a:lnTo>
                  <a:pt x="17280" y="9523"/>
                </a:lnTo>
                <a:lnTo>
                  <a:pt x="18900" y="8826"/>
                </a:lnTo>
                <a:lnTo>
                  <a:pt x="21600" y="8013"/>
                </a:lnTo>
                <a:lnTo>
                  <a:pt x="21330" y="6039"/>
                </a:lnTo>
                <a:lnTo>
                  <a:pt x="20250" y="3716"/>
                </a:lnTo>
                <a:lnTo>
                  <a:pt x="18090" y="1858"/>
                </a:lnTo>
                <a:lnTo>
                  <a:pt x="15390" y="0"/>
                </a:lnTo>
                <a:lnTo>
                  <a:pt x="11610" y="1626"/>
                </a:lnTo>
                <a:lnTo>
                  <a:pt x="8100" y="2671"/>
                </a:lnTo>
                <a:lnTo>
                  <a:pt x="5670" y="3484"/>
                </a:lnTo>
                <a:lnTo>
                  <a:pt x="3510" y="3948"/>
                </a:lnTo>
                <a:lnTo>
                  <a:pt x="2160" y="4181"/>
                </a:lnTo>
                <a:lnTo>
                  <a:pt x="1080" y="4645"/>
                </a:lnTo>
                <a:lnTo>
                  <a:pt x="810" y="5226"/>
                </a:lnTo>
                <a:lnTo>
                  <a:pt x="540" y="6155"/>
                </a:lnTo>
                <a:lnTo>
                  <a:pt x="0" y="7316"/>
                </a:lnTo>
                <a:lnTo>
                  <a:pt x="0" y="9290"/>
                </a:lnTo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4F0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813143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819622" y="1460829"/>
            <a:ext cx="52104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Montserrat SemiBold" panose="00000700000000000000" pitchFamily="2" charset="0"/>
              </a:rPr>
              <a:t>WE WANT TO GIVE HOPE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819622" y="3135534"/>
            <a:ext cx="2919283" cy="520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latin typeface="+mj-lt"/>
              </a:rPr>
              <a:t>THERE IS NOW LIGHT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+mj-lt"/>
              </a:rPr>
              <a:t>AT THE END OF THE TUNNEL</a:t>
            </a:r>
          </a:p>
        </p:txBody>
      </p:sp>
      <p:sp>
        <p:nvSpPr>
          <p:cNvPr id="30" name="Rectangle 29"/>
          <p:cNvSpPr/>
          <p:nvPr/>
        </p:nvSpPr>
        <p:spPr>
          <a:xfrm flipH="1">
            <a:off x="6819622" y="4170065"/>
            <a:ext cx="4248010" cy="796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We are now able to give families hope that there are treatments in the pipeline and that we are working towards giving people with Tay-Sachs and </a:t>
            </a:r>
            <a:r>
              <a:rPr lang="en-GB" sz="1300" dirty="0" err="1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Sandhoff</a:t>
            </a:r>
            <a:r>
              <a:rPr lang="en-GB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 a future.</a:t>
            </a:r>
          </a:p>
        </p:txBody>
      </p:sp>
      <p:pic>
        <p:nvPicPr>
          <p:cNvPr id="5" name="Picture Placeholder 4" descr="A tunnel with lights on at night&#10;&#10;Description automatically generated">
            <a:extLst>
              <a:ext uri="{FF2B5EF4-FFF2-40B4-BE49-F238E27FC236}">
                <a16:creationId xmlns:a16="http://schemas.microsoft.com/office/drawing/2014/main" id="{6DB20340-68C0-E141-981C-0173CAB731C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1" b="5011"/>
          <a:stretch>
            <a:fillRect/>
          </a:stretch>
        </p:blipFill>
        <p:spPr/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8AB26E-0730-C840-A23B-359DE2FD90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2" y="6279581"/>
            <a:ext cx="1130199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41883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r="5835" b="13672"/>
          <a:stretch/>
        </p:blipFill>
        <p:spPr>
          <a:xfrm>
            <a:off x="-1" y="-68240"/>
            <a:ext cx="12192001" cy="6926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32271" y="4515119"/>
            <a:ext cx="3732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18181A"/>
                </a:solidFill>
                <a:latin typeface="Montserrat SemiBold" panose="00000700000000000000" pitchFamily="2" charset="0"/>
              </a:rPr>
              <a:t>DANIEL LEWI</a:t>
            </a:r>
            <a:endParaRPr lang="en-US" sz="3200" b="1" dirty="0">
              <a:solidFill>
                <a:srgbClr val="18181A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2270" y="5096028"/>
            <a:ext cx="26140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18181A"/>
                </a:solidFill>
                <a:latin typeface="Poppins Light" panose="02000000000000000000" pitchFamily="2" charset="0"/>
                <a:cs typeface="Poppins Light" panose="02000000000000000000" pitchFamily="2" charset="0"/>
                <a:hlinkClick r:id="rId3"/>
              </a:rPr>
              <a:t>dan@cats-foundation.org</a:t>
            </a:r>
            <a:endParaRPr lang="en-US" sz="1400" dirty="0">
              <a:solidFill>
                <a:srgbClr val="18181A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94701" y="4524926"/>
            <a:ext cx="3534600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300">
                <a:solidFill>
                  <a:srgbClr val="78797E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We will beat these awful diseases so no other family has to go through the experience of losing a child.</a:t>
            </a:r>
            <a:endParaRPr lang="en-US" sz="1300" dirty="0">
              <a:solidFill>
                <a:srgbClr val="78797E"/>
              </a:solidFill>
              <a:cs typeface="Poppins Light" panose="02000000000000000000" pitchFamily="2" charset="0"/>
            </a:endParaRPr>
          </a:p>
        </p:txBody>
      </p:sp>
      <p:sp>
        <p:nvSpPr>
          <p:cNvPr id="14" name="Freeform 98"/>
          <p:cNvSpPr>
            <a:spLocks noEditPoints="1"/>
          </p:cNvSpPr>
          <p:nvPr/>
        </p:nvSpPr>
        <p:spPr bwMode="auto">
          <a:xfrm rot="10800000">
            <a:off x="8286773" y="4526449"/>
            <a:ext cx="233979" cy="197849"/>
          </a:xfrm>
          <a:custGeom>
            <a:avLst/>
            <a:gdLst>
              <a:gd name="T0" fmla="*/ 99383 w 63"/>
              <a:gd name="T1" fmla="*/ 117115 h 53"/>
              <a:gd name="T2" fmla="*/ 30843 w 63"/>
              <a:gd name="T3" fmla="*/ 182562 h 53"/>
              <a:gd name="T4" fmla="*/ 23989 w 63"/>
              <a:gd name="T5" fmla="*/ 182562 h 53"/>
              <a:gd name="T6" fmla="*/ 17135 w 63"/>
              <a:gd name="T7" fmla="*/ 175673 h 53"/>
              <a:gd name="T8" fmla="*/ 17135 w 63"/>
              <a:gd name="T9" fmla="*/ 158450 h 53"/>
              <a:gd name="T10" fmla="*/ 23989 w 63"/>
              <a:gd name="T11" fmla="*/ 148116 h 53"/>
              <a:gd name="T12" fmla="*/ 30843 w 63"/>
              <a:gd name="T13" fmla="*/ 148116 h 53"/>
              <a:gd name="T14" fmla="*/ 65113 w 63"/>
              <a:gd name="T15" fmla="*/ 117115 h 53"/>
              <a:gd name="T16" fmla="*/ 65113 w 63"/>
              <a:gd name="T17" fmla="*/ 110226 h 53"/>
              <a:gd name="T18" fmla="*/ 54832 w 63"/>
              <a:gd name="T19" fmla="*/ 99892 h 53"/>
              <a:gd name="T20" fmla="*/ 23989 w 63"/>
              <a:gd name="T21" fmla="*/ 99892 h 53"/>
              <a:gd name="T22" fmla="*/ 0 w 63"/>
              <a:gd name="T23" fmla="*/ 72336 h 53"/>
              <a:gd name="T24" fmla="*/ 0 w 63"/>
              <a:gd name="T25" fmla="*/ 24112 h 53"/>
              <a:gd name="T26" fmla="*/ 23989 w 63"/>
              <a:gd name="T27" fmla="*/ 0 h 53"/>
              <a:gd name="T28" fmla="*/ 75394 w 63"/>
              <a:gd name="T29" fmla="*/ 0 h 53"/>
              <a:gd name="T30" fmla="*/ 99383 w 63"/>
              <a:gd name="T31" fmla="*/ 24112 h 53"/>
              <a:gd name="T32" fmla="*/ 99383 w 63"/>
              <a:gd name="T33" fmla="*/ 117115 h 53"/>
              <a:gd name="T34" fmla="*/ 215900 w 63"/>
              <a:gd name="T35" fmla="*/ 117115 h 53"/>
              <a:gd name="T36" fmla="*/ 147360 w 63"/>
              <a:gd name="T37" fmla="*/ 182562 h 53"/>
              <a:gd name="T38" fmla="*/ 140506 w 63"/>
              <a:gd name="T39" fmla="*/ 182562 h 53"/>
              <a:gd name="T40" fmla="*/ 133652 w 63"/>
              <a:gd name="T41" fmla="*/ 175673 h 53"/>
              <a:gd name="T42" fmla="*/ 133652 w 63"/>
              <a:gd name="T43" fmla="*/ 158450 h 53"/>
              <a:gd name="T44" fmla="*/ 140506 w 63"/>
              <a:gd name="T45" fmla="*/ 148116 h 53"/>
              <a:gd name="T46" fmla="*/ 147360 w 63"/>
              <a:gd name="T47" fmla="*/ 148116 h 53"/>
              <a:gd name="T48" fmla="*/ 181630 w 63"/>
              <a:gd name="T49" fmla="*/ 117115 h 53"/>
              <a:gd name="T50" fmla="*/ 181630 w 63"/>
              <a:gd name="T51" fmla="*/ 110226 h 53"/>
              <a:gd name="T52" fmla="*/ 171349 w 63"/>
              <a:gd name="T53" fmla="*/ 99892 h 53"/>
              <a:gd name="T54" fmla="*/ 140506 w 63"/>
              <a:gd name="T55" fmla="*/ 99892 h 53"/>
              <a:gd name="T56" fmla="*/ 116517 w 63"/>
              <a:gd name="T57" fmla="*/ 72336 h 53"/>
              <a:gd name="T58" fmla="*/ 116517 w 63"/>
              <a:gd name="T59" fmla="*/ 24112 h 53"/>
              <a:gd name="T60" fmla="*/ 140506 w 63"/>
              <a:gd name="T61" fmla="*/ 0 h 53"/>
              <a:gd name="T62" fmla="*/ 191911 w 63"/>
              <a:gd name="T63" fmla="*/ 0 h 53"/>
              <a:gd name="T64" fmla="*/ 215900 w 63"/>
              <a:gd name="T65" fmla="*/ 24112 h 53"/>
              <a:gd name="T66" fmla="*/ 215900 w 63"/>
              <a:gd name="T67" fmla="*/ 117115 h 5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3">
                <a:moveTo>
                  <a:pt x="29" y="34"/>
                </a:moveTo>
                <a:cubicBezTo>
                  <a:pt x="29" y="44"/>
                  <a:pt x="20" y="53"/>
                  <a:pt x="9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6" y="53"/>
                  <a:pt x="5" y="52"/>
                  <a:pt x="5" y="51"/>
                </a:cubicBezTo>
                <a:cubicBezTo>
                  <a:pt x="5" y="46"/>
                  <a:pt x="5" y="46"/>
                  <a:pt x="5" y="46"/>
                </a:cubicBezTo>
                <a:cubicBezTo>
                  <a:pt x="5" y="44"/>
                  <a:pt x="6" y="43"/>
                  <a:pt x="7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15" y="43"/>
                  <a:pt x="19" y="39"/>
                  <a:pt x="19" y="34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0"/>
                  <a:pt x="18" y="29"/>
                  <a:pt x="16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3" y="29"/>
                  <a:pt x="0" y="25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6" y="0"/>
                  <a:pt x="29" y="3"/>
                  <a:pt x="29" y="7"/>
                </a:cubicBezTo>
                <a:lnTo>
                  <a:pt x="29" y="34"/>
                </a:lnTo>
                <a:close/>
                <a:moveTo>
                  <a:pt x="63" y="34"/>
                </a:moveTo>
                <a:cubicBezTo>
                  <a:pt x="63" y="44"/>
                  <a:pt x="54" y="53"/>
                  <a:pt x="43" y="53"/>
                </a:cubicBezTo>
                <a:cubicBezTo>
                  <a:pt x="41" y="53"/>
                  <a:pt x="41" y="53"/>
                  <a:pt x="41" y="53"/>
                </a:cubicBezTo>
                <a:cubicBezTo>
                  <a:pt x="40" y="53"/>
                  <a:pt x="39" y="52"/>
                  <a:pt x="39" y="51"/>
                </a:cubicBezTo>
                <a:cubicBezTo>
                  <a:pt x="39" y="46"/>
                  <a:pt x="39" y="46"/>
                  <a:pt x="39" y="46"/>
                </a:cubicBezTo>
                <a:cubicBezTo>
                  <a:pt x="39" y="44"/>
                  <a:pt x="40" y="43"/>
                  <a:pt x="41" y="43"/>
                </a:cubicBezTo>
                <a:cubicBezTo>
                  <a:pt x="43" y="43"/>
                  <a:pt x="43" y="43"/>
                  <a:pt x="43" y="43"/>
                </a:cubicBezTo>
                <a:cubicBezTo>
                  <a:pt x="49" y="43"/>
                  <a:pt x="53" y="39"/>
                  <a:pt x="53" y="34"/>
                </a:cubicBezTo>
                <a:cubicBezTo>
                  <a:pt x="53" y="32"/>
                  <a:pt x="53" y="32"/>
                  <a:pt x="53" y="32"/>
                </a:cubicBezTo>
                <a:cubicBezTo>
                  <a:pt x="53" y="30"/>
                  <a:pt x="52" y="29"/>
                  <a:pt x="50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37" y="29"/>
                  <a:pt x="34" y="25"/>
                  <a:pt x="34" y="21"/>
                </a:cubicBezTo>
                <a:cubicBezTo>
                  <a:pt x="34" y="7"/>
                  <a:pt x="34" y="7"/>
                  <a:pt x="34" y="7"/>
                </a:cubicBezTo>
                <a:cubicBezTo>
                  <a:pt x="34" y="3"/>
                  <a:pt x="37" y="0"/>
                  <a:pt x="41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60" y="0"/>
                  <a:pt x="63" y="3"/>
                  <a:pt x="63" y="7"/>
                </a:cubicBezTo>
                <a:lnTo>
                  <a:pt x="63" y="3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en-US" dirty="0">
              <a:solidFill>
                <a:srgbClr val="78797E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15" name="Freeform 98"/>
          <p:cNvSpPr>
            <a:spLocks noEditPoints="1"/>
          </p:cNvSpPr>
          <p:nvPr/>
        </p:nvSpPr>
        <p:spPr bwMode="auto">
          <a:xfrm>
            <a:off x="11204687" y="5181250"/>
            <a:ext cx="233979" cy="197849"/>
          </a:xfrm>
          <a:custGeom>
            <a:avLst/>
            <a:gdLst>
              <a:gd name="T0" fmla="*/ 99383 w 63"/>
              <a:gd name="T1" fmla="*/ 117115 h 53"/>
              <a:gd name="T2" fmla="*/ 30843 w 63"/>
              <a:gd name="T3" fmla="*/ 182562 h 53"/>
              <a:gd name="T4" fmla="*/ 23989 w 63"/>
              <a:gd name="T5" fmla="*/ 182562 h 53"/>
              <a:gd name="T6" fmla="*/ 17135 w 63"/>
              <a:gd name="T7" fmla="*/ 175673 h 53"/>
              <a:gd name="T8" fmla="*/ 17135 w 63"/>
              <a:gd name="T9" fmla="*/ 158450 h 53"/>
              <a:gd name="T10" fmla="*/ 23989 w 63"/>
              <a:gd name="T11" fmla="*/ 148116 h 53"/>
              <a:gd name="T12" fmla="*/ 30843 w 63"/>
              <a:gd name="T13" fmla="*/ 148116 h 53"/>
              <a:gd name="T14" fmla="*/ 65113 w 63"/>
              <a:gd name="T15" fmla="*/ 117115 h 53"/>
              <a:gd name="T16" fmla="*/ 65113 w 63"/>
              <a:gd name="T17" fmla="*/ 110226 h 53"/>
              <a:gd name="T18" fmla="*/ 54832 w 63"/>
              <a:gd name="T19" fmla="*/ 99892 h 53"/>
              <a:gd name="T20" fmla="*/ 23989 w 63"/>
              <a:gd name="T21" fmla="*/ 99892 h 53"/>
              <a:gd name="T22" fmla="*/ 0 w 63"/>
              <a:gd name="T23" fmla="*/ 72336 h 53"/>
              <a:gd name="T24" fmla="*/ 0 w 63"/>
              <a:gd name="T25" fmla="*/ 24112 h 53"/>
              <a:gd name="T26" fmla="*/ 23989 w 63"/>
              <a:gd name="T27" fmla="*/ 0 h 53"/>
              <a:gd name="T28" fmla="*/ 75394 w 63"/>
              <a:gd name="T29" fmla="*/ 0 h 53"/>
              <a:gd name="T30" fmla="*/ 99383 w 63"/>
              <a:gd name="T31" fmla="*/ 24112 h 53"/>
              <a:gd name="T32" fmla="*/ 99383 w 63"/>
              <a:gd name="T33" fmla="*/ 117115 h 53"/>
              <a:gd name="T34" fmla="*/ 215900 w 63"/>
              <a:gd name="T35" fmla="*/ 117115 h 53"/>
              <a:gd name="T36" fmla="*/ 147360 w 63"/>
              <a:gd name="T37" fmla="*/ 182562 h 53"/>
              <a:gd name="T38" fmla="*/ 140506 w 63"/>
              <a:gd name="T39" fmla="*/ 182562 h 53"/>
              <a:gd name="T40" fmla="*/ 133652 w 63"/>
              <a:gd name="T41" fmla="*/ 175673 h 53"/>
              <a:gd name="T42" fmla="*/ 133652 w 63"/>
              <a:gd name="T43" fmla="*/ 158450 h 53"/>
              <a:gd name="T44" fmla="*/ 140506 w 63"/>
              <a:gd name="T45" fmla="*/ 148116 h 53"/>
              <a:gd name="T46" fmla="*/ 147360 w 63"/>
              <a:gd name="T47" fmla="*/ 148116 h 53"/>
              <a:gd name="T48" fmla="*/ 181630 w 63"/>
              <a:gd name="T49" fmla="*/ 117115 h 53"/>
              <a:gd name="T50" fmla="*/ 181630 w 63"/>
              <a:gd name="T51" fmla="*/ 110226 h 53"/>
              <a:gd name="T52" fmla="*/ 171349 w 63"/>
              <a:gd name="T53" fmla="*/ 99892 h 53"/>
              <a:gd name="T54" fmla="*/ 140506 w 63"/>
              <a:gd name="T55" fmla="*/ 99892 h 53"/>
              <a:gd name="T56" fmla="*/ 116517 w 63"/>
              <a:gd name="T57" fmla="*/ 72336 h 53"/>
              <a:gd name="T58" fmla="*/ 116517 w 63"/>
              <a:gd name="T59" fmla="*/ 24112 h 53"/>
              <a:gd name="T60" fmla="*/ 140506 w 63"/>
              <a:gd name="T61" fmla="*/ 0 h 53"/>
              <a:gd name="T62" fmla="*/ 191911 w 63"/>
              <a:gd name="T63" fmla="*/ 0 h 53"/>
              <a:gd name="T64" fmla="*/ 215900 w 63"/>
              <a:gd name="T65" fmla="*/ 24112 h 53"/>
              <a:gd name="T66" fmla="*/ 215900 w 63"/>
              <a:gd name="T67" fmla="*/ 117115 h 5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3">
                <a:moveTo>
                  <a:pt x="29" y="34"/>
                </a:moveTo>
                <a:cubicBezTo>
                  <a:pt x="29" y="44"/>
                  <a:pt x="20" y="53"/>
                  <a:pt x="9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6" y="53"/>
                  <a:pt x="5" y="52"/>
                  <a:pt x="5" y="51"/>
                </a:cubicBezTo>
                <a:cubicBezTo>
                  <a:pt x="5" y="46"/>
                  <a:pt x="5" y="46"/>
                  <a:pt x="5" y="46"/>
                </a:cubicBezTo>
                <a:cubicBezTo>
                  <a:pt x="5" y="44"/>
                  <a:pt x="6" y="43"/>
                  <a:pt x="7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15" y="43"/>
                  <a:pt x="19" y="39"/>
                  <a:pt x="19" y="34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0"/>
                  <a:pt x="18" y="29"/>
                  <a:pt x="16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3" y="29"/>
                  <a:pt x="0" y="25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6" y="0"/>
                  <a:pt x="29" y="3"/>
                  <a:pt x="29" y="7"/>
                </a:cubicBezTo>
                <a:lnTo>
                  <a:pt x="29" y="34"/>
                </a:lnTo>
                <a:close/>
                <a:moveTo>
                  <a:pt x="63" y="34"/>
                </a:moveTo>
                <a:cubicBezTo>
                  <a:pt x="63" y="44"/>
                  <a:pt x="54" y="53"/>
                  <a:pt x="43" y="53"/>
                </a:cubicBezTo>
                <a:cubicBezTo>
                  <a:pt x="41" y="53"/>
                  <a:pt x="41" y="53"/>
                  <a:pt x="41" y="53"/>
                </a:cubicBezTo>
                <a:cubicBezTo>
                  <a:pt x="40" y="53"/>
                  <a:pt x="39" y="52"/>
                  <a:pt x="39" y="51"/>
                </a:cubicBezTo>
                <a:cubicBezTo>
                  <a:pt x="39" y="46"/>
                  <a:pt x="39" y="46"/>
                  <a:pt x="39" y="46"/>
                </a:cubicBezTo>
                <a:cubicBezTo>
                  <a:pt x="39" y="44"/>
                  <a:pt x="40" y="43"/>
                  <a:pt x="41" y="43"/>
                </a:cubicBezTo>
                <a:cubicBezTo>
                  <a:pt x="43" y="43"/>
                  <a:pt x="43" y="43"/>
                  <a:pt x="43" y="43"/>
                </a:cubicBezTo>
                <a:cubicBezTo>
                  <a:pt x="49" y="43"/>
                  <a:pt x="53" y="39"/>
                  <a:pt x="53" y="34"/>
                </a:cubicBezTo>
                <a:cubicBezTo>
                  <a:pt x="53" y="32"/>
                  <a:pt x="53" y="32"/>
                  <a:pt x="53" y="32"/>
                </a:cubicBezTo>
                <a:cubicBezTo>
                  <a:pt x="53" y="30"/>
                  <a:pt x="52" y="29"/>
                  <a:pt x="50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37" y="29"/>
                  <a:pt x="34" y="25"/>
                  <a:pt x="34" y="21"/>
                </a:cubicBezTo>
                <a:cubicBezTo>
                  <a:pt x="34" y="7"/>
                  <a:pt x="34" y="7"/>
                  <a:pt x="34" y="7"/>
                </a:cubicBezTo>
                <a:cubicBezTo>
                  <a:pt x="34" y="3"/>
                  <a:pt x="37" y="0"/>
                  <a:pt x="41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60" y="0"/>
                  <a:pt x="63" y="3"/>
                  <a:pt x="63" y="7"/>
                </a:cubicBezTo>
                <a:lnTo>
                  <a:pt x="63" y="3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en-US" dirty="0">
              <a:solidFill>
                <a:srgbClr val="78797E"/>
              </a:solidFill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" t="330" r="19752" b="-330"/>
          <a:stretch/>
        </p:blipFill>
        <p:spPr/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2871DF-39B1-B343-A5E9-80F44C2B0E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2" y="6279581"/>
            <a:ext cx="1130199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2878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8130" y="575712"/>
            <a:ext cx="8955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Montserrat SemiBold" panose="00000700000000000000" pitchFamily="2" charset="0"/>
              </a:rPr>
              <a:t>ABOUT TAY-SACHS &amp; SANDHOFF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3930" y="1438134"/>
            <a:ext cx="6944140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300" dirty="0">
                <a:solidFill>
                  <a:schemeClr val="bg2">
                    <a:lumMod val="40000"/>
                    <a:lumOff val="60000"/>
                  </a:schemeClr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The CATS Foundation supports children and adults who are affected</a:t>
            </a:r>
          </a:p>
          <a:p>
            <a:pPr algn="ctr">
              <a:lnSpc>
                <a:spcPct val="120000"/>
              </a:lnSpc>
            </a:pPr>
            <a:r>
              <a:rPr lang="de-DE" sz="1300" dirty="0">
                <a:solidFill>
                  <a:schemeClr val="bg2">
                    <a:lumMod val="40000"/>
                    <a:lumOff val="60000"/>
                  </a:schemeClr>
                </a:solidFill>
                <a:cs typeface="Poppins Light" panose="02000000000000000000" pitchFamily="2" charset="0"/>
              </a:rPr>
              <a:t>by Tay-Sachs and Sandhoff disease</a:t>
            </a:r>
            <a:endParaRPr lang="en-US" sz="1300" dirty="0">
              <a:solidFill>
                <a:schemeClr val="bg2">
                  <a:lumMod val="40000"/>
                  <a:lumOff val="60000"/>
                </a:schemeClr>
              </a:solidFill>
              <a:cs typeface="Poppins Light" panose="02000000000000000000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64744" y="1256099"/>
            <a:ext cx="1062512" cy="45719"/>
            <a:chOff x="5564744" y="1216343"/>
            <a:chExt cx="1062512" cy="45719"/>
          </a:xfrm>
        </p:grpSpPr>
        <p:sp>
          <p:nvSpPr>
            <p:cNvPr id="6" name="Flowchart: Connector 5"/>
            <p:cNvSpPr/>
            <p:nvPr/>
          </p:nvSpPr>
          <p:spPr>
            <a:xfrm>
              <a:off x="5564744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Flowchart: Connector 6"/>
            <p:cNvSpPr/>
            <p:nvPr/>
          </p:nvSpPr>
          <p:spPr>
            <a:xfrm>
              <a:off x="5677721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Flowchart: Connector 7"/>
            <p:cNvSpPr/>
            <p:nvPr/>
          </p:nvSpPr>
          <p:spPr>
            <a:xfrm>
              <a:off x="5790698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9" name="Flowchart: Connector 8"/>
            <p:cNvSpPr/>
            <p:nvPr/>
          </p:nvSpPr>
          <p:spPr>
            <a:xfrm>
              <a:off x="5903675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0" name="Flowchart: Connector 9"/>
            <p:cNvSpPr/>
            <p:nvPr/>
          </p:nvSpPr>
          <p:spPr>
            <a:xfrm>
              <a:off x="6016652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" name="Flowchart: Connector 10"/>
            <p:cNvSpPr/>
            <p:nvPr/>
          </p:nvSpPr>
          <p:spPr>
            <a:xfrm>
              <a:off x="6129629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" name="Flowchart: Connector 11"/>
            <p:cNvSpPr/>
            <p:nvPr/>
          </p:nvSpPr>
          <p:spPr>
            <a:xfrm>
              <a:off x="6242606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6355583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6468560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6581537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437859" y="2967383"/>
            <a:ext cx="4320208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>
                    <a:lumMod val="40000"/>
                    <a:lumOff val="60000"/>
                  </a:schemeClr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Tay-Sachs and Sandhoff disease are terminal in children where they have a very short life expectancy</a:t>
            </a:r>
            <a:endParaRPr lang="en-US" sz="1300" dirty="0">
              <a:solidFill>
                <a:schemeClr val="bg2">
                  <a:lumMod val="40000"/>
                  <a:lumOff val="60000"/>
                </a:schemeClr>
              </a:solidFill>
              <a:cs typeface="Poppins Light" panose="020000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11359" y="2590862"/>
            <a:ext cx="3286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</a:rPr>
              <a:t>TERMINAL DISEASES IN CHILDREN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433929" y="2967383"/>
            <a:ext cx="4320208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>
                    <a:lumMod val="40000"/>
                    <a:lumOff val="60000"/>
                  </a:schemeClr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The carrier rate for the diseases is 1 in 300 and there are approximately 1 in 320,000 affected children born a year</a:t>
            </a:r>
            <a:endParaRPr lang="en-US" sz="1300" dirty="0">
              <a:solidFill>
                <a:schemeClr val="bg2">
                  <a:lumMod val="40000"/>
                  <a:lumOff val="60000"/>
                </a:schemeClr>
              </a:solidFill>
              <a:cs typeface="Poppins Light" panose="02000000000000000000" pitchFamily="2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407429" y="2590862"/>
            <a:ext cx="3286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</a:rPr>
              <a:t>AFFECTS 1 IN 320,000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464362" y="5376172"/>
            <a:ext cx="4320208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>
                    <a:lumMod val="40000"/>
                    <a:lumOff val="60000"/>
                  </a:schemeClr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They are both genetic conditions which are passed onto a child through autosomal inheritance</a:t>
            </a:r>
            <a:endParaRPr lang="en-US" sz="1300" dirty="0">
              <a:solidFill>
                <a:schemeClr val="bg2">
                  <a:lumMod val="40000"/>
                  <a:lumOff val="60000"/>
                </a:schemeClr>
              </a:solidFill>
              <a:cs typeface="Poppins Light" panose="020000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37862" y="4999651"/>
            <a:ext cx="3286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</a:rPr>
              <a:t>GENETIC CONDITION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460432" y="5376172"/>
            <a:ext cx="4320208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>
                    <a:lumMod val="40000"/>
                    <a:lumOff val="60000"/>
                  </a:schemeClr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In the infantile form,the life expectancy is only 5 years of age whilst adults can live much longer but with support</a:t>
            </a:r>
            <a:endParaRPr lang="en-US" sz="1300" dirty="0">
              <a:solidFill>
                <a:schemeClr val="bg2">
                  <a:lumMod val="40000"/>
                  <a:lumOff val="60000"/>
                </a:schemeClr>
              </a:solidFill>
              <a:cs typeface="Poppins Light" panose="02000000000000000000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433932" y="4999651"/>
            <a:ext cx="41399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</a:rPr>
              <a:t>AVERAGE LIFE EXPECTANCY OF 5 YEARS OF AGE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64363" y="4171777"/>
            <a:ext cx="4320208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>
                    <a:lumMod val="40000"/>
                    <a:lumOff val="60000"/>
                  </a:schemeClr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Children lose the ability to function independently, have regular seizures and require 24 hour care</a:t>
            </a:r>
            <a:endParaRPr lang="en-US" sz="1300" dirty="0">
              <a:solidFill>
                <a:schemeClr val="bg2">
                  <a:lumMod val="40000"/>
                  <a:lumOff val="60000"/>
                </a:schemeClr>
              </a:solidFill>
              <a:cs typeface="Poppins Light" panose="02000000000000000000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37863" y="3795256"/>
            <a:ext cx="3286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</a:rPr>
              <a:t>REQUIRE 24 HOUR CARE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460433" y="4171777"/>
            <a:ext cx="4320208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>
                    <a:lumMod val="40000"/>
                    <a:lumOff val="60000"/>
                  </a:schemeClr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Both diseases have an Infantile, Juvenile and Adult Onset form </a:t>
            </a:r>
            <a:endParaRPr lang="en-US" sz="1300" dirty="0">
              <a:solidFill>
                <a:schemeClr val="bg2">
                  <a:lumMod val="40000"/>
                  <a:lumOff val="60000"/>
                </a:schemeClr>
              </a:solidFill>
              <a:cs typeface="Poppins Light" panose="02000000000000000000" pitchFamily="2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433933" y="3795256"/>
            <a:ext cx="3286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</a:rPr>
              <a:t>THREE DISEASE CLASSIFICATIONS</a:t>
            </a:r>
          </a:p>
        </p:txBody>
      </p:sp>
      <p:sp>
        <p:nvSpPr>
          <p:cNvPr id="27" name="Notched Right Arrow 26">
            <a:extLst>
              <a:ext uri="{FF2B5EF4-FFF2-40B4-BE49-F238E27FC236}">
                <a16:creationId xmlns:a16="http://schemas.microsoft.com/office/drawing/2014/main" id="{F638F585-C52C-A24B-8FCD-672E9D1B4768}"/>
              </a:ext>
            </a:extLst>
          </p:cNvPr>
          <p:cNvSpPr/>
          <p:nvPr/>
        </p:nvSpPr>
        <p:spPr>
          <a:xfrm rot="20607398">
            <a:off x="3027233" y="3348175"/>
            <a:ext cx="6024553" cy="752162"/>
          </a:xfrm>
          <a:prstGeom prst="notchedRightArrow">
            <a:avLst>
              <a:gd name="adj1" fmla="val 100000"/>
              <a:gd name="adj2" fmla="val 32381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Montserrat Light" panose="00000400000000000000" pitchFamily="50" charset="0"/>
                <a:cs typeface="Clear Sans" panose="020B0503030202020304" pitchFamily="34" charset="0"/>
              </a:rPr>
              <a:t>This is a common rare story</a:t>
            </a:r>
          </a:p>
        </p:txBody>
      </p:sp>
    </p:spTree>
    <p:extLst>
      <p:ext uri="{BB962C8B-B14F-4D97-AF65-F5344CB8AC3E}">
        <p14:creationId xmlns:p14="http://schemas.microsoft.com/office/powerpoint/2010/main" val="199257579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AB38705-9F50-274A-8F2B-75DC600B5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725" y="4173136"/>
            <a:ext cx="3600000" cy="2025000"/>
          </a:xfrm>
          <a:prstGeom prst="rect">
            <a:avLst/>
          </a:prstGeom>
        </p:spPr>
      </p:pic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4FC28655-D4ED-2E4A-9745-52EAB13F4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00" y="4173136"/>
            <a:ext cx="3600000" cy="2025000"/>
          </a:xfrm>
          <a:prstGeom prst="rect">
            <a:avLst/>
          </a:prstGeom>
        </p:spPr>
      </p:pic>
      <p:pic>
        <p:nvPicPr>
          <p:cNvPr id="7" name="Picture 6" descr="Table&#10;&#10;Description automatically generated with low confidence">
            <a:extLst>
              <a:ext uri="{FF2B5EF4-FFF2-40B4-BE49-F238E27FC236}">
                <a16:creationId xmlns:a16="http://schemas.microsoft.com/office/drawing/2014/main" id="{1CAE0DA5-5FFE-DB43-80BB-2C087E18E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5" y="4173136"/>
            <a:ext cx="3600000" cy="2025000"/>
          </a:xfrm>
          <a:prstGeom prst="rect">
            <a:avLst/>
          </a:prstGeom>
        </p:spPr>
      </p:pic>
      <p:pic>
        <p:nvPicPr>
          <p:cNvPr id="9" name="Picture 8" descr="Table&#10;&#10;Description automatically generated with medium confidence">
            <a:extLst>
              <a:ext uri="{FF2B5EF4-FFF2-40B4-BE49-F238E27FC236}">
                <a16:creationId xmlns:a16="http://schemas.microsoft.com/office/drawing/2014/main" id="{7BB92494-55AD-D64F-B3D9-C15FC2905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725" y="1672364"/>
            <a:ext cx="3600000" cy="202500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C347EA0-9F8C-D248-BC86-939EFE6ACA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00" y="1672364"/>
            <a:ext cx="3600000" cy="2025000"/>
          </a:xfrm>
          <a:prstGeom prst="rect">
            <a:avLst/>
          </a:prstGeom>
        </p:spPr>
      </p:pic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F4DB67F-4BD7-C540-8AA0-92DDA10EE0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5" y="1672364"/>
            <a:ext cx="3600000" cy="2025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877FA7-3EAD-874F-A8FD-1F7D60B2CCFA}"/>
              </a:ext>
            </a:extLst>
          </p:cNvPr>
          <p:cNvSpPr txBox="1"/>
          <p:nvPr/>
        </p:nvSpPr>
        <p:spPr>
          <a:xfrm>
            <a:off x="1618130" y="575712"/>
            <a:ext cx="8955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Montserrat SemiBold" panose="00000700000000000000" pitchFamily="2" charset="0"/>
              </a:rPr>
              <a:t>LOTS OF PATIENT GROUPS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B8E58E-EF8D-9741-89EB-4875B36ED1AC}"/>
              </a:ext>
            </a:extLst>
          </p:cNvPr>
          <p:cNvGrpSpPr/>
          <p:nvPr/>
        </p:nvGrpSpPr>
        <p:grpSpPr>
          <a:xfrm>
            <a:off x="5564744" y="1256099"/>
            <a:ext cx="1062512" cy="45719"/>
            <a:chOff x="5564744" y="1216343"/>
            <a:chExt cx="1062512" cy="45719"/>
          </a:xfrm>
        </p:grpSpPr>
        <p:sp>
          <p:nvSpPr>
            <p:cNvPr id="16" name="Flowchart: Connector 5">
              <a:extLst>
                <a:ext uri="{FF2B5EF4-FFF2-40B4-BE49-F238E27FC236}">
                  <a16:creationId xmlns:a16="http://schemas.microsoft.com/office/drawing/2014/main" id="{88467E79-4C33-554F-AAC5-980090A9C8CE}"/>
                </a:ext>
              </a:extLst>
            </p:cNvPr>
            <p:cNvSpPr/>
            <p:nvPr/>
          </p:nvSpPr>
          <p:spPr>
            <a:xfrm>
              <a:off x="5564744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lowchart: Connector 6">
              <a:extLst>
                <a:ext uri="{FF2B5EF4-FFF2-40B4-BE49-F238E27FC236}">
                  <a16:creationId xmlns:a16="http://schemas.microsoft.com/office/drawing/2014/main" id="{5B36CC27-1F4F-4E43-9776-9522E76CF23E}"/>
                </a:ext>
              </a:extLst>
            </p:cNvPr>
            <p:cNvSpPr/>
            <p:nvPr/>
          </p:nvSpPr>
          <p:spPr>
            <a:xfrm>
              <a:off x="5677721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lowchart: Connector 7">
              <a:extLst>
                <a:ext uri="{FF2B5EF4-FFF2-40B4-BE49-F238E27FC236}">
                  <a16:creationId xmlns:a16="http://schemas.microsoft.com/office/drawing/2014/main" id="{C9748CA9-C937-CA46-A6BC-3C91036C73CA}"/>
                </a:ext>
              </a:extLst>
            </p:cNvPr>
            <p:cNvSpPr/>
            <p:nvPr/>
          </p:nvSpPr>
          <p:spPr>
            <a:xfrm>
              <a:off x="5790698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lowchart: Connector 8">
              <a:extLst>
                <a:ext uri="{FF2B5EF4-FFF2-40B4-BE49-F238E27FC236}">
                  <a16:creationId xmlns:a16="http://schemas.microsoft.com/office/drawing/2014/main" id="{8EB4C0A4-3F65-9D4B-8C27-19A16867D4EB}"/>
                </a:ext>
              </a:extLst>
            </p:cNvPr>
            <p:cNvSpPr/>
            <p:nvPr/>
          </p:nvSpPr>
          <p:spPr>
            <a:xfrm>
              <a:off x="5903675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lowchart: Connector 9">
              <a:extLst>
                <a:ext uri="{FF2B5EF4-FFF2-40B4-BE49-F238E27FC236}">
                  <a16:creationId xmlns:a16="http://schemas.microsoft.com/office/drawing/2014/main" id="{E0D722FC-BDBF-E247-A4A8-D6FEF721A3E6}"/>
                </a:ext>
              </a:extLst>
            </p:cNvPr>
            <p:cNvSpPr/>
            <p:nvPr/>
          </p:nvSpPr>
          <p:spPr>
            <a:xfrm>
              <a:off x="6016652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lowchart: Connector 10">
              <a:extLst>
                <a:ext uri="{FF2B5EF4-FFF2-40B4-BE49-F238E27FC236}">
                  <a16:creationId xmlns:a16="http://schemas.microsoft.com/office/drawing/2014/main" id="{F49A543A-5973-464B-AB0D-3DCDE42EDEAE}"/>
                </a:ext>
              </a:extLst>
            </p:cNvPr>
            <p:cNvSpPr/>
            <p:nvPr/>
          </p:nvSpPr>
          <p:spPr>
            <a:xfrm>
              <a:off x="6129629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lowchart: Connector 11">
              <a:extLst>
                <a:ext uri="{FF2B5EF4-FFF2-40B4-BE49-F238E27FC236}">
                  <a16:creationId xmlns:a16="http://schemas.microsoft.com/office/drawing/2014/main" id="{85E1CD8F-E1E5-994F-9EE1-EF7D358CDDF2}"/>
                </a:ext>
              </a:extLst>
            </p:cNvPr>
            <p:cNvSpPr/>
            <p:nvPr/>
          </p:nvSpPr>
          <p:spPr>
            <a:xfrm>
              <a:off x="6242606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lowchart: Connector 12">
              <a:extLst>
                <a:ext uri="{FF2B5EF4-FFF2-40B4-BE49-F238E27FC236}">
                  <a16:creationId xmlns:a16="http://schemas.microsoft.com/office/drawing/2014/main" id="{AD1C8A86-7DD3-5A4F-9A9B-3DD645C07D8C}"/>
                </a:ext>
              </a:extLst>
            </p:cNvPr>
            <p:cNvSpPr/>
            <p:nvPr/>
          </p:nvSpPr>
          <p:spPr>
            <a:xfrm>
              <a:off x="6355583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lowchart: Connector 13">
              <a:extLst>
                <a:ext uri="{FF2B5EF4-FFF2-40B4-BE49-F238E27FC236}">
                  <a16:creationId xmlns:a16="http://schemas.microsoft.com/office/drawing/2014/main" id="{38928EFB-AF7C-7847-B5E6-1CFF2F66D12A}"/>
                </a:ext>
              </a:extLst>
            </p:cNvPr>
            <p:cNvSpPr/>
            <p:nvPr/>
          </p:nvSpPr>
          <p:spPr>
            <a:xfrm>
              <a:off x="6468560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lowchart: Connector 14">
              <a:extLst>
                <a:ext uri="{FF2B5EF4-FFF2-40B4-BE49-F238E27FC236}">
                  <a16:creationId xmlns:a16="http://schemas.microsoft.com/office/drawing/2014/main" id="{41D6304B-1777-1C42-8217-BD424B04D851}"/>
                </a:ext>
              </a:extLst>
            </p:cNvPr>
            <p:cNvSpPr/>
            <p:nvPr/>
          </p:nvSpPr>
          <p:spPr>
            <a:xfrm>
              <a:off x="6581537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77083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2" b="27922"/>
          <a:stretch>
            <a:fillRect/>
          </a:stretch>
        </p:blipFill>
        <p:spPr/>
      </p:pic>
      <p:pic>
        <p:nvPicPr>
          <p:cNvPr id="3" name="Picture Placeholder 2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r="15647"/>
          <a:stretch>
            <a:fillRect/>
          </a:stretch>
        </p:blipFill>
        <p:spPr>
          <a:ln w="38100">
            <a:solidFill>
              <a:schemeClr val="bg1"/>
            </a:solidFill>
          </a:ln>
        </p:spPr>
      </p:pic>
      <p:grpSp>
        <p:nvGrpSpPr>
          <p:cNvPr id="6" name="Group 5"/>
          <p:cNvGrpSpPr/>
          <p:nvPr/>
        </p:nvGrpSpPr>
        <p:grpSpPr>
          <a:xfrm rot="20546196">
            <a:off x="4589826" y="2097783"/>
            <a:ext cx="4647394" cy="4375760"/>
            <a:chOff x="5230151" y="2821938"/>
            <a:chExt cx="3402929" cy="3204034"/>
          </a:xfrm>
        </p:grpSpPr>
        <p:sp>
          <p:nvSpPr>
            <p:cNvPr id="21" name="Diamond 20"/>
            <p:cNvSpPr/>
            <p:nvPr/>
          </p:nvSpPr>
          <p:spPr>
            <a:xfrm>
              <a:off x="5461255" y="2821938"/>
              <a:ext cx="3171825" cy="3171825"/>
            </a:xfrm>
            <a:prstGeom prst="diamond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Diamond 21"/>
            <p:cNvSpPr/>
            <p:nvPr/>
          </p:nvSpPr>
          <p:spPr>
            <a:xfrm>
              <a:off x="5230151" y="2854147"/>
              <a:ext cx="3171825" cy="3171825"/>
            </a:xfrm>
            <a:prstGeom prst="diamond">
              <a:avLst/>
            </a:prstGeom>
            <a:noFill/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573357" y="4665234"/>
            <a:ext cx="426591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Most small charities are started because of one person. </a:t>
            </a:r>
          </a:p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In our case it was Amélie. </a:t>
            </a:r>
          </a:p>
          <a:p>
            <a:pPr>
              <a:lnSpc>
                <a:spcPct val="120000"/>
              </a:lnSpc>
            </a:pPr>
            <a:endParaRPr lang="de-DE" sz="1300" dirty="0">
              <a:solidFill>
                <a:schemeClr val="bg2"/>
              </a:solidFill>
              <a:ea typeface="Open Sans" panose="020B0606030504020204" pitchFamily="34" charset="0"/>
              <a:cs typeface="Poppins Light" panose="02000000000000000000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679375" y="4502881"/>
            <a:ext cx="1062512" cy="45719"/>
            <a:chOff x="5564744" y="1216343"/>
            <a:chExt cx="1062512" cy="45719"/>
          </a:xfrm>
        </p:grpSpPr>
        <p:sp>
          <p:nvSpPr>
            <p:cNvPr id="11" name="Flowchart: Connector 10"/>
            <p:cNvSpPr/>
            <p:nvPr/>
          </p:nvSpPr>
          <p:spPr>
            <a:xfrm>
              <a:off x="5564744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lowchart: Connector 11"/>
            <p:cNvSpPr/>
            <p:nvPr/>
          </p:nvSpPr>
          <p:spPr>
            <a:xfrm>
              <a:off x="5677721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5790698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5903675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6016652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6129629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6242606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6355583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6468560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6581537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6573357" y="2873272"/>
            <a:ext cx="4265911" cy="1514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solidFill>
                  <a:schemeClr val="bg1"/>
                </a:solidFill>
                <a:latin typeface="Montserrat SemiBold" panose="00000700000000000000" pitchFamily="2" charset="0"/>
              </a:rPr>
              <a:t>THE BEGINNING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solidFill>
                  <a:schemeClr val="bg1"/>
                </a:solidFill>
                <a:latin typeface="Montserrat SemiBold" panose="00000700000000000000" pitchFamily="2" charset="0"/>
              </a:rPr>
              <a:t>OF OUR STORY AT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Montserrat SemiBold" panose="00000700000000000000" pitchFamily="2" charset="0"/>
              </a:rPr>
              <a:t>THE CATS FOUNDATION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4760C4A-D497-0243-A840-5A224D153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2" y="6279581"/>
            <a:ext cx="1130199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5264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7023659" y="2441718"/>
            <a:ext cx="3880902" cy="790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In 2011 </a:t>
            </a:r>
            <a:r>
              <a:rPr lang="en-GB" sz="1300" dirty="0" err="1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Amélie</a:t>
            </a:r>
            <a:r>
              <a:rPr lang="en-GB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 </a:t>
            </a:r>
            <a:r>
              <a:rPr lang="de-DE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started to have developmental issues and was diagnosed later that year</a:t>
            </a:r>
          </a:p>
          <a:p>
            <a:pPr>
              <a:lnSpc>
                <a:spcPct val="120000"/>
              </a:lnSpc>
            </a:pPr>
            <a:endParaRPr lang="en-US" sz="1300" dirty="0">
              <a:solidFill>
                <a:schemeClr val="bg2"/>
              </a:solidFill>
              <a:latin typeface="Poppins Light" panose="02000000000000000000" pitchFamily="2" charset="0"/>
              <a:ea typeface="Open Sans" panose="020B06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23659" y="1909939"/>
            <a:ext cx="28696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DIAGNOSED AT 15 MONTHS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7134693" y="2338126"/>
            <a:ext cx="426166" cy="9290"/>
          </a:xfrm>
          <a:prstGeom prst="line">
            <a:avLst/>
          </a:prstGeom>
          <a:ln w="12700">
            <a:solidFill>
              <a:srgbClr val="EEEE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023659" y="3833790"/>
            <a:ext cx="3894549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We were told we probably would not meet another child affected by Tay-Sachs and she would die by 3</a:t>
            </a:r>
            <a:endParaRPr lang="en-US" sz="1300" dirty="0">
              <a:solidFill>
                <a:schemeClr val="bg2"/>
              </a:solidFill>
              <a:latin typeface="Poppins Light" panose="02000000000000000000" pitchFamily="2" charset="0"/>
              <a:ea typeface="Open Sans" panose="020B06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023660" y="3302011"/>
            <a:ext cx="3059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A RARE DISEASE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7134693" y="3730198"/>
            <a:ext cx="426166" cy="9290"/>
          </a:xfrm>
          <a:prstGeom prst="line">
            <a:avLst/>
          </a:prstGeom>
          <a:ln w="12700">
            <a:solidFill>
              <a:srgbClr val="EEEE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023660" y="5225861"/>
            <a:ext cx="3976436" cy="80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We found that there was no charity in </a:t>
            </a:r>
            <a:r>
              <a:rPr lang="de-DE" sz="1300" dirty="0" err="1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the</a:t>
            </a:r>
            <a:r>
              <a:rPr lang="de-DE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 UK </a:t>
            </a:r>
            <a:r>
              <a:rPr lang="de-DE" sz="1300" dirty="0" err="1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or</a:t>
            </a:r>
            <a:r>
              <a:rPr lang="de-DE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 Europe providiing support to families affected by the disease</a:t>
            </a:r>
            <a:endParaRPr lang="en-US" sz="1300" dirty="0">
              <a:solidFill>
                <a:schemeClr val="bg2"/>
              </a:solidFill>
              <a:latin typeface="Poppins Light" panose="02000000000000000000" pitchFamily="2" charset="0"/>
              <a:ea typeface="Open Sans" panose="020B0606030504020204" pitchFamily="34" charset="0"/>
              <a:cs typeface="Poppins Light" panose="02000000000000000000" pitchFamily="2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023660" y="4694082"/>
            <a:ext cx="32202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NO CHARITY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7134693" y="5122269"/>
            <a:ext cx="426166" cy="9290"/>
          </a:xfrm>
          <a:prstGeom prst="line">
            <a:avLst/>
          </a:prstGeom>
          <a:ln w="12700">
            <a:solidFill>
              <a:srgbClr val="EEEE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186982" y="1085889"/>
            <a:ext cx="4185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Montserrat SemiBold" panose="00000700000000000000" pitchFamily="2" charset="0"/>
              </a:rPr>
              <a:t>A COMMON STORY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" r="4465"/>
          <a:stretch>
            <a:fillRect/>
          </a:stretch>
        </p:blipFill>
        <p:spPr>
          <a:xfrm>
            <a:off x="914400" y="958850"/>
            <a:ext cx="4500563" cy="4941888"/>
          </a:xfrm>
        </p:spPr>
      </p:pic>
      <p:sp>
        <p:nvSpPr>
          <p:cNvPr id="41" name="Chevron 40"/>
          <p:cNvSpPr/>
          <p:nvPr/>
        </p:nvSpPr>
        <p:spPr>
          <a:xfrm>
            <a:off x="6492529" y="2117525"/>
            <a:ext cx="187749" cy="352721"/>
          </a:xfrm>
          <a:prstGeom prst="chevron">
            <a:avLst>
              <a:gd name="adj" fmla="val 8360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Chevron 41"/>
          <p:cNvSpPr/>
          <p:nvPr/>
        </p:nvSpPr>
        <p:spPr>
          <a:xfrm>
            <a:off x="6378821" y="2148766"/>
            <a:ext cx="154491" cy="290239"/>
          </a:xfrm>
          <a:prstGeom prst="chevron">
            <a:avLst>
              <a:gd name="adj" fmla="val 8360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Chevron 42"/>
          <p:cNvSpPr/>
          <p:nvPr/>
        </p:nvSpPr>
        <p:spPr>
          <a:xfrm>
            <a:off x="6492529" y="3487773"/>
            <a:ext cx="187749" cy="352721"/>
          </a:xfrm>
          <a:prstGeom prst="chevron">
            <a:avLst>
              <a:gd name="adj" fmla="val 8360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Chevron 43"/>
          <p:cNvSpPr/>
          <p:nvPr/>
        </p:nvSpPr>
        <p:spPr>
          <a:xfrm>
            <a:off x="6378821" y="3519014"/>
            <a:ext cx="154491" cy="290239"/>
          </a:xfrm>
          <a:prstGeom prst="chevron">
            <a:avLst>
              <a:gd name="adj" fmla="val 8360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Chevron 44"/>
          <p:cNvSpPr/>
          <p:nvPr/>
        </p:nvSpPr>
        <p:spPr>
          <a:xfrm>
            <a:off x="6492529" y="4856275"/>
            <a:ext cx="187749" cy="352721"/>
          </a:xfrm>
          <a:prstGeom prst="chevron">
            <a:avLst>
              <a:gd name="adj" fmla="val 8360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Chevron 45"/>
          <p:cNvSpPr/>
          <p:nvPr/>
        </p:nvSpPr>
        <p:spPr>
          <a:xfrm>
            <a:off x="6378821" y="4887516"/>
            <a:ext cx="154491" cy="290239"/>
          </a:xfrm>
          <a:prstGeom prst="chevron">
            <a:avLst>
              <a:gd name="adj" fmla="val 8360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121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1" grpId="0"/>
      <p:bldP spid="32" grpId="0"/>
      <p:bldP spid="34" grpId="0"/>
      <p:bldP spid="35" grpId="0"/>
      <p:bldP spid="37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519237" y="527454"/>
            <a:ext cx="9153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latin typeface="Montserrat SemiBold" panose="00000700000000000000" pitchFamily="2" charset="0"/>
              </a:rPr>
              <a:t>A DEGENERATIVE DISEASE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5663774" y="1331834"/>
            <a:ext cx="86445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736035" y="1534612"/>
            <a:ext cx="8719930" cy="310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latin typeface="Poppins Light" panose="02000000000000000000" pitchFamily="2" charset="0"/>
                <a:ea typeface="Open Sans" panose="020B0606030504020204" pitchFamily="34" charset="0"/>
                <a:cs typeface="Poppins Light" panose="02000000000000000000" pitchFamily="2" charset="0"/>
              </a:rPr>
              <a:t>Tay-Sachs robbed Amelie of her future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2" b="14292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1" b="23231"/>
          <a:stretch>
            <a:fillRect/>
          </a:stretch>
        </p:blipFill>
        <p:spPr/>
      </p:pic>
      <p:pic>
        <p:nvPicPr>
          <p:cNvPr id="2" name="Picture Placeholder 1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7" b="14307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9" b="23209"/>
          <a:stretch>
            <a:fillRect/>
          </a:stretch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sz="quarter" idx="1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8" b="15658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7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8" b="142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058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8130" y="535956"/>
            <a:ext cx="8955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Montserrat SemiBold" panose="00000700000000000000" pitchFamily="2" charset="0"/>
              </a:rPr>
              <a:t>THE CATS FOUNDATION WAS BORN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564744" y="1216343"/>
            <a:ext cx="1062512" cy="45719"/>
            <a:chOff x="5564744" y="1216343"/>
            <a:chExt cx="1062512" cy="45719"/>
          </a:xfrm>
        </p:grpSpPr>
        <p:sp>
          <p:nvSpPr>
            <p:cNvPr id="7" name="Flowchart: Connector 6"/>
            <p:cNvSpPr/>
            <p:nvPr/>
          </p:nvSpPr>
          <p:spPr>
            <a:xfrm>
              <a:off x="5564744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lowchart: Connector 7"/>
            <p:cNvSpPr/>
            <p:nvPr/>
          </p:nvSpPr>
          <p:spPr>
            <a:xfrm>
              <a:off x="5677721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lowchart: Connector 8"/>
            <p:cNvSpPr/>
            <p:nvPr/>
          </p:nvSpPr>
          <p:spPr>
            <a:xfrm>
              <a:off x="5790698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lowchart: Connector 9"/>
            <p:cNvSpPr/>
            <p:nvPr/>
          </p:nvSpPr>
          <p:spPr>
            <a:xfrm>
              <a:off x="5903675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lowchart: Connector 10"/>
            <p:cNvSpPr/>
            <p:nvPr/>
          </p:nvSpPr>
          <p:spPr>
            <a:xfrm>
              <a:off x="6016652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lowchart: Connector 11"/>
            <p:cNvSpPr/>
            <p:nvPr/>
          </p:nvSpPr>
          <p:spPr>
            <a:xfrm>
              <a:off x="6129629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6242606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6355583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6468560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6581537" y="12163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038472" y="2663935"/>
            <a:ext cx="4516848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Investigated what research was being undertaken into Tay-Sachs and Sandhoff disease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550964" y="2523333"/>
            <a:ext cx="301457" cy="352721"/>
            <a:chOff x="6458199" y="2898316"/>
            <a:chExt cx="301457" cy="352721"/>
          </a:xfrm>
        </p:grpSpPr>
        <p:sp>
          <p:nvSpPr>
            <p:cNvPr id="36" name="Chevron 35"/>
            <p:cNvSpPr/>
            <p:nvPr/>
          </p:nvSpPr>
          <p:spPr>
            <a:xfrm>
              <a:off x="6571907" y="2898316"/>
              <a:ext cx="187749" cy="352721"/>
            </a:xfrm>
            <a:prstGeom prst="chevron">
              <a:avLst>
                <a:gd name="adj" fmla="val 8360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Chevron 36"/>
            <p:cNvSpPr/>
            <p:nvPr/>
          </p:nvSpPr>
          <p:spPr>
            <a:xfrm>
              <a:off x="6458199" y="2929557"/>
              <a:ext cx="154491" cy="290239"/>
            </a:xfrm>
            <a:prstGeom prst="chevron">
              <a:avLst>
                <a:gd name="adj" fmla="val 8360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7038472" y="2317327"/>
            <a:ext cx="31219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LOOKED INTO RESEARCH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038472" y="3864135"/>
            <a:ext cx="4516848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We reached out to families across Europe to create a strong community to support each other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6550964" y="3723533"/>
            <a:ext cx="301457" cy="352721"/>
            <a:chOff x="6458199" y="2898316"/>
            <a:chExt cx="301457" cy="352721"/>
          </a:xfrm>
        </p:grpSpPr>
        <p:sp>
          <p:nvSpPr>
            <p:cNvPr id="42" name="Chevron 41"/>
            <p:cNvSpPr/>
            <p:nvPr/>
          </p:nvSpPr>
          <p:spPr>
            <a:xfrm>
              <a:off x="6571907" y="2898316"/>
              <a:ext cx="187749" cy="352721"/>
            </a:xfrm>
            <a:prstGeom prst="chevron">
              <a:avLst>
                <a:gd name="adj" fmla="val 8360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Chevron 42"/>
            <p:cNvSpPr/>
            <p:nvPr/>
          </p:nvSpPr>
          <p:spPr>
            <a:xfrm>
              <a:off x="6458199" y="2929557"/>
              <a:ext cx="154491" cy="290239"/>
            </a:xfrm>
            <a:prstGeom prst="chevron">
              <a:avLst>
                <a:gd name="adj" fmla="val 8360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7038472" y="3517527"/>
            <a:ext cx="42518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RAISED OUR PROFILE WITHIN THE COMMUNITY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038472" y="5064336"/>
            <a:ext cx="4516848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solidFill>
                  <a:schemeClr val="bg2"/>
                </a:solidFill>
                <a:ea typeface="Open Sans" panose="020B0606030504020204" pitchFamily="34" charset="0"/>
                <a:cs typeface="Poppins Light" panose="02000000000000000000" pitchFamily="2" charset="0"/>
              </a:rPr>
              <a:t>We reached out to all the research teams we found to let them know that we charity existed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6550964" y="4923734"/>
            <a:ext cx="301457" cy="352721"/>
            <a:chOff x="6458199" y="2898316"/>
            <a:chExt cx="301457" cy="352721"/>
          </a:xfrm>
        </p:grpSpPr>
        <p:sp>
          <p:nvSpPr>
            <p:cNvPr id="48" name="Chevron 47"/>
            <p:cNvSpPr/>
            <p:nvPr/>
          </p:nvSpPr>
          <p:spPr>
            <a:xfrm>
              <a:off x="6571907" y="2898316"/>
              <a:ext cx="187749" cy="352721"/>
            </a:xfrm>
            <a:prstGeom prst="chevron">
              <a:avLst>
                <a:gd name="adj" fmla="val 8360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Chevron 48"/>
            <p:cNvSpPr/>
            <p:nvPr/>
          </p:nvSpPr>
          <p:spPr>
            <a:xfrm>
              <a:off x="6458199" y="2929557"/>
              <a:ext cx="154491" cy="290239"/>
            </a:xfrm>
            <a:prstGeom prst="chevron">
              <a:avLst>
                <a:gd name="adj" fmla="val 8360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7038472" y="4717728"/>
            <a:ext cx="3807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RAISED OUR PROFILE WITH RESEARCH</a:t>
            </a: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5"/>
          </p:nvPr>
        </p:nvSpPr>
        <p:spPr>
          <a:solidFill>
            <a:schemeClr val="bg1"/>
          </a:solidFill>
          <a:ln>
            <a:solidFill>
              <a:schemeClr val="bg2"/>
            </a:solidFill>
            <a:prstDash val="sysDash"/>
          </a:ln>
        </p:spPr>
      </p:sp>
      <p:pic>
        <p:nvPicPr>
          <p:cNvPr id="31" name="Picture 30" descr="CATS Logo - No white edges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52" y="2365585"/>
            <a:ext cx="4992734" cy="34256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135AA08-292C-2244-B907-6B24FBEB5E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32" y="6279581"/>
            <a:ext cx="1130199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2644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CATS">
      <a:dk1>
        <a:srgbClr val="000000"/>
      </a:dk1>
      <a:lt1>
        <a:sysClr val="window" lastClr="FFFFFF"/>
      </a:lt1>
      <a:dk2>
        <a:srgbClr val="343434"/>
      </a:dk2>
      <a:lt2>
        <a:srgbClr val="8A8E8C"/>
      </a:lt2>
      <a:accent1>
        <a:srgbClr val="FF4F00"/>
      </a:accent1>
      <a:accent2>
        <a:srgbClr val="FF6600"/>
      </a:accent2>
      <a:accent3>
        <a:srgbClr val="FF8000"/>
      </a:accent3>
      <a:accent4>
        <a:srgbClr val="FF9900"/>
      </a:accent4>
      <a:accent5>
        <a:srgbClr val="FFB300"/>
      </a:accent5>
      <a:accent6>
        <a:srgbClr val="FFCC0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4522</TotalTime>
  <Words>1505</Words>
  <Application>Microsoft Macintosh PowerPoint</Application>
  <PresentationFormat>Widescreen</PresentationFormat>
  <Paragraphs>206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Arimo</vt:lpstr>
      <vt:lpstr>Calibri</vt:lpstr>
      <vt:lpstr>Calibri Light</vt:lpstr>
      <vt:lpstr>Montserrat Light</vt:lpstr>
      <vt:lpstr>Montserrat SemiBold</vt:lpstr>
      <vt:lpstr>Poppins</vt:lpstr>
      <vt:lpstr>Poppins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</dc:creator>
  <cp:lastModifiedBy>Patricia Durao Lewi</cp:lastModifiedBy>
  <cp:revision>143</cp:revision>
  <dcterms:created xsi:type="dcterms:W3CDTF">2019-01-22T11:28:07Z</dcterms:created>
  <dcterms:modified xsi:type="dcterms:W3CDTF">2021-09-10T17:59:30Z</dcterms:modified>
</cp:coreProperties>
</file>