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IBM Plex Serif" panose="020605030504060002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a83cf73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a83cf73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16f774cb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16f774cb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5fb44450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5fb44450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107a21ec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107a21ec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16f774cb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16f774cb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16f774cb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16f774cb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usually up-to-date. It’s easier to find analysts in government agencies.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16f774c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16f774cb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lot of them at least a year behind. Make sure you understand how they tried to uniform and deal with local agencies’ quirks.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16f774cb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16f774cb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83cf737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83cf737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a83cf737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a83cf737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83cf73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a83cf737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ads - TMP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IBM Plex Serif"/>
              <a:buNone/>
              <a:defRPr sz="5200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BM Plex Serif"/>
              <a:buNone/>
              <a:defRPr sz="2800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IBM Plex Serif"/>
              <a:buNone/>
              <a:defRPr sz="3600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4591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33333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IBM Plex Serif"/>
              <a:buChar char="●"/>
              <a:defRPr sz="2000">
                <a:solidFill>
                  <a:srgbClr val="F3F3F3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IBM Plex Serif"/>
              <a:buChar char="○"/>
              <a:defRPr sz="2000">
                <a:solidFill>
                  <a:srgbClr val="F3F3F3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BM Plex Serif"/>
              <a:buChar char="■"/>
              <a:defRPr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BM Plex Serif"/>
              <a:buChar char="●"/>
              <a:defRPr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BM Plex Serif"/>
              <a:buChar char="○"/>
              <a:defRPr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BM Plex Serif"/>
              <a:buChar char="■"/>
              <a:defRPr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BM Plex Serif"/>
              <a:buChar char="●"/>
              <a:defRPr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BM Plex Serif"/>
              <a:buChar char="○"/>
              <a:defRPr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IBM Plex Serif"/>
              <a:buChar char="■"/>
              <a:defRPr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4251" y="4464047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rshallproject.org/2021/11/02/police-hurt-thousands-of-teens-every-year-a-striking-number-are-black-girl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themarshallproject.org/2021/09/01/police-say-demoralized-officers-are-quitting-in-droves-labor-data-says-n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ime-data-explorer.fr.cloud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rshallproject.org/2021/09/01/police-say-demoralized-officers-are-quitting-in-droves-labor-data-says-n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rshallproject.org/2021/06/23/millions-of-people-with-felonies-can-now-vote-most-don-t-know-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rshallproject.org/2021/09/20/there-are-fewer-people-behind-bars-now-than-10-years-ago-will-it-la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811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Investigate 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criminal justice system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with open data</a:t>
            </a:r>
            <a:endParaRPr sz="4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41597" y="4305250"/>
            <a:ext cx="75333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/>
            </a:br>
            <a:r>
              <a:rPr lang="en" sz="1600"/>
              <a:t>Weihua Li / wli@themarshallproject.org / @Weihua_Li1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Unusual 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CDC data (homicides,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of force injuries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 police officer leave in droves last year?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0"/>
            <a:ext cx="290162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dataset is its own unique snowflake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Who collects this information?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Why are they collecting it?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How far away is this from the universal truth?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Let’s look at murder as an example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CDC tracks the number of people killed each year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FBI tracks how many of the cases police knew and solved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But how many people are arrested?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Put on trial? Incarcerated?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 sz="5200"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941597" y="4305250"/>
            <a:ext cx="75333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/>
            </a:br>
            <a:r>
              <a:rPr lang="en" sz="1600"/>
              <a:t>Weihua Li / wli@themarshallproject.org / @Weihua_Li1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77" y="685800"/>
            <a:ext cx="2190760" cy="21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796" y="685800"/>
            <a:ext cx="1460055" cy="2190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2926" y="685805"/>
            <a:ext cx="2211003" cy="221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/>
          </a:blip>
          <a:srcRect l="17660" r="13111"/>
          <a:stretch/>
        </p:blipFill>
        <p:spPr>
          <a:xfrm>
            <a:off x="7635845" y="3774626"/>
            <a:ext cx="1247700" cy="12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931047"/>
            <a:ext cx="22110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Anna Flagg</a:t>
            </a:r>
            <a:endParaRPr sz="1400"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94798" y="2931050"/>
            <a:ext cx="14601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Andrew R. Calderon</a:t>
            </a:r>
            <a:endParaRPr sz="1400"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301396" y="2931047"/>
            <a:ext cx="22110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David Eads</a:t>
            </a:r>
            <a:endParaRPr sz="1400"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293478" y="4048579"/>
            <a:ext cx="22110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Weihua Li (that’s me!)</a:t>
            </a:r>
            <a:endParaRPr sz="14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2132" y="702886"/>
            <a:ext cx="2170968" cy="21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672543" y="2931047"/>
            <a:ext cx="22110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Ilica Mahajan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full advantage of open, publicly available data.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data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59550" y="1145225"/>
            <a:ext cx="387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Where to find them?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Agency dashboards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City Open Data portals (it’s fun to explore)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What can they include?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Use of force, crime incidents, arrests, jail daily population, hate crime.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641" y="0"/>
            <a:ext cx="4871160" cy="51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data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59300" y="1152475"/>
            <a:ext cx="446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What’s available?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FBI’s UCR and NIBRS</a:t>
            </a:r>
            <a:r>
              <a:rPr lang="en"/>
              <a:t> reports (crime, clearance, victim)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Bureau of Justice Statistics (courts, prison, policing, 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News organization/Think tank (WaPo’s police shooting dataset)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38825"/>
            <a:ext cx="4572001" cy="3665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Unusual 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4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criminal justice system is part of the society.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Which means criminal justice data exist in other general datasets as well.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Unusual 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Labor and economics data from the Bureau of Labor Statistics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 police officer leave in droves last year?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0"/>
            <a:ext cx="442220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Unusual 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Voting records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many people with felony record voted in 2020 after they are re-enfranchised?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4" y="21650"/>
            <a:ext cx="2858356" cy="51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Unusual 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Census (police/court/correction spending, prison population)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How many people are incarcerated in your county?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1" y="0"/>
            <a:ext cx="44046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(16:9)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IBM Plex Serif</vt:lpstr>
      <vt:lpstr>Simple Dark</vt:lpstr>
      <vt:lpstr>Investigate  the criminal justice system with open data</vt:lpstr>
      <vt:lpstr>Anna Flagg</vt:lpstr>
      <vt:lpstr>Take full advantage of open, publicly available data.</vt:lpstr>
      <vt:lpstr>Local data</vt:lpstr>
      <vt:lpstr>National data</vt:lpstr>
      <vt:lpstr>Unusual sources </vt:lpstr>
      <vt:lpstr>Unusual sources </vt:lpstr>
      <vt:lpstr>Unusual sources </vt:lpstr>
      <vt:lpstr>Unusual sources </vt:lpstr>
      <vt:lpstr>Unusual sources </vt:lpstr>
      <vt:lpstr>Every dataset is its own unique snowflake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Investigate  the criminal justice system with open data</dc:title>
  <dc:creator>Chris Adams</dc:creator>
  <cp:lastModifiedBy>Chris Adams</cp:lastModifiedBy>
  <cp:revision>1</cp:revision>
  <dcterms:modified xsi:type="dcterms:W3CDTF">2021-11-15T20:57:04Z</dcterms:modified>
</cp:coreProperties>
</file>