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5" r:id="rId3"/>
    <p:sldMasterId id="2147483692" r:id="rId4"/>
  </p:sldMasterIdLst>
  <p:notesMasterIdLst>
    <p:notesMasterId r:id="rId27"/>
  </p:notesMasterIdLst>
  <p:sldIdLst>
    <p:sldId id="256" r:id="rId5"/>
    <p:sldId id="257" r:id="rId6"/>
    <p:sldId id="258" r:id="rId7"/>
    <p:sldId id="259" r:id="rId8"/>
    <p:sldId id="260" r:id="rId9"/>
    <p:sldId id="262" r:id="rId10"/>
    <p:sldId id="263" r:id="rId11"/>
    <p:sldId id="264" r:id="rId12"/>
    <p:sldId id="265" r:id="rId13"/>
    <p:sldId id="266" r:id="rId14"/>
    <p:sldId id="267" r:id="rId15"/>
    <p:sldId id="261" r:id="rId16"/>
    <p:sldId id="268" r:id="rId17"/>
    <p:sldId id="269" r:id="rId18"/>
    <p:sldId id="270" r:id="rId19"/>
    <p:sldId id="271" r:id="rId20"/>
    <p:sldId id="272" r:id="rId21"/>
    <p:sldId id="276" r:id="rId22"/>
    <p:sldId id="273" r:id="rId23"/>
    <p:sldId id="274" r:id="rId24"/>
    <p:sldId id="277" r:id="rId25"/>
    <p:sldId id="275"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embeddedFont>
    <p:embeddedFont>
      <p:font typeface="Libre Franklin" pitchFamily="2" charset="77"/>
      <p:regular r:id="rId35"/>
      <p:bold r:id="rId36"/>
      <p:italic r:id="rId37"/>
      <p:boldItalic r:id="rId38"/>
    </p:embeddedFont>
    <p:embeddedFont>
      <p:font typeface="Libre Franklin Medium" panose="020F0502020204030204" pitchFamily="34" charset="0"/>
      <p:regular r:id="rId39"/>
      <p:bold r:id="rId40"/>
      <p:italic r:id="rId41"/>
      <p:boldItalic r:id="rId42"/>
    </p:embeddedFont>
    <p:embeddedFont>
      <p:font typeface="Proxima Nova" panose="02000506030000020004" pitchFamily="2" charset="0"/>
      <p:regular r:id="rId43"/>
      <p:bold r:id="rId44"/>
      <p:italic r:id="rId45"/>
      <p:boldItalic r:id="rId46"/>
    </p:embeddedFont>
    <p:embeddedFont>
      <p:font typeface="Raleway" pitchFamily="2" charset="77"/>
      <p:regular r:id="rId47"/>
      <p:bold r:id="rId48"/>
      <p:italic r:id="rId49"/>
      <p:boldItalic r:id="rId50"/>
    </p:embeddedFont>
    <p:embeddedFont>
      <p:font typeface="Raleway Medium" panose="020F0502020204030204" pitchFamily="34" charset="0"/>
      <p:regular r:id="rId51"/>
      <p:bold r:id="rId52"/>
      <p:italic r:id="rId53"/>
      <p:boldItalic r:id="rId54"/>
    </p:embeddedFont>
    <p:embeddedFont>
      <p:font typeface="Source Sans Pro" panose="020B0503030403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AoY6KybZrlEFDqJvISRbx0p+S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2318"/>
  </p:normalViewPr>
  <p:slideViewPr>
    <p:cSldViewPr snapToGrid="0" snapToObjects="1">
      <p:cViewPr varScale="1">
        <p:scale>
          <a:sx n="88" d="100"/>
          <a:sy n="88" d="100"/>
        </p:scale>
        <p:origin x="176"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font" Target="fonts/font31.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8" Type="http://schemas.openxmlformats.org/officeDocument/2006/relationships/slide" Target="slides/slide4.xml"/><Relationship Id="rId51" Type="http://schemas.openxmlformats.org/officeDocument/2006/relationships/font" Target="fonts/font2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14.fntdata"/><Relationship Id="rId54" Type="http://schemas.openxmlformats.org/officeDocument/2006/relationships/font" Target="fonts/font2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10" Type="http://schemas.openxmlformats.org/officeDocument/2006/relationships/slide" Target="slides/slide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js.gov/content/pub/pdf/cv1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1c0626614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1c0626614_0_2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Topline:  Remind Board of Vision and Framework for the Policing Strategy. We have further synthesized that goal into four strategic priorities: decrease disparatiesOur strategy continues to aim to advance policy at the state level that regulates policing and removes barriers to accountability).</a:t>
            </a:r>
            <a:endParaRPr sz="1200" i="1">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US" sz="1200" b="1">
                <a:solidFill>
                  <a:schemeClr val="dk1"/>
                </a:solidFill>
                <a:latin typeface="Georgia"/>
                <a:ea typeface="Georgia"/>
                <a:cs typeface="Georgia"/>
                <a:sym typeface="Georgia"/>
              </a:rPr>
              <a:t>Strengthen the regulation of law enforcement</a:t>
            </a:r>
            <a:r>
              <a:rPr lang="en-US" sz="1200">
                <a:solidFill>
                  <a:schemeClr val="dk1"/>
                </a:solidFill>
                <a:latin typeface="Georgia"/>
                <a:ea typeface="Georgia"/>
                <a:cs typeface="Georgia"/>
                <a:sym typeface="Georgia"/>
              </a:rPr>
              <a:t> through use of force standards, officer certification and decertification standards, and data reporting and transparency requirements; and (2) </a:t>
            </a:r>
            <a:r>
              <a:rPr lang="en-US" sz="1200" b="1">
                <a:solidFill>
                  <a:schemeClr val="dk1"/>
                </a:solidFill>
                <a:latin typeface="Georgia"/>
                <a:ea typeface="Georgia"/>
                <a:cs typeface="Georgia"/>
                <a:sym typeface="Georgia"/>
              </a:rPr>
              <a:t>remove provisions</a:t>
            </a:r>
            <a:r>
              <a:rPr lang="en-US" sz="1200">
                <a:solidFill>
                  <a:schemeClr val="dk1"/>
                </a:solidFill>
                <a:latin typeface="Georgia"/>
                <a:ea typeface="Georgia"/>
                <a:cs typeface="Georgia"/>
                <a:sym typeface="Georgia"/>
              </a:rPr>
              <a:t> found in collective bargaining agreements and law enforcement officer bills of rights that inhibit accountability and transparency. </a:t>
            </a:r>
            <a:endParaRPr sz="1200" i="1">
              <a:solidFill>
                <a:schemeClr val="dk1"/>
              </a:solidFill>
              <a:latin typeface="Calibri"/>
              <a:ea typeface="Calibri"/>
              <a:cs typeface="Calibri"/>
              <a:sym typeface="Calibri"/>
            </a:endParaRPr>
          </a:p>
          <a:p>
            <a:pPr marL="0" lvl="0" indent="0" algn="l" rtl="0">
              <a:spcBef>
                <a:spcPts val="1200"/>
              </a:spcBef>
              <a:spcAft>
                <a:spcPts val="1200"/>
              </a:spcAft>
              <a:buClr>
                <a:schemeClr val="dk1"/>
              </a:buClr>
              <a:buSzPts val="1100"/>
              <a:buFont typeface="Arial"/>
              <a:buNone/>
            </a:pPr>
            <a:endParaRPr sz="1200" i="1">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1c0626614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1c0626614_0_2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Topline:  Remind Board of Vision and Framework for the Policing Strategy. We have further synthesized that goal into four strategic priorities: decrease disparatiesOur strategy continues to aim to advance policy at the state level that regulates policing and removes barriers to accountability).</a:t>
            </a:r>
            <a:endParaRPr sz="1200" i="1">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US" sz="1200" b="1">
                <a:solidFill>
                  <a:schemeClr val="dk1"/>
                </a:solidFill>
                <a:latin typeface="Georgia"/>
                <a:ea typeface="Georgia"/>
                <a:cs typeface="Georgia"/>
                <a:sym typeface="Georgia"/>
              </a:rPr>
              <a:t>Strengthen the regulation of law enforcement</a:t>
            </a:r>
            <a:r>
              <a:rPr lang="en-US" sz="1200">
                <a:solidFill>
                  <a:schemeClr val="dk1"/>
                </a:solidFill>
                <a:latin typeface="Georgia"/>
                <a:ea typeface="Georgia"/>
                <a:cs typeface="Georgia"/>
                <a:sym typeface="Georgia"/>
              </a:rPr>
              <a:t> through use of force standards, officer certification and decertification standards, and data reporting and transparency requirements; and (2) </a:t>
            </a:r>
            <a:r>
              <a:rPr lang="en-US" sz="1200" b="1">
                <a:solidFill>
                  <a:schemeClr val="dk1"/>
                </a:solidFill>
                <a:latin typeface="Georgia"/>
                <a:ea typeface="Georgia"/>
                <a:cs typeface="Georgia"/>
                <a:sym typeface="Georgia"/>
              </a:rPr>
              <a:t>remove provisions</a:t>
            </a:r>
            <a:r>
              <a:rPr lang="en-US" sz="1200">
                <a:solidFill>
                  <a:schemeClr val="dk1"/>
                </a:solidFill>
                <a:latin typeface="Georgia"/>
                <a:ea typeface="Georgia"/>
                <a:cs typeface="Georgia"/>
                <a:sym typeface="Georgia"/>
              </a:rPr>
              <a:t> found in collective bargaining agreements and law enforcement officer bills of rights that inhibit accountability and transparency. </a:t>
            </a:r>
            <a:endParaRPr sz="1200" i="1">
              <a:solidFill>
                <a:schemeClr val="dk1"/>
              </a:solidFill>
              <a:latin typeface="Calibri"/>
              <a:ea typeface="Calibri"/>
              <a:cs typeface="Calibri"/>
              <a:sym typeface="Calibri"/>
            </a:endParaRPr>
          </a:p>
          <a:p>
            <a:pPr marL="0" lvl="0" indent="0" algn="l" rtl="0">
              <a:spcBef>
                <a:spcPts val="1200"/>
              </a:spcBef>
              <a:spcAft>
                <a:spcPts val="1200"/>
              </a:spcAft>
              <a:buClr>
                <a:schemeClr val="dk1"/>
              </a:buClr>
              <a:buSzPts val="1100"/>
              <a:buFont typeface="Arial"/>
              <a:buNone/>
            </a:pPr>
            <a:endParaRPr sz="1200" i="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008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01c0626614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01c0626614_0_4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1200"/>
              </a:spcAft>
              <a:buClr>
                <a:schemeClr val="dk1"/>
              </a:buClr>
              <a:buSzPts val="1100"/>
              <a:buFont typeface="Arial"/>
              <a:buNone/>
            </a:pPr>
            <a:endParaRPr sz="1200" i="1">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1c062661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1c0626614_0_4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1200"/>
              </a:spcAft>
              <a:buClr>
                <a:schemeClr val="dk1"/>
              </a:buClr>
              <a:buSzPts val="1100"/>
              <a:buFont typeface="Arial"/>
              <a:buNone/>
            </a:pPr>
            <a:endParaRPr sz="1200" i="1">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01c062661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01c0626614_0_4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1200"/>
              </a:spcAft>
              <a:buClr>
                <a:schemeClr val="dk1"/>
              </a:buClr>
              <a:buSzPts val="1100"/>
              <a:buFont typeface="Arial"/>
              <a:buNone/>
            </a:pPr>
            <a:endParaRPr sz="1200" i="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53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01c0626614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01c0626614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solidFill>
                  <a:schemeClr val="dk1"/>
                </a:solidFill>
              </a:rPr>
              <a:t>Takeaway: </a:t>
            </a:r>
            <a:r>
              <a:rPr lang="en-US" sz="1400">
                <a:solidFill>
                  <a:schemeClr val="dk1"/>
                </a:solidFill>
              </a:rPr>
              <a:t>Remind Board of Vision and Framework for the Policing Strategy, as shared with the Board June 25.</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marR="63388" lvl="0" indent="0" algn="l" rtl="0">
              <a:spcBef>
                <a:spcPts val="1384"/>
              </a:spcBef>
              <a:spcAft>
                <a:spcPts val="0"/>
              </a:spcAft>
              <a:buClr>
                <a:schemeClr val="dk1"/>
              </a:buClr>
              <a:buSzPts val="1100"/>
              <a:buFont typeface="Arial"/>
              <a:buNone/>
            </a:pPr>
            <a:r>
              <a:rPr lang="en-US" sz="1700">
                <a:solidFill>
                  <a:schemeClr val="dk1"/>
                </a:solidFill>
              </a:rPr>
              <a:t>The underlying motivator for the initiative has not changed since the summer: Policing is insufficiently accountable and long-standing structural impediments stand in the way of reform. </a:t>
            </a:r>
            <a:endParaRPr sz="1700">
              <a:solidFill>
                <a:schemeClr val="dk1"/>
              </a:solidFill>
            </a:endParaRPr>
          </a:p>
          <a:p>
            <a:pPr marL="0" marR="63388" lvl="0" indent="0" algn="l" rtl="0">
              <a:spcBef>
                <a:spcPts val="1384"/>
              </a:spcBef>
              <a:spcAft>
                <a:spcPts val="0"/>
              </a:spcAft>
              <a:buClr>
                <a:schemeClr val="dk1"/>
              </a:buClr>
              <a:buSzPts val="1100"/>
              <a:buFont typeface="Arial"/>
              <a:buNone/>
            </a:pPr>
            <a:r>
              <a:rPr lang="en-US" sz="1700" strike="sngStrike">
                <a:solidFill>
                  <a:schemeClr val="dk1"/>
                </a:solidFill>
              </a:rPr>
              <a:t>(We seek to advance reforms that allow police to act in service to their communities with reverence for life and dignity and upholding the constitutional and human rights of all persons.) </a:t>
            </a:r>
            <a:endParaRPr sz="1700" strike="sngStrike">
              <a:solidFill>
                <a:schemeClr val="dk1"/>
              </a:solidFill>
              <a:highlight>
                <a:srgbClr val="FFFFFF"/>
              </a:highlight>
            </a:endParaRPr>
          </a:p>
          <a:p>
            <a:pPr marL="0" marR="63388" lvl="0" indent="0" algn="l" rtl="0">
              <a:spcBef>
                <a:spcPts val="1384"/>
              </a:spcBef>
              <a:spcAft>
                <a:spcPts val="0"/>
              </a:spcAft>
              <a:buClr>
                <a:schemeClr val="dk1"/>
              </a:buClr>
              <a:buSzPts val="1100"/>
              <a:buFont typeface="Arial"/>
              <a:buNone/>
            </a:pPr>
            <a:r>
              <a:rPr lang="en-US" sz="1700">
                <a:solidFill>
                  <a:schemeClr val="dk1"/>
                </a:solidFill>
                <a:highlight>
                  <a:srgbClr val="FFFFFF"/>
                </a:highlight>
              </a:rPr>
              <a:t>In our June strategy memo, we identified critical challenges in how policing is currently practiced in the United States, including: (1) policing is conducted in racially disparate ways against Black, Brown and Indigenous people, (2) law enforcement is overly reliant on punitive measures, including arrest and use of force, (3) police have resisted transparency and fail to hold themselves accountable to the people they serve, and (4) structural and cultural impediments to reform pose significant challenges to improving policing.</a:t>
            </a:r>
            <a:endParaRPr sz="1700">
              <a:solidFill>
                <a:schemeClr val="dk1"/>
              </a:solidFill>
              <a:highlight>
                <a:srgbClr val="FFFFFF"/>
              </a:highlight>
            </a:endParaRPr>
          </a:p>
          <a:p>
            <a:pPr marL="0" marR="63388" lvl="0" indent="0" algn="l" rtl="0">
              <a:spcBef>
                <a:spcPts val="1384"/>
              </a:spcBef>
              <a:spcAft>
                <a:spcPts val="0"/>
              </a:spcAft>
              <a:buClr>
                <a:schemeClr val="dk1"/>
              </a:buClr>
              <a:buSzPts val="1100"/>
              <a:buFont typeface="Arial"/>
              <a:buNone/>
            </a:pPr>
            <a:r>
              <a:rPr lang="en-US" sz="1700">
                <a:solidFill>
                  <a:schemeClr val="dk1"/>
                </a:solidFill>
                <a:highlight>
                  <a:srgbClr val="FFFFFF"/>
                </a:highlight>
              </a:rPr>
              <a:t>We will will return in the Spring with the other parts of the accountability strategy that we are developing. </a:t>
            </a:r>
            <a:endParaRPr sz="1700">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7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01c0626614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01c0626614_0_6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latin typeface="Source Sans Pro"/>
                <a:ea typeface="Source Sans Pro"/>
                <a:cs typeface="Source Sans Pro"/>
                <a:sym typeface="Source Sans Pro"/>
              </a:rPr>
              <a:t>“Many crimes are never reported - about 40% of Americans who were a victim of a violent crime involving a weapon did not report the crime to the police”</a:t>
            </a:r>
            <a:endParaRPr sz="1200">
              <a:latin typeface="Source Sans Pro"/>
              <a:ea typeface="Source Sans Pro"/>
              <a:cs typeface="Source Sans Pro"/>
              <a:sym typeface="Source Sans Pro"/>
            </a:endParaRPr>
          </a:p>
          <a:p>
            <a:pPr marL="457200" lvl="0" indent="-228600" algn="l" rtl="0">
              <a:spcBef>
                <a:spcPts val="0"/>
              </a:spcBef>
              <a:spcAft>
                <a:spcPts val="0"/>
              </a:spcAft>
              <a:buSzPts val="1200"/>
              <a:buFont typeface="Source Sans Pro"/>
              <a:buNone/>
            </a:pPr>
            <a:r>
              <a:rPr lang="en-US" sz="1200">
                <a:latin typeface="Source Sans Pro"/>
                <a:ea typeface="Source Sans Pro"/>
                <a:cs typeface="Source Sans Pro"/>
                <a:sym typeface="Source Sans Pro"/>
              </a:rPr>
              <a:t>In 2018</a:t>
            </a:r>
            <a:endParaRPr sz="1200">
              <a:latin typeface="Source Sans Pro"/>
              <a:ea typeface="Source Sans Pro"/>
              <a:cs typeface="Source Sans Pro"/>
              <a:sym typeface="Source Sans Pro"/>
            </a:endParaRPr>
          </a:p>
          <a:p>
            <a:pPr marL="457200" lvl="0" indent="-228600" algn="l" rtl="0">
              <a:spcBef>
                <a:spcPts val="0"/>
              </a:spcBef>
              <a:spcAft>
                <a:spcPts val="0"/>
              </a:spcAft>
              <a:buSzPts val="1200"/>
              <a:buFont typeface="Source Sans Pro"/>
              <a:buNone/>
            </a:pPr>
            <a:r>
              <a:rPr lang="en-US" sz="1200">
                <a:latin typeface="Source Sans Pro"/>
                <a:ea typeface="Source Sans Pro"/>
                <a:cs typeface="Source Sans Pro"/>
                <a:sym typeface="Source Sans Pro"/>
              </a:rPr>
              <a:t>From BJS report </a:t>
            </a:r>
            <a:r>
              <a:rPr lang="en-US" sz="1200" u="sng">
                <a:solidFill>
                  <a:schemeClr val="hlink"/>
                </a:solidFill>
                <a:latin typeface="Source Sans Pro"/>
                <a:ea typeface="Source Sans Pro"/>
                <a:cs typeface="Source Sans Pro"/>
                <a:sym typeface="Source Sans Pro"/>
                <a:hlinkClick r:id="rId3"/>
              </a:rPr>
              <a:t>Criminal Victimization, 2018</a:t>
            </a:r>
            <a:r>
              <a:rPr lang="en-US" sz="1200">
                <a:latin typeface="Source Sans Pro"/>
                <a:ea typeface="Source Sans Pro"/>
                <a:cs typeface="Source Sans Pro"/>
                <a:sym typeface="Source Sans Pro"/>
              </a:rPr>
              <a:t> (page 8, table 5)</a:t>
            </a:r>
            <a:endParaRPr sz="1200">
              <a:latin typeface="Source Sans Pro"/>
              <a:ea typeface="Source Sans Pro"/>
              <a:cs typeface="Source Sans Pro"/>
              <a:sym typeface="Source Sans Pro"/>
            </a:endParaRPr>
          </a:p>
          <a:p>
            <a:pPr marL="0" lvl="0" indent="0" algn="l" rtl="0">
              <a:lnSpc>
                <a:spcPct val="107916"/>
              </a:lnSpc>
              <a:spcBef>
                <a:spcPts val="0"/>
              </a:spcBef>
              <a:spcAft>
                <a:spcPts val="0"/>
              </a:spcAft>
              <a:buClr>
                <a:schemeClr val="dk1"/>
              </a:buClr>
              <a:buSzPts val="1100"/>
              <a:buFont typeface="Arial"/>
              <a:buNone/>
            </a:pPr>
            <a:r>
              <a:rPr lang="en-US" sz="1400" b="1">
                <a:solidFill>
                  <a:schemeClr val="dk1"/>
                </a:solidFill>
                <a:latin typeface="Calibri"/>
                <a:ea typeface="Calibri"/>
                <a:cs typeface="Calibri"/>
                <a:sym typeface="Calibri"/>
              </a:rPr>
              <a:t>---</a:t>
            </a:r>
            <a:endParaRPr sz="1400" b="1">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US" sz="1400" b="1">
                <a:solidFill>
                  <a:schemeClr val="dk1"/>
                </a:solidFill>
                <a:latin typeface="Calibri"/>
                <a:ea typeface="Calibri"/>
                <a:cs typeface="Calibri"/>
                <a:sym typeface="Calibri"/>
              </a:rPr>
              <a:t>Problem Statement - </a:t>
            </a:r>
            <a:r>
              <a:rPr lang="en-US" sz="1400" i="1">
                <a:solidFill>
                  <a:schemeClr val="dk1"/>
                </a:solidFill>
                <a:latin typeface="Calibri"/>
                <a:ea typeface="Calibri"/>
                <a:cs typeface="Calibri"/>
                <a:sym typeface="Calibri"/>
              </a:rPr>
              <a:t>[Walter - Please adjust talking points as you see fit]</a:t>
            </a:r>
            <a:endParaRPr sz="1400" b="1">
              <a:solidFill>
                <a:schemeClr val="dk1"/>
              </a:solidFill>
              <a:latin typeface="Calibri"/>
              <a:ea typeface="Calibri"/>
              <a:cs typeface="Calibri"/>
              <a:sym typeface="Calibri"/>
            </a:endParaRPr>
          </a:p>
          <a:p>
            <a:pPr marL="457200" lvl="0" indent="-317500" algn="l" rtl="0">
              <a:spcBef>
                <a:spcPts val="12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There are several challenges and harmful consequences associated with violence:</a:t>
            </a:r>
            <a:endParaRPr sz="1400">
              <a:solidFill>
                <a:schemeClr val="dk1"/>
              </a:solidFill>
              <a:latin typeface="Calibri"/>
              <a:ea typeface="Calibri"/>
              <a:cs typeface="Calibri"/>
              <a:sym typeface="Calibri"/>
            </a:endParaRPr>
          </a:p>
          <a:p>
            <a:pPr marL="914400" lvl="1" indent="-317500" algn="l" rtl="0">
              <a:spcBef>
                <a:spcPts val="1200"/>
              </a:spcBef>
              <a:spcAft>
                <a:spcPts val="0"/>
              </a:spcAft>
              <a:buClr>
                <a:schemeClr val="dk1"/>
              </a:buClr>
              <a:buSzPts val="1400"/>
              <a:buFont typeface="Calibri"/>
              <a:buChar char="o"/>
            </a:pPr>
            <a:r>
              <a:rPr lang="en-US" sz="1400">
                <a:solidFill>
                  <a:schemeClr val="dk1"/>
                </a:solidFill>
                <a:latin typeface="Calibri"/>
                <a:ea typeface="Calibri"/>
                <a:cs typeface="Calibri"/>
                <a:sym typeface="Calibri"/>
              </a:rPr>
              <a:t>While violent crime has declined across the country, it is highly focused in neighborhoods with concentrated disadvantages. </a:t>
            </a:r>
            <a:endParaRPr sz="1400">
              <a:solidFill>
                <a:schemeClr val="dk1"/>
              </a:solidFill>
              <a:latin typeface="Calibri"/>
              <a:ea typeface="Calibri"/>
              <a:cs typeface="Calibri"/>
              <a:sym typeface="Calibri"/>
            </a:endParaRPr>
          </a:p>
          <a:p>
            <a:pPr marL="1371600" lvl="2" indent="-317500" algn="l" rtl="0">
              <a:spcBef>
                <a:spcPts val="12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And in these neighborhoods, young Black men are five times more likely to be victims of homicide</a:t>
            </a:r>
            <a:endParaRPr sz="1400">
              <a:solidFill>
                <a:schemeClr val="dk1"/>
              </a:solidFill>
              <a:latin typeface="Calibri"/>
              <a:ea typeface="Calibri"/>
              <a:cs typeface="Calibri"/>
              <a:sym typeface="Calibri"/>
            </a:endParaRPr>
          </a:p>
          <a:p>
            <a:pPr marL="1371600" lvl="2" indent="-317500" algn="l" rtl="0">
              <a:spcBef>
                <a:spcPts val="12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fact, homicide is the leading cause of death among black males ages 15 to 24.</a:t>
            </a:r>
            <a:endParaRPr sz="1400">
              <a:solidFill>
                <a:schemeClr val="dk1"/>
              </a:solidFill>
              <a:latin typeface="Calibri"/>
              <a:ea typeface="Calibri"/>
              <a:cs typeface="Calibri"/>
              <a:sym typeface="Calibri"/>
            </a:endParaRPr>
          </a:p>
          <a:p>
            <a:pPr marL="914400" lvl="1" indent="-317500" algn="l" rtl="0">
              <a:spcBef>
                <a:spcPts val="1200"/>
              </a:spcBef>
              <a:spcAft>
                <a:spcPts val="0"/>
              </a:spcAft>
              <a:buClr>
                <a:schemeClr val="dk1"/>
              </a:buClr>
              <a:buSzPts val="1400"/>
              <a:buFont typeface="Calibri"/>
              <a:buChar char="o"/>
            </a:pPr>
            <a:r>
              <a:rPr lang="en-US" sz="1400">
                <a:solidFill>
                  <a:schemeClr val="dk1"/>
                </a:solidFill>
                <a:latin typeface="Calibri"/>
                <a:ea typeface="Calibri"/>
                <a:cs typeface="Calibri"/>
                <a:sym typeface="Calibri"/>
              </a:rPr>
              <a:t>Many crimes are never reported </a:t>
            </a:r>
            <a:endParaRPr sz="1400">
              <a:solidFill>
                <a:schemeClr val="dk1"/>
              </a:solidFill>
              <a:latin typeface="Calibri"/>
              <a:ea typeface="Calibri"/>
              <a:cs typeface="Calibri"/>
              <a:sym typeface="Calibri"/>
            </a:endParaRPr>
          </a:p>
          <a:p>
            <a:pPr marL="1371600" lvl="2" indent="-317500" algn="l" rtl="0">
              <a:spcBef>
                <a:spcPts val="120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One reason cited for this underreporting, is a lack of confidence in police. </a:t>
            </a:r>
            <a:endParaRPr sz="1400">
              <a:solidFill>
                <a:schemeClr val="dk1"/>
              </a:solidFill>
              <a:latin typeface="Calibri"/>
              <a:ea typeface="Calibri"/>
              <a:cs typeface="Calibri"/>
              <a:sym typeface="Calibri"/>
            </a:endParaRPr>
          </a:p>
          <a:p>
            <a:pPr marL="914400" lvl="1" indent="-317500" algn="l" rtl="0">
              <a:spcBef>
                <a:spcPts val="1200"/>
              </a:spcBef>
              <a:spcAft>
                <a:spcPts val="0"/>
              </a:spcAft>
              <a:buClr>
                <a:schemeClr val="dk1"/>
              </a:buClr>
              <a:buSzPts val="1400"/>
              <a:buFont typeface="Calibri"/>
              <a:buChar char="o"/>
            </a:pPr>
            <a:r>
              <a:rPr lang="en-US" sz="1400">
                <a:solidFill>
                  <a:schemeClr val="dk1"/>
                </a:solidFill>
                <a:latin typeface="Calibri"/>
                <a:ea typeface="Calibri"/>
                <a:cs typeface="Calibri"/>
                <a:sym typeface="Calibri"/>
              </a:rPr>
              <a:t>Many crimes go unsolved. </a:t>
            </a:r>
            <a:endParaRPr sz="1400">
              <a:solidFill>
                <a:schemeClr val="dk1"/>
              </a:solidFill>
              <a:latin typeface="Calibri"/>
              <a:ea typeface="Calibri"/>
              <a:cs typeface="Calibri"/>
              <a:sym typeface="Calibri"/>
            </a:endParaRPr>
          </a:p>
          <a:p>
            <a:pPr marL="1371600" lvl="2" indent="-317500" algn="l" rtl="0">
              <a:spcBef>
                <a:spcPts val="12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 Washington Post investigation found that across 52 of the nation’s largest cities over the past decade, 53% of all murders of African Americans never led to an arrest, let alone a conviction</a:t>
            </a:r>
            <a:endParaRPr sz="1400">
              <a:solidFill>
                <a:schemeClr val="dk1"/>
              </a:solidFill>
              <a:latin typeface="Calibri"/>
              <a:ea typeface="Calibri"/>
              <a:cs typeface="Calibri"/>
              <a:sym typeface="Calibri"/>
            </a:endParaRPr>
          </a:p>
          <a:p>
            <a:pPr marL="914400" lvl="1" indent="-317500" algn="l" rtl="0">
              <a:spcBef>
                <a:spcPts val="1200"/>
              </a:spcBef>
              <a:spcAft>
                <a:spcPts val="1200"/>
              </a:spcAft>
              <a:buClr>
                <a:schemeClr val="dk1"/>
              </a:buClr>
              <a:buSzPts val="1400"/>
              <a:buFont typeface="Calibri"/>
              <a:buChar char="o"/>
            </a:pPr>
            <a:r>
              <a:rPr lang="en-US" sz="1400">
                <a:solidFill>
                  <a:schemeClr val="dk1"/>
                </a:solidFill>
                <a:latin typeface="Calibri"/>
                <a:ea typeface="Calibri"/>
                <a:cs typeface="Calibri"/>
                <a:sym typeface="Calibri"/>
              </a:rPr>
              <a:t>The cost of gun violence alone is in the billions of dollars</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01c0626614_0_9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800"/>
              </a:spcBef>
              <a:spcAft>
                <a:spcPts val="800"/>
              </a:spcAft>
              <a:buNone/>
            </a:pPr>
            <a:endParaRPr sz="1200">
              <a:solidFill>
                <a:srgbClr val="0E0E0E"/>
              </a:solidFill>
            </a:endParaRPr>
          </a:p>
        </p:txBody>
      </p:sp>
      <p:sp>
        <p:nvSpPr>
          <p:cNvPr id="426" name="Google Shape;426;g101c062661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480720" y="44420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1"/>
          <p:cNvSpPr txBox="1">
            <a:spLocks noGrp="1"/>
          </p:cNvSpPr>
          <p:nvPr>
            <p:ph type="body" idx="1"/>
          </p:nvPr>
        </p:nvSpPr>
        <p:spPr>
          <a:xfrm>
            <a:off x="480720" y="3323934"/>
            <a:ext cx="10515600" cy="22136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3" name="Google Shape;93;p21"/>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5"/>
        <p:cNvGrpSpPr/>
        <p:nvPr/>
      </p:nvGrpSpPr>
      <p:grpSpPr>
        <a:xfrm>
          <a:off x="0" y="0"/>
          <a:ext cx="0" cy="0"/>
          <a:chOff x="0" y="0"/>
          <a:chExt cx="0" cy="0"/>
        </a:xfrm>
      </p:grpSpPr>
      <p:sp>
        <p:nvSpPr>
          <p:cNvPr id="96" name="Google Shape;96;p22"/>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2"/>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sz="1200">
                <a:solidFill>
                  <a:srgbClr val="888888"/>
                </a:solidFill>
                <a:latin typeface="Libre Franklin"/>
                <a:ea typeface="Libre Franklin"/>
                <a:cs typeface="Libre Franklin"/>
                <a:sym typeface="Libre Franklin"/>
              </a:defRPr>
            </a:lvl1pPr>
            <a:lvl2pPr marL="0" lvl="1" indent="0" algn="l">
              <a:spcBef>
                <a:spcPts val="0"/>
              </a:spcBef>
              <a:buNone/>
              <a:defRPr sz="1200">
                <a:solidFill>
                  <a:srgbClr val="888888"/>
                </a:solidFill>
                <a:latin typeface="Libre Franklin"/>
                <a:ea typeface="Libre Franklin"/>
                <a:cs typeface="Libre Franklin"/>
                <a:sym typeface="Libre Franklin"/>
              </a:defRPr>
            </a:lvl2pPr>
            <a:lvl3pPr marL="0" lvl="2" indent="0" algn="l">
              <a:spcBef>
                <a:spcPts val="0"/>
              </a:spcBef>
              <a:buNone/>
              <a:defRPr sz="1200">
                <a:solidFill>
                  <a:srgbClr val="888888"/>
                </a:solidFill>
                <a:latin typeface="Libre Franklin"/>
                <a:ea typeface="Libre Franklin"/>
                <a:cs typeface="Libre Franklin"/>
                <a:sym typeface="Libre Franklin"/>
              </a:defRPr>
            </a:lvl3pPr>
            <a:lvl4pPr marL="0" lvl="3" indent="0" algn="l">
              <a:spcBef>
                <a:spcPts val="0"/>
              </a:spcBef>
              <a:buNone/>
              <a:defRPr sz="1200">
                <a:solidFill>
                  <a:srgbClr val="888888"/>
                </a:solidFill>
                <a:latin typeface="Libre Franklin"/>
                <a:ea typeface="Libre Franklin"/>
                <a:cs typeface="Libre Franklin"/>
                <a:sym typeface="Libre Franklin"/>
              </a:defRPr>
            </a:lvl4pPr>
            <a:lvl5pPr marL="0" lvl="4" indent="0" algn="l">
              <a:spcBef>
                <a:spcPts val="0"/>
              </a:spcBef>
              <a:buNone/>
              <a:defRPr sz="1200">
                <a:solidFill>
                  <a:srgbClr val="888888"/>
                </a:solidFill>
                <a:latin typeface="Libre Franklin"/>
                <a:ea typeface="Libre Franklin"/>
                <a:cs typeface="Libre Franklin"/>
                <a:sym typeface="Libre Franklin"/>
              </a:defRPr>
            </a:lvl5pPr>
            <a:lvl6pPr marL="0" lvl="5" indent="0" algn="l">
              <a:spcBef>
                <a:spcPts val="0"/>
              </a:spcBef>
              <a:buNone/>
              <a:defRPr sz="1200">
                <a:solidFill>
                  <a:srgbClr val="888888"/>
                </a:solidFill>
                <a:latin typeface="Libre Franklin"/>
                <a:ea typeface="Libre Franklin"/>
                <a:cs typeface="Libre Franklin"/>
                <a:sym typeface="Libre Franklin"/>
              </a:defRPr>
            </a:lvl6pPr>
            <a:lvl7pPr marL="0" lvl="6" indent="0" algn="l">
              <a:spcBef>
                <a:spcPts val="0"/>
              </a:spcBef>
              <a:buNone/>
              <a:defRPr sz="1200">
                <a:solidFill>
                  <a:srgbClr val="888888"/>
                </a:solidFill>
                <a:latin typeface="Libre Franklin"/>
                <a:ea typeface="Libre Franklin"/>
                <a:cs typeface="Libre Franklin"/>
                <a:sym typeface="Libre Franklin"/>
              </a:defRPr>
            </a:lvl7pPr>
            <a:lvl8pPr marL="0" lvl="7" indent="0" algn="l">
              <a:spcBef>
                <a:spcPts val="0"/>
              </a:spcBef>
              <a:buNone/>
              <a:defRPr sz="1200">
                <a:solidFill>
                  <a:srgbClr val="888888"/>
                </a:solidFill>
                <a:latin typeface="Libre Franklin"/>
                <a:ea typeface="Libre Franklin"/>
                <a:cs typeface="Libre Franklin"/>
                <a:sym typeface="Libre Franklin"/>
              </a:defRPr>
            </a:lvl8pPr>
            <a:lvl9pPr marL="0" lvl="8" indent="0" algn="l">
              <a:spcBef>
                <a:spcPts val="0"/>
              </a:spcBef>
              <a:buNone/>
              <a:defRPr sz="1200">
                <a:solidFill>
                  <a:srgbClr val="888888"/>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22"/>
          <p:cNvSpPr/>
          <p:nvPr/>
        </p:nvSpPr>
        <p:spPr>
          <a:xfrm>
            <a:off x="0" y="0"/>
            <a:ext cx="9509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9" name="Google Shape;99;p22"/>
          <p:cNvSpPr txBox="1">
            <a:spLocks noGrp="1"/>
          </p:cNvSpPr>
          <p:nvPr>
            <p:ph type="title"/>
          </p:nvPr>
        </p:nvSpPr>
        <p:spPr>
          <a:xfrm>
            <a:off x="480720" y="44420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a:off x="480720" y="3323934"/>
            <a:ext cx="10515600" cy="22136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bg>
      <p:bgPr>
        <a:solidFill>
          <a:schemeClr val="dk1"/>
        </a:solidFill>
        <a:effectLst/>
      </p:bgPr>
    </p:bg>
    <p:spTree>
      <p:nvGrpSpPr>
        <p:cNvPr id="1" name="Shape 101"/>
        <p:cNvGrpSpPr/>
        <p:nvPr/>
      </p:nvGrpSpPr>
      <p:grpSpPr>
        <a:xfrm>
          <a:off x="0" y="0"/>
          <a:ext cx="0" cy="0"/>
          <a:chOff x="0" y="0"/>
          <a:chExt cx="0" cy="0"/>
        </a:xfrm>
      </p:grpSpPr>
      <p:sp>
        <p:nvSpPr>
          <p:cNvPr id="102" name="Google Shape;102;p23"/>
          <p:cNvSpPr>
            <a:spLocks noGrp="1"/>
          </p:cNvSpPr>
          <p:nvPr>
            <p:ph type="pic" idx="2"/>
          </p:nvPr>
        </p:nvSpPr>
        <p:spPr>
          <a:xfrm>
            <a:off x="95096" y="0"/>
            <a:ext cx="12096904" cy="6857999"/>
          </a:xfrm>
          <a:prstGeom prst="rect">
            <a:avLst/>
          </a:prstGeom>
          <a:noFill/>
          <a:ln>
            <a:noFill/>
          </a:ln>
        </p:spPr>
      </p:sp>
      <p:sp>
        <p:nvSpPr>
          <p:cNvPr id="103" name="Google Shape;103;p23"/>
          <p:cNvSpPr txBox="1">
            <a:spLocks noGrp="1"/>
          </p:cNvSpPr>
          <p:nvPr>
            <p:ph type="title"/>
          </p:nvPr>
        </p:nvSpPr>
        <p:spPr>
          <a:xfrm>
            <a:off x="816255" y="1302106"/>
            <a:ext cx="4911548" cy="21744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Libre Franklin Medium"/>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3"/>
          <p:cNvSpPr txBox="1">
            <a:spLocks noGrp="1"/>
          </p:cNvSpPr>
          <p:nvPr>
            <p:ph type="body" idx="1"/>
          </p:nvPr>
        </p:nvSpPr>
        <p:spPr>
          <a:xfrm>
            <a:off x="816255" y="3476549"/>
            <a:ext cx="4911548" cy="2039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23"/>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3"/>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7"/>
        <p:cNvGrpSpPr/>
        <p:nvPr/>
      </p:nvGrpSpPr>
      <p:grpSpPr>
        <a:xfrm>
          <a:off x="0" y="0"/>
          <a:ext cx="0" cy="0"/>
          <a:chOff x="0" y="0"/>
          <a:chExt cx="0" cy="0"/>
        </a:xfrm>
      </p:grpSpPr>
      <p:sp>
        <p:nvSpPr>
          <p:cNvPr id="108" name="Google Shape;108;p24"/>
          <p:cNvSpPr>
            <a:spLocks noGrp="1"/>
          </p:cNvSpPr>
          <p:nvPr>
            <p:ph type="pic" idx="2"/>
          </p:nvPr>
        </p:nvSpPr>
        <p:spPr>
          <a:xfrm>
            <a:off x="95096" y="0"/>
            <a:ext cx="5947259" cy="6857999"/>
          </a:xfrm>
          <a:prstGeom prst="rect">
            <a:avLst/>
          </a:prstGeom>
          <a:noFill/>
          <a:ln>
            <a:noFill/>
          </a:ln>
        </p:spPr>
      </p:sp>
      <p:sp>
        <p:nvSpPr>
          <p:cNvPr id="109" name="Google Shape;109;p24"/>
          <p:cNvSpPr txBox="1">
            <a:spLocks noGrp="1"/>
          </p:cNvSpPr>
          <p:nvPr>
            <p:ph type="title"/>
          </p:nvPr>
        </p:nvSpPr>
        <p:spPr>
          <a:xfrm>
            <a:off x="6962610" y="1302106"/>
            <a:ext cx="4280852" cy="21744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4"/>
          <p:cNvSpPr txBox="1">
            <a:spLocks noGrp="1"/>
          </p:cNvSpPr>
          <p:nvPr>
            <p:ph type="body" idx="1"/>
          </p:nvPr>
        </p:nvSpPr>
        <p:spPr>
          <a:xfrm>
            <a:off x="6962610" y="3476549"/>
            <a:ext cx="4280852" cy="2039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24"/>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4"/>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113"/>
        <p:cNvGrpSpPr/>
        <p:nvPr/>
      </p:nvGrpSpPr>
      <p:grpSpPr>
        <a:xfrm>
          <a:off x="0" y="0"/>
          <a:ext cx="0" cy="0"/>
          <a:chOff x="0" y="0"/>
          <a:chExt cx="0" cy="0"/>
        </a:xfrm>
      </p:grpSpPr>
      <p:sp>
        <p:nvSpPr>
          <p:cNvPr id="114" name="Google Shape;114;p35"/>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5"/>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sz="1200">
                <a:solidFill>
                  <a:schemeClr val="lt1"/>
                </a:solidFill>
                <a:latin typeface="Libre Franklin"/>
                <a:ea typeface="Libre Franklin"/>
                <a:cs typeface="Libre Franklin"/>
                <a:sym typeface="Libre Franklin"/>
              </a:defRPr>
            </a:lvl1pPr>
            <a:lvl2pPr marL="0" lvl="1" indent="0" algn="l">
              <a:spcBef>
                <a:spcPts val="0"/>
              </a:spcBef>
              <a:buNone/>
              <a:defRPr sz="1200">
                <a:solidFill>
                  <a:schemeClr val="lt1"/>
                </a:solidFill>
                <a:latin typeface="Libre Franklin"/>
                <a:ea typeface="Libre Franklin"/>
                <a:cs typeface="Libre Franklin"/>
                <a:sym typeface="Libre Franklin"/>
              </a:defRPr>
            </a:lvl2pPr>
            <a:lvl3pPr marL="0" lvl="2" indent="0" algn="l">
              <a:spcBef>
                <a:spcPts val="0"/>
              </a:spcBef>
              <a:buNone/>
              <a:defRPr sz="1200">
                <a:solidFill>
                  <a:schemeClr val="lt1"/>
                </a:solidFill>
                <a:latin typeface="Libre Franklin"/>
                <a:ea typeface="Libre Franklin"/>
                <a:cs typeface="Libre Franklin"/>
                <a:sym typeface="Libre Franklin"/>
              </a:defRPr>
            </a:lvl3pPr>
            <a:lvl4pPr marL="0" lvl="3" indent="0" algn="l">
              <a:spcBef>
                <a:spcPts val="0"/>
              </a:spcBef>
              <a:buNone/>
              <a:defRPr sz="1200">
                <a:solidFill>
                  <a:schemeClr val="lt1"/>
                </a:solidFill>
                <a:latin typeface="Libre Franklin"/>
                <a:ea typeface="Libre Franklin"/>
                <a:cs typeface="Libre Franklin"/>
                <a:sym typeface="Libre Franklin"/>
              </a:defRPr>
            </a:lvl4pPr>
            <a:lvl5pPr marL="0" lvl="4" indent="0" algn="l">
              <a:spcBef>
                <a:spcPts val="0"/>
              </a:spcBef>
              <a:buNone/>
              <a:defRPr sz="1200">
                <a:solidFill>
                  <a:schemeClr val="lt1"/>
                </a:solidFill>
                <a:latin typeface="Libre Franklin"/>
                <a:ea typeface="Libre Franklin"/>
                <a:cs typeface="Libre Franklin"/>
                <a:sym typeface="Libre Franklin"/>
              </a:defRPr>
            </a:lvl5pPr>
            <a:lvl6pPr marL="0" lvl="5" indent="0" algn="l">
              <a:spcBef>
                <a:spcPts val="0"/>
              </a:spcBef>
              <a:buNone/>
              <a:defRPr sz="1200">
                <a:solidFill>
                  <a:schemeClr val="lt1"/>
                </a:solidFill>
                <a:latin typeface="Libre Franklin"/>
                <a:ea typeface="Libre Franklin"/>
                <a:cs typeface="Libre Franklin"/>
                <a:sym typeface="Libre Franklin"/>
              </a:defRPr>
            </a:lvl6pPr>
            <a:lvl7pPr marL="0" lvl="6" indent="0" algn="l">
              <a:spcBef>
                <a:spcPts val="0"/>
              </a:spcBef>
              <a:buNone/>
              <a:defRPr sz="1200">
                <a:solidFill>
                  <a:schemeClr val="lt1"/>
                </a:solidFill>
                <a:latin typeface="Libre Franklin"/>
                <a:ea typeface="Libre Franklin"/>
                <a:cs typeface="Libre Franklin"/>
                <a:sym typeface="Libre Franklin"/>
              </a:defRPr>
            </a:lvl7pPr>
            <a:lvl8pPr marL="0" lvl="7" indent="0" algn="l">
              <a:spcBef>
                <a:spcPts val="0"/>
              </a:spcBef>
              <a:buNone/>
              <a:defRPr sz="1200">
                <a:solidFill>
                  <a:schemeClr val="lt1"/>
                </a:solidFill>
                <a:latin typeface="Libre Franklin"/>
                <a:ea typeface="Libre Franklin"/>
                <a:cs typeface="Libre Franklin"/>
                <a:sym typeface="Libre Franklin"/>
              </a:defRPr>
            </a:lvl8pPr>
            <a:lvl9pPr marL="0" lvl="8" indent="0" algn="l">
              <a:spcBef>
                <a:spcPts val="0"/>
              </a:spcBef>
              <a:buNone/>
              <a:defRPr sz="1200">
                <a:solidFill>
                  <a:schemeClr val="lt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p35"/>
          <p:cNvSpPr/>
          <p:nvPr/>
        </p:nvSpPr>
        <p:spPr>
          <a:xfrm>
            <a:off x="0" y="0"/>
            <a:ext cx="9509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17" name="Google Shape;117;p35"/>
          <p:cNvSpPr txBox="1">
            <a:spLocks noGrp="1"/>
          </p:cNvSpPr>
          <p:nvPr>
            <p:ph type="title"/>
          </p:nvPr>
        </p:nvSpPr>
        <p:spPr>
          <a:xfrm>
            <a:off x="480720" y="44420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Libre Franklin Medium"/>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5"/>
          <p:cNvSpPr txBox="1">
            <a:spLocks noGrp="1"/>
          </p:cNvSpPr>
          <p:nvPr>
            <p:ph type="body" idx="1"/>
          </p:nvPr>
        </p:nvSpPr>
        <p:spPr>
          <a:xfrm>
            <a:off x="480720" y="3323934"/>
            <a:ext cx="10515600" cy="22136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36"/>
          <p:cNvSpPr txBox="1">
            <a:spLocks noGrp="1"/>
          </p:cNvSpPr>
          <p:nvPr>
            <p:ph type="title"/>
          </p:nvPr>
        </p:nvSpPr>
        <p:spPr>
          <a:xfrm>
            <a:off x="466649" y="42364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6"/>
          <p:cNvSpPr txBox="1">
            <a:spLocks noGrp="1"/>
          </p:cNvSpPr>
          <p:nvPr>
            <p:ph type="body" idx="1"/>
          </p:nvPr>
        </p:nvSpPr>
        <p:spPr>
          <a:xfrm>
            <a:off x="466649" y="188414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6"/>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466649" y="42364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7"/>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7"/>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0"/>
        <p:cNvGrpSpPr/>
        <p:nvPr/>
      </p:nvGrpSpPr>
      <p:grpSpPr>
        <a:xfrm>
          <a:off x="0" y="0"/>
          <a:ext cx="0" cy="0"/>
          <a:chOff x="0" y="0"/>
          <a:chExt cx="0" cy="0"/>
        </a:xfrm>
      </p:grpSpPr>
      <p:sp>
        <p:nvSpPr>
          <p:cNvPr id="131" name="Google Shape;13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8"/>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8"/>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39"/>
          <p:cNvSpPr txBox="1">
            <a:spLocks noGrp="1"/>
          </p:cNvSpPr>
          <p:nvPr>
            <p:ph type="title"/>
          </p:nvPr>
        </p:nvSpPr>
        <p:spPr>
          <a:xfrm>
            <a:off x="466649" y="42364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9"/>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
        <p:nvSpPr>
          <p:cNvPr id="143" name="Google Shape;143;p40"/>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0"/>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8" name="Google Shape;148;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41"/>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1"/>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42"/>
          <p:cNvSpPr txBox="1">
            <a:spLocks noGrp="1"/>
          </p:cNvSpPr>
          <p:nvPr>
            <p:ph type="title"/>
          </p:nvPr>
        </p:nvSpPr>
        <p:spPr>
          <a:xfrm>
            <a:off x="466649" y="42364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2"/>
          <p:cNvSpPr txBox="1">
            <a:spLocks noGrp="1"/>
          </p:cNvSpPr>
          <p:nvPr>
            <p:ph type="body" idx="1"/>
          </p:nvPr>
        </p:nvSpPr>
        <p:spPr>
          <a:xfrm rot="5400000">
            <a:off x="3548780" y="-1197985"/>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42"/>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42"/>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3"/>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3"/>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61"/>
        <p:cNvGrpSpPr/>
        <p:nvPr/>
      </p:nvGrpSpPr>
      <p:grpSpPr>
        <a:xfrm>
          <a:off x="0" y="0"/>
          <a:ext cx="0" cy="0"/>
          <a:chOff x="0" y="0"/>
          <a:chExt cx="0" cy="0"/>
        </a:xfrm>
      </p:grpSpPr>
      <p:sp>
        <p:nvSpPr>
          <p:cNvPr id="162" name="Google Shape;162;g101c0626614_0_325"/>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3" name="Google Shape;163;g101c0626614_0_325"/>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0"/>
        <p:cNvGrpSpPr/>
        <p:nvPr/>
      </p:nvGrpSpPr>
      <p:grpSpPr>
        <a:xfrm>
          <a:off x="0" y="0"/>
          <a:ext cx="0" cy="0"/>
          <a:chOff x="0" y="0"/>
          <a:chExt cx="0" cy="0"/>
        </a:xfrm>
      </p:grpSpPr>
      <p:sp>
        <p:nvSpPr>
          <p:cNvPr id="171" name="Google Shape;171;g101c0626614_0_489"/>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sz="1200">
                <a:solidFill>
                  <a:srgbClr val="888888"/>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2" name="Google Shape;172;g101c0626614_0_489"/>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sz="1200">
                <a:solidFill>
                  <a:srgbClr val="888888"/>
                </a:solidFill>
                <a:latin typeface="Libre Franklin"/>
                <a:ea typeface="Libre Franklin"/>
                <a:cs typeface="Libre Franklin"/>
                <a:sym typeface="Libre Franklin"/>
              </a:defRPr>
            </a:lvl1pPr>
            <a:lvl2pPr marL="0" lvl="1" indent="0" algn="l" rtl="0">
              <a:spcBef>
                <a:spcPts val="0"/>
              </a:spcBef>
              <a:buNone/>
              <a:defRPr sz="1200">
                <a:solidFill>
                  <a:srgbClr val="888888"/>
                </a:solidFill>
                <a:latin typeface="Libre Franklin"/>
                <a:ea typeface="Libre Franklin"/>
                <a:cs typeface="Libre Franklin"/>
                <a:sym typeface="Libre Franklin"/>
              </a:defRPr>
            </a:lvl2pPr>
            <a:lvl3pPr marL="0" lvl="2" indent="0" algn="l" rtl="0">
              <a:spcBef>
                <a:spcPts val="0"/>
              </a:spcBef>
              <a:buNone/>
              <a:defRPr sz="1200">
                <a:solidFill>
                  <a:srgbClr val="888888"/>
                </a:solidFill>
                <a:latin typeface="Libre Franklin"/>
                <a:ea typeface="Libre Franklin"/>
                <a:cs typeface="Libre Franklin"/>
                <a:sym typeface="Libre Franklin"/>
              </a:defRPr>
            </a:lvl3pPr>
            <a:lvl4pPr marL="0" lvl="3" indent="0" algn="l" rtl="0">
              <a:spcBef>
                <a:spcPts val="0"/>
              </a:spcBef>
              <a:buNone/>
              <a:defRPr sz="1200">
                <a:solidFill>
                  <a:srgbClr val="888888"/>
                </a:solidFill>
                <a:latin typeface="Libre Franklin"/>
                <a:ea typeface="Libre Franklin"/>
                <a:cs typeface="Libre Franklin"/>
                <a:sym typeface="Libre Franklin"/>
              </a:defRPr>
            </a:lvl4pPr>
            <a:lvl5pPr marL="0" lvl="4" indent="0" algn="l" rtl="0">
              <a:spcBef>
                <a:spcPts val="0"/>
              </a:spcBef>
              <a:buNone/>
              <a:defRPr sz="1200">
                <a:solidFill>
                  <a:srgbClr val="888888"/>
                </a:solidFill>
                <a:latin typeface="Libre Franklin"/>
                <a:ea typeface="Libre Franklin"/>
                <a:cs typeface="Libre Franklin"/>
                <a:sym typeface="Libre Franklin"/>
              </a:defRPr>
            </a:lvl5pPr>
            <a:lvl6pPr marL="0" lvl="5" indent="0" algn="l" rtl="0">
              <a:spcBef>
                <a:spcPts val="0"/>
              </a:spcBef>
              <a:buNone/>
              <a:defRPr sz="1200">
                <a:solidFill>
                  <a:srgbClr val="888888"/>
                </a:solidFill>
                <a:latin typeface="Libre Franklin"/>
                <a:ea typeface="Libre Franklin"/>
                <a:cs typeface="Libre Franklin"/>
                <a:sym typeface="Libre Franklin"/>
              </a:defRPr>
            </a:lvl6pPr>
            <a:lvl7pPr marL="0" lvl="6" indent="0" algn="l" rtl="0">
              <a:spcBef>
                <a:spcPts val="0"/>
              </a:spcBef>
              <a:buNone/>
              <a:defRPr sz="1200">
                <a:solidFill>
                  <a:srgbClr val="888888"/>
                </a:solidFill>
                <a:latin typeface="Libre Franklin"/>
                <a:ea typeface="Libre Franklin"/>
                <a:cs typeface="Libre Franklin"/>
                <a:sym typeface="Libre Franklin"/>
              </a:defRPr>
            </a:lvl7pPr>
            <a:lvl8pPr marL="0" lvl="7" indent="0" algn="l" rtl="0">
              <a:spcBef>
                <a:spcPts val="0"/>
              </a:spcBef>
              <a:buNone/>
              <a:defRPr sz="1200">
                <a:solidFill>
                  <a:srgbClr val="888888"/>
                </a:solidFill>
                <a:latin typeface="Libre Franklin"/>
                <a:ea typeface="Libre Franklin"/>
                <a:cs typeface="Libre Franklin"/>
                <a:sym typeface="Libre Franklin"/>
              </a:defRPr>
            </a:lvl8pPr>
            <a:lvl9pPr marL="0" lvl="8" indent="0" algn="l" rtl="0">
              <a:spcBef>
                <a:spcPts val="0"/>
              </a:spcBef>
              <a:buNone/>
              <a:defRPr sz="1200">
                <a:solidFill>
                  <a:srgbClr val="888888"/>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g101c0626614_0_489"/>
          <p:cNvSpPr/>
          <p:nvPr/>
        </p:nvSpPr>
        <p:spPr>
          <a:xfrm>
            <a:off x="0" y="0"/>
            <a:ext cx="95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Libre Franklin"/>
              <a:ea typeface="Libre Franklin"/>
              <a:cs typeface="Libre Franklin"/>
              <a:sym typeface="Libre Franklin"/>
            </a:endParaRPr>
          </a:p>
        </p:txBody>
      </p:sp>
      <p:sp>
        <p:nvSpPr>
          <p:cNvPr id="174" name="Google Shape;174;g101c0626614_0_489"/>
          <p:cNvSpPr txBox="1">
            <a:spLocks noGrp="1"/>
          </p:cNvSpPr>
          <p:nvPr>
            <p:ph type="title"/>
          </p:nvPr>
        </p:nvSpPr>
        <p:spPr>
          <a:xfrm>
            <a:off x="480720" y="444209"/>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Libre Franklin Medium"/>
              <a:buNone/>
              <a:defRPr sz="60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5" name="Google Shape;175;g101c0626614_0_489"/>
          <p:cNvSpPr txBox="1">
            <a:spLocks noGrp="1"/>
          </p:cNvSpPr>
          <p:nvPr>
            <p:ph type="body" idx="1"/>
          </p:nvPr>
        </p:nvSpPr>
        <p:spPr>
          <a:xfrm>
            <a:off x="480720" y="3323934"/>
            <a:ext cx="10515600" cy="2213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7F7F7F"/>
              </a:buClr>
              <a:buSzPts val="2400"/>
              <a:buNone/>
              <a:defRPr sz="2400">
                <a:solidFill>
                  <a:srgbClr val="7F7F7F"/>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6"/>
        <p:cNvGrpSpPr/>
        <p:nvPr/>
      </p:nvGrpSpPr>
      <p:grpSpPr>
        <a:xfrm>
          <a:off x="0" y="0"/>
          <a:ext cx="0" cy="0"/>
          <a:chOff x="0" y="0"/>
          <a:chExt cx="0" cy="0"/>
        </a:xfrm>
      </p:grpSpPr>
      <p:sp>
        <p:nvSpPr>
          <p:cNvPr id="177" name="Google Shape;177;g101c0626614_0_495"/>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8" name="Google Shape;178;g101c0626614_0_495"/>
          <p:cNvSpPr txBox="1">
            <a:spLocks noGrp="1"/>
          </p:cNvSpPr>
          <p:nvPr>
            <p:ph type="body" idx="1"/>
          </p:nvPr>
        </p:nvSpPr>
        <p:spPr>
          <a:xfrm>
            <a:off x="466649" y="1884146"/>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9" name="Google Shape;179;g101c0626614_0_495"/>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180"/>
        <p:cNvGrpSpPr/>
        <p:nvPr/>
      </p:nvGrpSpPr>
      <p:grpSpPr>
        <a:xfrm>
          <a:off x="0" y="0"/>
          <a:ext cx="0" cy="0"/>
          <a:chOff x="0" y="0"/>
          <a:chExt cx="0" cy="0"/>
        </a:xfrm>
      </p:grpSpPr>
      <p:sp>
        <p:nvSpPr>
          <p:cNvPr id="181" name="Google Shape;181;g101c0626614_0_499"/>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sz="1200">
                <a:solidFill>
                  <a:schemeClr val="l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2" name="Google Shape;182;g101c0626614_0_499"/>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sz="1200">
                <a:solidFill>
                  <a:schemeClr val="lt1"/>
                </a:solidFill>
                <a:latin typeface="Libre Franklin"/>
                <a:ea typeface="Libre Franklin"/>
                <a:cs typeface="Libre Franklin"/>
                <a:sym typeface="Libre Franklin"/>
              </a:defRPr>
            </a:lvl1pPr>
            <a:lvl2pPr marL="0" lvl="1" indent="0" algn="l" rtl="0">
              <a:spcBef>
                <a:spcPts val="0"/>
              </a:spcBef>
              <a:buNone/>
              <a:defRPr sz="1200">
                <a:solidFill>
                  <a:schemeClr val="lt1"/>
                </a:solidFill>
                <a:latin typeface="Libre Franklin"/>
                <a:ea typeface="Libre Franklin"/>
                <a:cs typeface="Libre Franklin"/>
                <a:sym typeface="Libre Franklin"/>
              </a:defRPr>
            </a:lvl2pPr>
            <a:lvl3pPr marL="0" lvl="2" indent="0" algn="l" rtl="0">
              <a:spcBef>
                <a:spcPts val="0"/>
              </a:spcBef>
              <a:buNone/>
              <a:defRPr sz="1200">
                <a:solidFill>
                  <a:schemeClr val="lt1"/>
                </a:solidFill>
                <a:latin typeface="Libre Franklin"/>
                <a:ea typeface="Libre Franklin"/>
                <a:cs typeface="Libre Franklin"/>
                <a:sym typeface="Libre Franklin"/>
              </a:defRPr>
            </a:lvl3pPr>
            <a:lvl4pPr marL="0" lvl="3" indent="0" algn="l" rtl="0">
              <a:spcBef>
                <a:spcPts val="0"/>
              </a:spcBef>
              <a:buNone/>
              <a:defRPr sz="1200">
                <a:solidFill>
                  <a:schemeClr val="lt1"/>
                </a:solidFill>
                <a:latin typeface="Libre Franklin"/>
                <a:ea typeface="Libre Franklin"/>
                <a:cs typeface="Libre Franklin"/>
                <a:sym typeface="Libre Franklin"/>
              </a:defRPr>
            </a:lvl4pPr>
            <a:lvl5pPr marL="0" lvl="4" indent="0" algn="l" rtl="0">
              <a:spcBef>
                <a:spcPts val="0"/>
              </a:spcBef>
              <a:buNone/>
              <a:defRPr sz="1200">
                <a:solidFill>
                  <a:schemeClr val="lt1"/>
                </a:solidFill>
                <a:latin typeface="Libre Franklin"/>
                <a:ea typeface="Libre Franklin"/>
                <a:cs typeface="Libre Franklin"/>
                <a:sym typeface="Libre Franklin"/>
              </a:defRPr>
            </a:lvl5pPr>
            <a:lvl6pPr marL="0" lvl="5" indent="0" algn="l" rtl="0">
              <a:spcBef>
                <a:spcPts val="0"/>
              </a:spcBef>
              <a:buNone/>
              <a:defRPr sz="1200">
                <a:solidFill>
                  <a:schemeClr val="lt1"/>
                </a:solidFill>
                <a:latin typeface="Libre Franklin"/>
                <a:ea typeface="Libre Franklin"/>
                <a:cs typeface="Libre Franklin"/>
                <a:sym typeface="Libre Franklin"/>
              </a:defRPr>
            </a:lvl6pPr>
            <a:lvl7pPr marL="0" lvl="6" indent="0" algn="l" rtl="0">
              <a:spcBef>
                <a:spcPts val="0"/>
              </a:spcBef>
              <a:buNone/>
              <a:defRPr sz="1200">
                <a:solidFill>
                  <a:schemeClr val="lt1"/>
                </a:solidFill>
                <a:latin typeface="Libre Franklin"/>
                <a:ea typeface="Libre Franklin"/>
                <a:cs typeface="Libre Franklin"/>
                <a:sym typeface="Libre Franklin"/>
              </a:defRPr>
            </a:lvl7pPr>
            <a:lvl8pPr marL="0" lvl="7" indent="0" algn="l" rtl="0">
              <a:spcBef>
                <a:spcPts val="0"/>
              </a:spcBef>
              <a:buNone/>
              <a:defRPr sz="1200">
                <a:solidFill>
                  <a:schemeClr val="lt1"/>
                </a:solidFill>
                <a:latin typeface="Libre Franklin"/>
                <a:ea typeface="Libre Franklin"/>
                <a:cs typeface="Libre Franklin"/>
                <a:sym typeface="Libre Franklin"/>
              </a:defRPr>
            </a:lvl8pPr>
            <a:lvl9pPr marL="0" lvl="8" indent="0" algn="l" rtl="0">
              <a:spcBef>
                <a:spcPts val="0"/>
              </a:spcBef>
              <a:buNone/>
              <a:defRPr sz="1200">
                <a:solidFill>
                  <a:schemeClr val="lt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g101c0626614_0_499"/>
          <p:cNvSpPr/>
          <p:nvPr/>
        </p:nvSpPr>
        <p:spPr>
          <a:xfrm>
            <a:off x="0" y="0"/>
            <a:ext cx="95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Libre Franklin"/>
              <a:ea typeface="Libre Franklin"/>
              <a:cs typeface="Libre Franklin"/>
              <a:sym typeface="Libre Franklin"/>
            </a:endParaRPr>
          </a:p>
        </p:txBody>
      </p:sp>
      <p:sp>
        <p:nvSpPr>
          <p:cNvPr id="184" name="Google Shape;184;g101c0626614_0_499"/>
          <p:cNvSpPr txBox="1">
            <a:spLocks noGrp="1"/>
          </p:cNvSpPr>
          <p:nvPr>
            <p:ph type="title"/>
          </p:nvPr>
        </p:nvSpPr>
        <p:spPr>
          <a:xfrm>
            <a:off x="480720" y="444209"/>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Libre Franklin Medium"/>
              <a:buNone/>
              <a:defRPr sz="60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5" name="Google Shape;185;g101c0626614_0_499"/>
          <p:cNvSpPr txBox="1">
            <a:spLocks noGrp="1"/>
          </p:cNvSpPr>
          <p:nvPr>
            <p:ph type="body" idx="1"/>
          </p:nvPr>
        </p:nvSpPr>
        <p:spPr>
          <a:xfrm>
            <a:off x="480720" y="3323934"/>
            <a:ext cx="10515600" cy="2213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lt1"/>
              </a:buClr>
              <a:buSzPts val="2400"/>
              <a:buNone/>
              <a:defRPr sz="24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900"/>
              <a:buNone/>
              <a:defRPr sz="19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6"/>
        <p:cNvGrpSpPr/>
        <p:nvPr/>
      </p:nvGrpSpPr>
      <p:grpSpPr>
        <a:xfrm>
          <a:off x="0" y="0"/>
          <a:ext cx="0" cy="0"/>
          <a:chOff x="0" y="0"/>
          <a:chExt cx="0" cy="0"/>
        </a:xfrm>
      </p:grpSpPr>
      <p:sp>
        <p:nvSpPr>
          <p:cNvPr id="187" name="Google Shape;187;g101c0626614_0_505"/>
          <p:cNvSpPr txBox="1">
            <a:spLocks noGrp="1"/>
          </p:cNvSpPr>
          <p:nvPr>
            <p:ph type="title"/>
          </p:nvPr>
        </p:nvSpPr>
        <p:spPr>
          <a:xfrm>
            <a:off x="480720" y="444209"/>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Libre Franklin Medium"/>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8" name="Google Shape;188;g101c0626614_0_505"/>
          <p:cNvSpPr txBox="1">
            <a:spLocks noGrp="1"/>
          </p:cNvSpPr>
          <p:nvPr>
            <p:ph type="body" idx="1"/>
          </p:nvPr>
        </p:nvSpPr>
        <p:spPr>
          <a:xfrm>
            <a:off x="480720" y="3323934"/>
            <a:ext cx="10515600" cy="2213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9" name="Google Shape;189;g101c0626614_0_505"/>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0" name="Google Shape;190;g101c0626614_0_505"/>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1"/>
        <p:cNvGrpSpPr/>
        <p:nvPr/>
      </p:nvGrpSpPr>
      <p:grpSpPr>
        <a:xfrm>
          <a:off x="0" y="0"/>
          <a:ext cx="0" cy="0"/>
          <a:chOff x="0" y="0"/>
          <a:chExt cx="0" cy="0"/>
        </a:xfrm>
      </p:grpSpPr>
      <p:sp>
        <p:nvSpPr>
          <p:cNvPr id="192" name="Google Shape;192;g101c0626614_0_510"/>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3" name="Google Shape;193;g101c0626614_0_51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4" name="Google Shape;194;g101c0626614_0_51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5" name="Google Shape;195;g101c0626614_0_510"/>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6" name="Google Shape;196;g101c0626614_0_510"/>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7"/>
        <p:cNvGrpSpPr/>
        <p:nvPr/>
      </p:nvGrpSpPr>
      <p:grpSpPr>
        <a:xfrm>
          <a:off x="0" y="0"/>
          <a:ext cx="0" cy="0"/>
          <a:chOff x="0" y="0"/>
          <a:chExt cx="0" cy="0"/>
        </a:xfrm>
      </p:grpSpPr>
      <p:sp>
        <p:nvSpPr>
          <p:cNvPr id="198" name="Google Shape;198;g101c0626614_0_51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9" name="Google Shape;199;g101c0626614_0_516"/>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0" name="Google Shape;200;g101c0626614_0_516"/>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1" name="Google Shape;201;g101c0626614_0_516"/>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2" name="Google Shape;202;g101c0626614_0_516"/>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3" name="Google Shape;203;g101c0626614_0_516"/>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4" name="Google Shape;204;g101c0626614_0_516"/>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g101c0626614_0_524"/>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7" name="Google Shape;207;g101c0626614_0_524"/>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8" name="Google Shape;208;g101c0626614_0_524"/>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g101c0626614_0_528"/>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1" name="Google Shape;211;g101c0626614_0_528"/>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2"/>
        <p:cNvGrpSpPr/>
        <p:nvPr/>
      </p:nvGrpSpPr>
      <p:grpSpPr>
        <a:xfrm>
          <a:off x="0" y="0"/>
          <a:ext cx="0" cy="0"/>
          <a:chOff x="0" y="0"/>
          <a:chExt cx="0" cy="0"/>
        </a:xfrm>
      </p:grpSpPr>
      <p:sp>
        <p:nvSpPr>
          <p:cNvPr id="213" name="Google Shape;213;g101c0626614_0_531"/>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4" name="Google Shape;214;g101c0626614_0_531"/>
          <p:cNvSpPr txBox="1">
            <a:spLocks noGrp="1"/>
          </p:cNvSpPr>
          <p:nvPr>
            <p:ph type="body" idx="1"/>
          </p:nvPr>
        </p:nvSpPr>
        <p:spPr>
          <a:xfrm>
            <a:off x="5183188" y="987425"/>
            <a:ext cx="6171900" cy="48735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15" name="Google Shape;215;g101c0626614_0_531"/>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16" name="Google Shape;216;g101c0626614_0_531"/>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7" name="Google Shape;217;g101c0626614_0_531"/>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8"/>
        <p:cNvGrpSpPr/>
        <p:nvPr/>
      </p:nvGrpSpPr>
      <p:grpSpPr>
        <a:xfrm>
          <a:off x="0" y="0"/>
          <a:ext cx="0" cy="0"/>
          <a:chOff x="0" y="0"/>
          <a:chExt cx="0" cy="0"/>
        </a:xfrm>
      </p:grpSpPr>
      <p:sp>
        <p:nvSpPr>
          <p:cNvPr id="219" name="Google Shape;219;g101c0626614_0_537"/>
          <p:cNvSpPr>
            <a:spLocks noGrp="1"/>
          </p:cNvSpPr>
          <p:nvPr>
            <p:ph type="pic" idx="2"/>
          </p:nvPr>
        </p:nvSpPr>
        <p:spPr>
          <a:xfrm>
            <a:off x="95096" y="0"/>
            <a:ext cx="59472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3200"/>
              <a:buFont typeface="Arial"/>
              <a:buNone/>
              <a:defRPr sz="32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220" name="Google Shape;220;g101c0626614_0_537"/>
          <p:cNvSpPr txBox="1">
            <a:spLocks noGrp="1"/>
          </p:cNvSpPr>
          <p:nvPr>
            <p:ph type="title"/>
          </p:nvPr>
        </p:nvSpPr>
        <p:spPr>
          <a:xfrm>
            <a:off x="6962610" y="1302106"/>
            <a:ext cx="4280700" cy="2174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1" name="Google Shape;221;g101c0626614_0_537"/>
          <p:cNvSpPr txBox="1">
            <a:spLocks noGrp="1"/>
          </p:cNvSpPr>
          <p:nvPr>
            <p:ph type="body" idx="1"/>
          </p:nvPr>
        </p:nvSpPr>
        <p:spPr>
          <a:xfrm>
            <a:off x="6962610" y="3476549"/>
            <a:ext cx="4280700" cy="2039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22" name="Google Shape;222;g101c0626614_0_537"/>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3" name="Google Shape;223;g101c0626614_0_537"/>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chemeClr val="dk1"/>
        </a:solidFill>
        <a:effectLst/>
      </p:bgPr>
    </p:bg>
    <p:spTree>
      <p:nvGrpSpPr>
        <p:cNvPr id="1" name="Shape 224"/>
        <p:cNvGrpSpPr/>
        <p:nvPr/>
      </p:nvGrpSpPr>
      <p:grpSpPr>
        <a:xfrm>
          <a:off x="0" y="0"/>
          <a:ext cx="0" cy="0"/>
          <a:chOff x="0" y="0"/>
          <a:chExt cx="0" cy="0"/>
        </a:xfrm>
      </p:grpSpPr>
      <p:sp>
        <p:nvSpPr>
          <p:cNvPr id="225" name="Google Shape;225;g101c0626614_0_543"/>
          <p:cNvSpPr>
            <a:spLocks noGrp="1"/>
          </p:cNvSpPr>
          <p:nvPr>
            <p:ph type="pic" idx="2"/>
          </p:nvPr>
        </p:nvSpPr>
        <p:spPr>
          <a:xfrm>
            <a:off x="95096" y="0"/>
            <a:ext cx="120969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lt1"/>
              </a:buClr>
              <a:buSzPts val="3200"/>
              <a:buFont typeface="Arial"/>
              <a:buNone/>
              <a:defRPr sz="3200" b="0" i="0" u="none" strike="noStrike" cap="none">
                <a:solidFill>
                  <a:schemeClr val="lt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226" name="Google Shape;226;g101c0626614_0_543"/>
          <p:cNvSpPr txBox="1">
            <a:spLocks noGrp="1"/>
          </p:cNvSpPr>
          <p:nvPr>
            <p:ph type="title"/>
          </p:nvPr>
        </p:nvSpPr>
        <p:spPr>
          <a:xfrm>
            <a:off x="816255" y="1302106"/>
            <a:ext cx="4911600" cy="2174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Libre Franklin Medium"/>
              <a:buNone/>
              <a:defRPr sz="32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7" name="Google Shape;227;g101c0626614_0_543"/>
          <p:cNvSpPr txBox="1">
            <a:spLocks noGrp="1"/>
          </p:cNvSpPr>
          <p:nvPr>
            <p:ph type="body" idx="1"/>
          </p:nvPr>
        </p:nvSpPr>
        <p:spPr>
          <a:xfrm>
            <a:off x="816255" y="3476549"/>
            <a:ext cx="4911600" cy="2039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lt1"/>
              </a:buClr>
              <a:buSzPts val="1600"/>
              <a:buNone/>
              <a:defRPr sz="1600">
                <a:solidFill>
                  <a:schemeClr val="lt1"/>
                </a:solidFill>
              </a:defRPr>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28" name="Google Shape;228;g101c0626614_0_543"/>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9" name="Google Shape;229;g101c0626614_0_543"/>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0"/>
        <p:cNvGrpSpPr/>
        <p:nvPr/>
      </p:nvGrpSpPr>
      <p:grpSpPr>
        <a:xfrm>
          <a:off x="0" y="0"/>
          <a:ext cx="0" cy="0"/>
          <a:chOff x="0" y="0"/>
          <a:chExt cx="0" cy="0"/>
        </a:xfrm>
      </p:grpSpPr>
      <p:sp>
        <p:nvSpPr>
          <p:cNvPr id="231" name="Google Shape;231;g101c0626614_0_549"/>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2" name="Google Shape;232;g101c0626614_0_549"/>
          <p:cNvSpPr txBox="1">
            <a:spLocks noGrp="1"/>
          </p:cNvSpPr>
          <p:nvPr>
            <p:ph type="body" idx="1"/>
          </p:nvPr>
        </p:nvSpPr>
        <p:spPr>
          <a:xfrm rot="5400000">
            <a:off x="3548849" y="-1198054"/>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33" name="Google Shape;233;g101c0626614_0_549"/>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34" name="Google Shape;234;g101c0626614_0_549"/>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5"/>
        <p:cNvGrpSpPr/>
        <p:nvPr/>
      </p:nvGrpSpPr>
      <p:grpSpPr>
        <a:xfrm>
          <a:off x="0" y="0"/>
          <a:ext cx="0" cy="0"/>
          <a:chOff x="0" y="0"/>
          <a:chExt cx="0" cy="0"/>
        </a:xfrm>
      </p:grpSpPr>
      <p:sp>
        <p:nvSpPr>
          <p:cNvPr id="236" name="Google Shape;236;g101c0626614_0_55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7" name="Google Shape;237;g101c0626614_0_55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38" name="Google Shape;238;g101c0626614_0_554"/>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39" name="Google Shape;239;g101c0626614_0_554"/>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0"/>
        <p:cNvGrpSpPr/>
        <p:nvPr/>
      </p:nvGrpSpPr>
      <p:grpSpPr>
        <a:xfrm>
          <a:off x="0" y="0"/>
          <a:ext cx="0" cy="0"/>
          <a:chOff x="0" y="0"/>
          <a:chExt cx="0" cy="0"/>
        </a:xfrm>
      </p:grpSpPr>
      <p:sp>
        <p:nvSpPr>
          <p:cNvPr id="241" name="Google Shape;241;g101c0626614_0_559"/>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lvl1pPr lvl="0" rtl="0">
              <a:spcBef>
                <a:spcPts val="0"/>
              </a:spcBef>
              <a:spcAft>
                <a:spcPts val="0"/>
              </a:spcAft>
              <a:buSzPts val="48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2" name="Google Shape;242;g101c0626614_0_559"/>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81000" rtl="0">
              <a:spcBef>
                <a:spcPts val="1100"/>
              </a:spcBef>
              <a:spcAft>
                <a:spcPts val="0"/>
              </a:spcAft>
              <a:buSzPts val="2400"/>
              <a:buChar char="•"/>
              <a:defRPr/>
            </a:lvl1pPr>
            <a:lvl2pPr marL="914400" lvl="1" indent="-381000" rtl="0">
              <a:spcBef>
                <a:spcPts val="500"/>
              </a:spcBef>
              <a:spcAft>
                <a:spcPts val="0"/>
              </a:spcAft>
              <a:buSzPts val="2400"/>
              <a:buChar char="•"/>
              <a:defRPr/>
            </a:lvl2pPr>
            <a:lvl3pPr marL="1371600" lvl="2" indent="-381000" rtl="0">
              <a:spcBef>
                <a:spcPts val="500"/>
              </a:spcBef>
              <a:spcAft>
                <a:spcPts val="0"/>
              </a:spcAft>
              <a:buSzPts val="2400"/>
              <a:buChar char="•"/>
              <a:defRPr/>
            </a:lvl3pPr>
            <a:lvl4pPr marL="1828800" lvl="3" indent="-381000" rtl="0">
              <a:spcBef>
                <a:spcPts val="500"/>
              </a:spcBef>
              <a:spcAft>
                <a:spcPts val="0"/>
              </a:spcAft>
              <a:buSzPts val="2400"/>
              <a:buChar char="•"/>
              <a:defRPr/>
            </a:lvl4pPr>
            <a:lvl5pPr marL="2286000" lvl="4" indent="-381000" rtl="0">
              <a:spcBef>
                <a:spcPts val="500"/>
              </a:spcBef>
              <a:spcAft>
                <a:spcPts val="0"/>
              </a:spcAft>
              <a:buSzPts val="24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endParaRPr/>
          </a:p>
        </p:txBody>
      </p:sp>
      <p:sp>
        <p:nvSpPr>
          <p:cNvPr id="243" name="Google Shape;243;g101c0626614_0_559"/>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44"/>
        <p:cNvGrpSpPr/>
        <p:nvPr/>
      </p:nvGrpSpPr>
      <p:grpSpPr>
        <a:xfrm>
          <a:off x="0" y="0"/>
          <a:ext cx="0" cy="0"/>
          <a:chOff x="0" y="0"/>
          <a:chExt cx="0" cy="0"/>
        </a:xfrm>
      </p:grpSpPr>
      <p:sp>
        <p:nvSpPr>
          <p:cNvPr id="245" name="Google Shape;245;g101c0626614_0_563"/>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46" name="Google Shape;246;g101c0626614_0_56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7"/>
        <p:cNvGrpSpPr/>
        <p:nvPr/>
      </p:nvGrpSpPr>
      <p:grpSpPr>
        <a:xfrm>
          <a:off x="0" y="0"/>
          <a:ext cx="0" cy="0"/>
          <a:chOff x="0" y="0"/>
          <a:chExt cx="0" cy="0"/>
        </a:xfrm>
      </p:grpSpPr>
      <p:sp>
        <p:nvSpPr>
          <p:cNvPr id="248" name="Google Shape;248;g101c0626614_0_566"/>
          <p:cNvSpPr txBox="1">
            <a:spLocks noGrp="1"/>
          </p:cNvSpPr>
          <p:nvPr>
            <p:ph type="title"/>
          </p:nvPr>
        </p:nvSpPr>
        <p:spPr>
          <a:xfrm>
            <a:off x="415600" y="740800"/>
            <a:ext cx="3744000" cy="1007700"/>
          </a:xfrm>
          <a:prstGeom prst="rect">
            <a:avLst/>
          </a:prstGeom>
        </p:spPr>
        <p:txBody>
          <a:bodyPr spcFirstLastPara="1" wrap="square" lIns="91425" tIns="45700" rIns="91425" bIns="457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249" name="Google Shape;249;g101c0626614_0_566"/>
          <p:cNvSpPr txBox="1">
            <a:spLocks noGrp="1"/>
          </p:cNvSpPr>
          <p:nvPr>
            <p:ph type="body" idx="1"/>
          </p:nvPr>
        </p:nvSpPr>
        <p:spPr>
          <a:xfrm>
            <a:off x="415600" y="1852800"/>
            <a:ext cx="3744000" cy="4239300"/>
          </a:xfrm>
          <a:prstGeom prst="rect">
            <a:avLst/>
          </a:prstGeom>
        </p:spPr>
        <p:txBody>
          <a:bodyPr spcFirstLastPara="1" wrap="square" lIns="91425" tIns="45700" rIns="91425" bIns="45700" anchor="t" anchorCtr="0">
            <a:normAutofit/>
          </a:bodyPr>
          <a:lstStyle>
            <a:lvl1pPr marL="457200" lvl="0" indent="-330200" rtl="0">
              <a:spcBef>
                <a:spcPts val="1100"/>
              </a:spcBef>
              <a:spcAft>
                <a:spcPts val="0"/>
              </a:spcAft>
              <a:buSzPts val="1600"/>
              <a:buChar char="•"/>
              <a:defRPr sz="16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250" name="Google Shape;250;g101c0626614_0_56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7"/>
        <p:cNvGrpSpPr/>
        <p:nvPr/>
      </p:nvGrpSpPr>
      <p:grpSpPr>
        <a:xfrm>
          <a:off x="0" y="0"/>
          <a:ext cx="0" cy="0"/>
          <a:chOff x="0" y="0"/>
          <a:chExt cx="0" cy="0"/>
        </a:xfrm>
      </p:grpSpPr>
      <p:sp>
        <p:nvSpPr>
          <p:cNvPr id="258" name="Google Shape;258;g101c0626614_0_702"/>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59" name="Google Shape;259;g101c0626614_0_702"/>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g101c0626614_0_705"/>
          <p:cNvSpPr>
            <a:spLocks noGrp="1"/>
          </p:cNvSpPr>
          <p:nvPr>
            <p:ph type="pic" idx="2"/>
          </p:nvPr>
        </p:nvSpPr>
        <p:spPr>
          <a:xfrm>
            <a:off x="95096" y="0"/>
            <a:ext cx="59472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3200"/>
              <a:buFont typeface="Arial"/>
              <a:buNone/>
              <a:defRPr sz="32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262" name="Google Shape;262;g101c0626614_0_705"/>
          <p:cNvSpPr txBox="1">
            <a:spLocks noGrp="1"/>
          </p:cNvSpPr>
          <p:nvPr>
            <p:ph type="title"/>
          </p:nvPr>
        </p:nvSpPr>
        <p:spPr>
          <a:xfrm>
            <a:off x="6962610" y="1302106"/>
            <a:ext cx="4280700" cy="2174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3" name="Google Shape;263;g101c0626614_0_705"/>
          <p:cNvSpPr txBox="1">
            <a:spLocks noGrp="1"/>
          </p:cNvSpPr>
          <p:nvPr>
            <p:ph type="body" idx="1"/>
          </p:nvPr>
        </p:nvSpPr>
        <p:spPr>
          <a:xfrm>
            <a:off x="6962610" y="3476549"/>
            <a:ext cx="4280700" cy="203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64" name="Google Shape;264;g101c0626614_0_705"/>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65" name="Google Shape;265;g101c0626614_0_705"/>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66"/>
        <p:cNvGrpSpPr/>
        <p:nvPr/>
      </p:nvGrpSpPr>
      <p:grpSpPr>
        <a:xfrm>
          <a:off x="0" y="0"/>
          <a:ext cx="0" cy="0"/>
          <a:chOff x="0" y="0"/>
          <a:chExt cx="0" cy="0"/>
        </a:xfrm>
      </p:grpSpPr>
      <p:sp>
        <p:nvSpPr>
          <p:cNvPr id="267" name="Google Shape;267;g101c0626614_0_711"/>
          <p:cNvSpPr txBox="1">
            <a:spLocks noGrp="1"/>
          </p:cNvSpPr>
          <p:nvPr>
            <p:ph type="sldNum" idx="12"/>
          </p:nvPr>
        </p:nvSpPr>
        <p:spPr>
          <a:xfrm>
            <a:off x="11409045" y="6333134"/>
            <a:ext cx="731700" cy="524700"/>
          </a:xfrm>
          <a:prstGeom prst="rect">
            <a:avLst/>
          </a:prstGeom>
        </p:spPr>
        <p:txBody>
          <a:bodyPr spcFirstLastPara="1" wrap="square" lIns="91425" tIns="45700" rIns="91425" bIns="45700" anchor="t" anchorCtr="0">
            <a:noAutofit/>
          </a:bodyPr>
          <a:lstStyle>
            <a:lvl1pPr lvl="0" algn="r" rtl="0">
              <a:buNone/>
              <a:defRPr sz="1700">
                <a:solidFill>
                  <a:schemeClr val="dk1"/>
                </a:solidFill>
              </a:defRPr>
            </a:lvl1pPr>
            <a:lvl2pPr lvl="1" algn="r" rtl="0">
              <a:buNone/>
              <a:defRPr sz="1700">
                <a:solidFill>
                  <a:schemeClr val="dk1"/>
                </a:solidFill>
              </a:defRPr>
            </a:lvl2pPr>
            <a:lvl3pPr lvl="2" algn="r" rtl="0">
              <a:buNone/>
              <a:defRPr sz="1700">
                <a:solidFill>
                  <a:schemeClr val="dk1"/>
                </a:solidFill>
              </a:defRPr>
            </a:lvl3pPr>
            <a:lvl4pPr lvl="3" algn="r" rtl="0">
              <a:buNone/>
              <a:defRPr sz="1700">
                <a:solidFill>
                  <a:schemeClr val="dk1"/>
                </a:solidFill>
              </a:defRPr>
            </a:lvl4pPr>
            <a:lvl5pPr lvl="4" algn="r" rtl="0">
              <a:buNone/>
              <a:defRPr sz="1700">
                <a:solidFill>
                  <a:schemeClr val="dk1"/>
                </a:solidFill>
              </a:defRPr>
            </a:lvl5pPr>
            <a:lvl6pPr lvl="5" algn="r" rtl="0">
              <a:buNone/>
              <a:defRPr sz="1700">
                <a:solidFill>
                  <a:schemeClr val="dk1"/>
                </a:solidFill>
              </a:defRPr>
            </a:lvl6pPr>
            <a:lvl7pPr lvl="6" algn="r" rtl="0">
              <a:buNone/>
              <a:defRPr sz="1700">
                <a:solidFill>
                  <a:schemeClr val="dk1"/>
                </a:solidFill>
              </a:defRPr>
            </a:lvl7pPr>
            <a:lvl8pPr lvl="7" algn="r" rtl="0">
              <a:buNone/>
              <a:defRPr sz="1700">
                <a:solidFill>
                  <a:schemeClr val="dk1"/>
                </a:solidFill>
              </a:defRPr>
            </a:lvl8pPr>
            <a:lvl9pPr lvl="8" algn="r" rtl="0">
              <a:buNone/>
              <a:defRPr sz="17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8"/>
        <p:cNvGrpSpPr/>
        <p:nvPr/>
      </p:nvGrpSpPr>
      <p:grpSpPr>
        <a:xfrm>
          <a:off x="0" y="0"/>
          <a:ext cx="0" cy="0"/>
          <a:chOff x="0" y="0"/>
          <a:chExt cx="0" cy="0"/>
        </a:xfrm>
      </p:grpSpPr>
      <p:sp>
        <p:nvSpPr>
          <p:cNvPr id="269" name="Google Shape;269;g101c0626614_0_713"/>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sz="1200">
                <a:solidFill>
                  <a:srgbClr val="888888"/>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70" name="Google Shape;270;g101c0626614_0_713"/>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sz="1200">
                <a:solidFill>
                  <a:srgbClr val="888888"/>
                </a:solidFill>
                <a:latin typeface="Libre Franklin"/>
                <a:ea typeface="Libre Franklin"/>
                <a:cs typeface="Libre Franklin"/>
                <a:sym typeface="Libre Franklin"/>
              </a:defRPr>
            </a:lvl1pPr>
            <a:lvl2pPr marL="0" lvl="1" indent="0" algn="l" rtl="0">
              <a:spcBef>
                <a:spcPts val="0"/>
              </a:spcBef>
              <a:buNone/>
              <a:defRPr sz="1200">
                <a:solidFill>
                  <a:srgbClr val="888888"/>
                </a:solidFill>
                <a:latin typeface="Libre Franklin"/>
                <a:ea typeface="Libre Franklin"/>
                <a:cs typeface="Libre Franklin"/>
                <a:sym typeface="Libre Franklin"/>
              </a:defRPr>
            </a:lvl2pPr>
            <a:lvl3pPr marL="0" lvl="2" indent="0" algn="l" rtl="0">
              <a:spcBef>
                <a:spcPts val="0"/>
              </a:spcBef>
              <a:buNone/>
              <a:defRPr sz="1200">
                <a:solidFill>
                  <a:srgbClr val="888888"/>
                </a:solidFill>
                <a:latin typeface="Libre Franklin"/>
                <a:ea typeface="Libre Franklin"/>
                <a:cs typeface="Libre Franklin"/>
                <a:sym typeface="Libre Franklin"/>
              </a:defRPr>
            </a:lvl3pPr>
            <a:lvl4pPr marL="0" lvl="3" indent="0" algn="l" rtl="0">
              <a:spcBef>
                <a:spcPts val="0"/>
              </a:spcBef>
              <a:buNone/>
              <a:defRPr sz="1200">
                <a:solidFill>
                  <a:srgbClr val="888888"/>
                </a:solidFill>
                <a:latin typeface="Libre Franklin"/>
                <a:ea typeface="Libre Franklin"/>
                <a:cs typeface="Libre Franklin"/>
                <a:sym typeface="Libre Franklin"/>
              </a:defRPr>
            </a:lvl4pPr>
            <a:lvl5pPr marL="0" lvl="4" indent="0" algn="l" rtl="0">
              <a:spcBef>
                <a:spcPts val="0"/>
              </a:spcBef>
              <a:buNone/>
              <a:defRPr sz="1200">
                <a:solidFill>
                  <a:srgbClr val="888888"/>
                </a:solidFill>
                <a:latin typeface="Libre Franklin"/>
                <a:ea typeface="Libre Franklin"/>
                <a:cs typeface="Libre Franklin"/>
                <a:sym typeface="Libre Franklin"/>
              </a:defRPr>
            </a:lvl5pPr>
            <a:lvl6pPr marL="0" lvl="5" indent="0" algn="l" rtl="0">
              <a:spcBef>
                <a:spcPts val="0"/>
              </a:spcBef>
              <a:buNone/>
              <a:defRPr sz="1200">
                <a:solidFill>
                  <a:srgbClr val="888888"/>
                </a:solidFill>
                <a:latin typeface="Libre Franklin"/>
                <a:ea typeface="Libre Franklin"/>
                <a:cs typeface="Libre Franklin"/>
                <a:sym typeface="Libre Franklin"/>
              </a:defRPr>
            </a:lvl6pPr>
            <a:lvl7pPr marL="0" lvl="6" indent="0" algn="l" rtl="0">
              <a:spcBef>
                <a:spcPts val="0"/>
              </a:spcBef>
              <a:buNone/>
              <a:defRPr sz="1200">
                <a:solidFill>
                  <a:srgbClr val="888888"/>
                </a:solidFill>
                <a:latin typeface="Libre Franklin"/>
                <a:ea typeface="Libre Franklin"/>
                <a:cs typeface="Libre Franklin"/>
                <a:sym typeface="Libre Franklin"/>
              </a:defRPr>
            </a:lvl7pPr>
            <a:lvl8pPr marL="0" lvl="7" indent="0" algn="l" rtl="0">
              <a:spcBef>
                <a:spcPts val="0"/>
              </a:spcBef>
              <a:buNone/>
              <a:defRPr sz="1200">
                <a:solidFill>
                  <a:srgbClr val="888888"/>
                </a:solidFill>
                <a:latin typeface="Libre Franklin"/>
                <a:ea typeface="Libre Franklin"/>
                <a:cs typeface="Libre Franklin"/>
                <a:sym typeface="Libre Franklin"/>
              </a:defRPr>
            </a:lvl8pPr>
            <a:lvl9pPr marL="0" lvl="8" indent="0" algn="l" rtl="0">
              <a:spcBef>
                <a:spcPts val="0"/>
              </a:spcBef>
              <a:buNone/>
              <a:defRPr sz="1200">
                <a:solidFill>
                  <a:srgbClr val="888888"/>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271" name="Google Shape;271;g101c0626614_0_713"/>
          <p:cNvSpPr/>
          <p:nvPr/>
        </p:nvSpPr>
        <p:spPr>
          <a:xfrm>
            <a:off x="0" y="0"/>
            <a:ext cx="95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Libre Franklin"/>
              <a:ea typeface="Libre Franklin"/>
              <a:cs typeface="Libre Franklin"/>
              <a:sym typeface="Libre Franklin"/>
            </a:endParaRPr>
          </a:p>
        </p:txBody>
      </p:sp>
      <p:sp>
        <p:nvSpPr>
          <p:cNvPr id="272" name="Google Shape;272;g101c0626614_0_713"/>
          <p:cNvSpPr txBox="1">
            <a:spLocks noGrp="1"/>
          </p:cNvSpPr>
          <p:nvPr>
            <p:ph type="title"/>
          </p:nvPr>
        </p:nvSpPr>
        <p:spPr>
          <a:xfrm>
            <a:off x="480720" y="444209"/>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Libre Franklin Medium"/>
              <a:buNone/>
              <a:defRPr sz="60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73" name="Google Shape;273;g101c0626614_0_713"/>
          <p:cNvSpPr txBox="1">
            <a:spLocks noGrp="1"/>
          </p:cNvSpPr>
          <p:nvPr>
            <p:ph type="body" idx="1"/>
          </p:nvPr>
        </p:nvSpPr>
        <p:spPr>
          <a:xfrm>
            <a:off x="480720" y="3323934"/>
            <a:ext cx="10515600" cy="2213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rgbClr val="7F7F7F"/>
              </a:buClr>
              <a:buSzPts val="2400"/>
              <a:buNone/>
              <a:defRPr sz="2400">
                <a:solidFill>
                  <a:srgbClr val="7F7F7F"/>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274"/>
        <p:cNvGrpSpPr/>
        <p:nvPr/>
      </p:nvGrpSpPr>
      <p:grpSpPr>
        <a:xfrm>
          <a:off x="0" y="0"/>
          <a:ext cx="0" cy="0"/>
          <a:chOff x="0" y="0"/>
          <a:chExt cx="0" cy="0"/>
        </a:xfrm>
      </p:grpSpPr>
      <p:sp>
        <p:nvSpPr>
          <p:cNvPr id="275" name="Google Shape;275;g101c0626614_0_719"/>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sz="1200">
                <a:solidFill>
                  <a:schemeClr val="l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76" name="Google Shape;276;g101c0626614_0_719"/>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sz="1200">
                <a:solidFill>
                  <a:schemeClr val="lt1"/>
                </a:solidFill>
                <a:latin typeface="Libre Franklin"/>
                <a:ea typeface="Libre Franklin"/>
                <a:cs typeface="Libre Franklin"/>
                <a:sym typeface="Libre Franklin"/>
              </a:defRPr>
            </a:lvl1pPr>
            <a:lvl2pPr marL="0" lvl="1" indent="0" algn="l" rtl="0">
              <a:spcBef>
                <a:spcPts val="0"/>
              </a:spcBef>
              <a:buNone/>
              <a:defRPr sz="1200">
                <a:solidFill>
                  <a:schemeClr val="lt1"/>
                </a:solidFill>
                <a:latin typeface="Libre Franklin"/>
                <a:ea typeface="Libre Franklin"/>
                <a:cs typeface="Libre Franklin"/>
                <a:sym typeface="Libre Franklin"/>
              </a:defRPr>
            </a:lvl2pPr>
            <a:lvl3pPr marL="0" lvl="2" indent="0" algn="l" rtl="0">
              <a:spcBef>
                <a:spcPts val="0"/>
              </a:spcBef>
              <a:buNone/>
              <a:defRPr sz="1200">
                <a:solidFill>
                  <a:schemeClr val="lt1"/>
                </a:solidFill>
                <a:latin typeface="Libre Franklin"/>
                <a:ea typeface="Libre Franklin"/>
                <a:cs typeface="Libre Franklin"/>
                <a:sym typeface="Libre Franklin"/>
              </a:defRPr>
            </a:lvl3pPr>
            <a:lvl4pPr marL="0" lvl="3" indent="0" algn="l" rtl="0">
              <a:spcBef>
                <a:spcPts val="0"/>
              </a:spcBef>
              <a:buNone/>
              <a:defRPr sz="1200">
                <a:solidFill>
                  <a:schemeClr val="lt1"/>
                </a:solidFill>
                <a:latin typeface="Libre Franklin"/>
                <a:ea typeface="Libre Franklin"/>
                <a:cs typeface="Libre Franklin"/>
                <a:sym typeface="Libre Franklin"/>
              </a:defRPr>
            </a:lvl4pPr>
            <a:lvl5pPr marL="0" lvl="4" indent="0" algn="l" rtl="0">
              <a:spcBef>
                <a:spcPts val="0"/>
              </a:spcBef>
              <a:buNone/>
              <a:defRPr sz="1200">
                <a:solidFill>
                  <a:schemeClr val="lt1"/>
                </a:solidFill>
                <a:latin typeface="Libre Franklin"/>
                <a:ea typeface="Libre Franklin"/>
                <a:cs typeface="Libre Franklin"/>
                <a:sym typeface="Libre Franklin"/>
              </a:defRPr>
            </a:lvl5pPr>
            <a:lvl6pPr marL="0" lvl="5" indent="0" algn="l" rtl="0">
              <a:spcBef>
                <a:spcPts val="0"/>
              </a:spcBef>
              <a:buNone/>
              <a:defRPr sz="1200">
                <a:solidFill>
                  <a:schemeClr val="lt1"/>
                </a:solidFill>
                <a:latin typeface="Libre Franklin"/>
                <a:ea typeface="Libre Franklin"/>
                <a:cs typeface="Libre Franklin"/>
                <a:sym typeface="Libre Franklin"/>
              </a:defRPr>
            </a:lvl6pPr>
            <a:lvl7pPr marL="0" lvl="6" indent="0" algn="l" rtl="0">
              <a:spcBef>
                <a:spcPts val="0"/>
              </a:spcBef>
              <a:buNone/>
              <a:defRPr sz="1200">
                <a:solidFill>
                  <a:schemeClr val="lt1"/>
                </a:solidFill>
                <a:latin typeface="Libre Franklin"/>
                <a:ea typeface="Libre Franklin"/>
                <a:cs typeface="Libre Franklin"/>
                <a:sym typeface="Libre Franklin"/>
              </a:defRPr>
            </a:lvl7pPr>
            <a:lvl8pPr marL="0" lvl="7" indent="0" algn="l" rtl="0">
              <a:spcBef>
                <a:spcPts val="0"/>
              </a:spcBef>
              <a:buNone/>
              <a:defRPr sz="1200">
                <a:solidFill>
                  <a:schemeClr val="lt1"/>
                </a:solidFill>
                <a:latin typeface="Libre Franklin"/>
                <a:ea typeface="Libre Franklin"/>
                <a:cs typeface="Libre Franklin"/>
                <a:sym typeface="Libre Franklin"/>
              </a:defRPr>
            </a:lvl8pPr>
            <a:lvl9pPr marL="0" lvl="8" indent="0" algn="l" rtl="0">
              <a:spcBef>
                <a:spcPts val="0"/>
              </a:spcBef>
              <a:buNone/>
              <a:defRPr sz="1200">
                <a:solidFill>
                  <a:schemeClr val="lt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277" name="Google Shape;277;g101c0626614_0_719"/>
          <p:cNvSpPr/>
          <p:nvPr/>
        </p:nvSpPr>
        <p:spPr>
          <a:xfrm>
            <a:off x="0" y="0"/>
            <a:ext cx="95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Libre Franklin"/>
              <a:ea typeface="Libre Franklin"/>
              <a:cs typeface="Libre Franklin"/>
              <a:sym typeface="Libre Franklin"/>
            </a:endParaRPr>
          </a:p>
        </p:txBody>
      </p:sp>
      <p:sp>
        <p:nvSpPr>
          <p:cNvPr id="278" name="Google Shape;278;g101c0626614_0_719"/>
          <p:cNvSpPr txBox="1">
            <a:spLocks noGrp="1"/>
          </p:cNvSpPr>
          <p:nvPr>
            <p:ph type="title"/>
          </p:nvPr>
        </p:nvSpPr>
        <p:spPr>
          <a:xfrm>
            <a:off x="480720" y="444209"/>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6000"/>
              <a:buFont typeface="Libre Franklin Medium"/>
              <a:buNone/>
              <a:defRPr sz="60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79" name="Google Shape;279;g101c0626614_0_719"/>
          <p:cNvSpPr txBox="1">
            <a:spLocks noGrp="1"/>
          </p:cNvSpPr>
          <p:nvPr>
            <p:ph type="body" idx="1"/>
          </p:nvPr>
        </p:nvSpPr>
        <p:spPr>
          <a:xfrm>
            <a:off x="480720" y="3323934"/>
            <a:ext cx="10515600" cy="2213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lt1"/>
              </a:buClr>
              <a:buSzPts val="2400"/>
              <a:buNone/>
              <a:defRPr sz="24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900"/>
              <a:buNone/>
              <a:defRPr sz="19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0"/>
        <p:cNvGrpSpPr/>
        <p:nvPr/>
      </p:nvGrpSpPr>
      <p:grpSpPr>
        <a:xfrm>
          <a:off x="0" y="0"/>
          <a:ext cx="0" cy="0"/>
          <a:chOff x="0" y="0"/>
          <a:chExt cx="0" cy="0"/>
        </a:xfrm>
      </p:grpSpPr>
      <p:sp>
        <p:nvSpPr>
          <p:cNvPr id="281" name="Google Shape;281;g101c0626614_0_725"/>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82" name="Google Shape;282;g101c0626614_0_725"/>
          <p:cNvSpPr txBox="1">
            <a:spLocks noGrp="1"/>
          </p:cNvSpPr>
          <p:nvPr>
            <p:ph type="body" idx="1"/>
          </p:nvPr>
        </p:nvSpPr>
        <p:spPr>
          <a:xfrm>
            <a:off x="466649" y="1884146"/>
            <a:ext cx="10515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83" name="Google Shape;283;g101c0626614_0_725"/>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4"/>
        <p:cNvGrpSpPr/>
        <p:nvPr/>
      </p:nvGrpSpPr>
      <p:grpSpPr>
        <a:xfrm>
          <a:off x="0" y="0"/>
          <a:ext cx="0" cy="0"/>
          <a:chOff x="0" y="0"/>
          <a:chExt cx="0" cy="0"/>
        </a:xfrm>
      </p:grpSpPr>
      <p:sp>
        <p:nvSpPr>
          <p:cNvPr id="285" name="Google Shape;285;g101c0626614_0_729"/>
          <p:cNvSpPr txBox="1">
            <a:spLocks noGrp="1"/>
          </p:cNvSpPr>
          <p:nvPr>
            <p:ph type="title"/>
          </p:nvPr>
        </p:nvSpPr>
        <p:spPr>
          <a:xfrm>
            <a:off x="480720" y="444209"/>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Libre Franklin Medium"/>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86" name="Google Shape;286;g101c0626614_0_729"/>
          <p:cNvSpPr txBox="1">
            <a:spLocks noGrp="1"/>
          </p:cNvSpPr>
          <p:nvPr>
            <p:ph type="body" idx="1"/>
          </p:nvPr>
        </p:nvSpPr>
        <p:spPr>
          <a:xfrm>
            <a:off x="480720" y="3323934"/>
            <a:ext cx="10515600" cy="2213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7" name="Google Shape;287;g101c0626614_0_729"/>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88" name="Google Shape;288;g101c0626614_0_729"/>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9"/>
        <p:cNvGrpSpPr/>
        <p:nvPr/>
      </p:nvGrpSpPr>
      <p:grpSpPr>
        <a:xfrm>
          <a:off x="0" y="0"/>
          <a:ext cx="0" cy="0"/>
          <a:chOff x="0" y="0"/>
          <a:chExt cx="0" cy="0"/>
        </a:xfrm>
      </p:grpSpPr>
      <p:sp>
        <p:nvSpPr>
          <p:cNvPr id="290" name="Google Shape;290;g101c0626614_0_734"/>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91" name="Google Shape;291;g101c0626614_0_73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92" name="Google Shape;292;g101c0626614_0_73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93" name="Google Shape;293;g101c0626614_0_734"/>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94" name="Google Shape;294;g101c0626614_0_734"/>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5"/>
        <p:cNvGrpSpPr/>
        <p:nvPr/>
      </p:nvGrpSpPr>
      <p:grpSpPr>
        <a:xfrm>
          <a:off x="0" y="0"/>
          <a:ext cx="0" cy="0"/>
          <a:chOff x="0" y="0"/>
          <a:chExt cx="0" cy="0"/>
        </a:xfrm>
      </p:grpSpPr>
      <p:sp>
        <p:nvSpPr>
          <p:cNvPr id="296" name="Google Shape;296;g101c0626614_0_74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97" name="Google Shape;297;g101c0626614_0_740"/>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98" name="Google Shape;298;g101c0626614_0_740"/>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99" name="Google Shape;299;g101c0626614_0_740"/>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00" name="Google Shape;300;g101c0626614_0_740"/>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01" name="Google Shape;301;g101c0626614_0_740"/>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02" name="Google Shape;302;g101c0626614_0_740"/>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3"/>
        <p:cNvGrpSpPr/>
        <p:nvPr/>
      </p:nvGrpSpPr>
      <p:grpSpPr>
        <a:xfrm>
          <a:off x="0" y="0"/>
          <a:ext cx="0" cy="0"/>
          <a:chOff x="0" y="0"/>
          <a:chExt cx="0" cy="0"/>
        </a:xfrm>
      </p:grpSpPr>
      <p:sp>
        <p:nvSpPr>
          <p:cNvPr id="304" name="Google Shape;304;g101c0626614_0_748"/>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05" name="Google Shape;305;g101c0626614_0_748"/>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06" name="Google Shape;306;g101c0626614_0_748"/>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7"/>
        <p:cNvGrpSpPr/>
        <p:nvPr/>
      </p:nvGrpSpPr>
      <p:grpSpPr>
        <a:xfrm>
          <a:off x="0" y="0"/>
          <a:ext cx="0" cy="0"/>
          <a:chOff x="0" y="0"/>
          <a:chExt cx="0" cy="0"/>
        </a:xfrm>
      </p:grpSpPr>
      <p:sp>
        <p:nvSpPr>
          <p:cNvPr id="308" name="Google Shape;308;g101c0626614_0_752"/>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Libre Franklin Medium"/>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09" name="Google Shape;309;g101c0626614_0_752"/>
          <p:cNvSpPr txBox="1">
            <a:spLocks noGrp="1"/>
          </p:cNvSpPr>
          <p:nvPr>
            <p:ph type="body" idx="1"/>
          </p:nvPr>
        </p:nvSpPr>
        <p:spPr>
          <a:xfrm>
            <a:off x="5183188" y="987425"/>
            <a:ext cx="6171900" cy="48735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10" name="Google Shape;310;g101c0626614_0_752"/>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311" name="Google Shape;311;g101c0626614_0_752"/>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12" name="Google Shape;312;g101c0626614_0_752"/>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chemeClr val="dk1"/>
        </a:solidFill>
        <a:effectLst/>
      </p:bgPr>
    </p:bg>
    <p:spTree>
      <p:nvGrpSpPr>
        <p:cNvPr id="1" name="Shape 313"/>
        <p:cNvGrpSpPr/>
        <p:nvPr/>
      </p:nvGrpSpPr>
      <p:grpSpPr>
        <a:xfrm>
          <a:off x="0" y="0"/>
          <a:ext cx="0" cy="0"/>
          <a:chOff x="0" y="0"/>
          <a:chExt cx="0" cy="0"/>
        </a:xfrm>
      </p:grpSpPr>
      <p:sp>
        <p:nvSpPr>
          <p:cNvPr id="314" name="Google Shape;314;g101c0626614_0_758"/>
          <p:cNvSpPr>
            <a:spLocks noGrp="1"/>
          </p:cNvSpPr>
          <p:nvPr>
            <p:ph type="pic" idx="2"/>
          </p:nvPr>
        </p:nvSpPr>
        <p:spPr>
          <a:xfrm>
            <a:off x="95096" y="0"/>
            <a:ext cx="120969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lt1"/>
              </a:buClr>
              <a:buSzPts val="3200"/>
              <a:buFont typeface="Arial"/>
              <a:buNone/>
              <a:defRPr sz="3200" b="0" i="0" u="none" strike="noStrike" cap="none">
                <a:solidFill>
                  <a:schemeClr val="lt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315" name="Google Shape;315;g101c0626614_0_758"/>
          <p:cNvSpPr txBox="1">
            <a:spLocks noGrp="1"/>
          </p:cNvSpPr>
          <p:nvPr>
            <p:ph type="title"/>
          </p:nvPr>
        </p:nvSpPr>
        <p:spPr>
          <a:xfrm>
            <a:off x="816255" y="1302106"/>
            <a:ext cx="4911600" cy="2174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Libre Franklin Medium"/>
              <a:buNone/>
              <a:defRPr sz="32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16" name="Google Shape;316;g101c0626614_0_758"/>
          <p:cNvSpPr txBox="1">
            <a:spLocks noGrp="1"/>
          </p:cNvSpPr>
          <p:nvPr>
            <p:ph type="body" idx="1"/>
          </p:nvPr>
        </p:nvSpPr>
        <p:spPr>
          <a:xfrm>
            <a:off x="816255" y="3476549"/>
            <a:ext cx="4911600" cy="203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lt1"/>
              </a:buClr>
              <a:buSzPts val="1600"/>
              <a:buNone/>
              <a:defRPr sz="1600">
                <a:solidFill>
                  <a:schemeClr val="lt1"/>
                </a:solidFill>
              </a:defRPr>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317" name="Google Shape;317;g101c0626614_0_758"/>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18" name="Google Shape;318;g101c0626614_0_758"/>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9"/>
        <p:cNvGrpSpPr/>
        <p:nvPr/>
      </p:nvGrpSpPr>
      <p:grpSpPr>
        <a:xfrm>
          <a:off x="0" y="0"/>
          <a:ext cx="0" cy="0"/>
          <a:chOff x="0" y="0"/>
          <a:chExt cx="0" cy="0"/>
        </a:xfrm>
      </p:grpSpPr>
      <p:sp>
        <p:nvSpPr>
          <p:cNvPr id="320" name="Google Shape;320;g101c0626614_0_764"/>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1" name="Google Shape;321;g101c0626614_0_764"/>
          <p:cNvSpPr txBox="1">
            <a:spLocks noGrp="1"/>
          </p:cNvSpPr>
          <p:nvPr>
            <p:ph type="body" idx="1"/>
          </p:nvPr>
        </p:nvSpPr>
        <p:spPr>
          <a:xfrm rot="5400000">
            <a:off x="3548849" y="-1198054"/>
            <a:ext cx="4351200" cy="105156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22" name="Google Shape;322;g101c0626614_0_764"/>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23" name="Google Shape;323;g101c0626614_0_764"/>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4"/>
        <p:cNvGrpSpPr/>
        <p:nvPr/>
      </p:nvGrpSpPr>
      <p:grpSpPr>
        <a:xfrm>
          <a:off x="0" y="0"/>
          <a:ext cx="0" cy="0"/>
          <a:chOff x="0" y="0"/>
          <a:chExt cx="0" cy="0"/>
        </a:xfrm>
      </p:grpSpPr>
      <p:sp>
        <p:nvSpPr>
          <p:cNvPr id="325" name="Google Shape;325;g101c0626614_0_7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6" name="Google Shape;326;g101c0626614_0_7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27" name="Google Shape;327;g101c0626614_0_769"/>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328" name="Google Shape;328;g101c0626614_0_769"/>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9"/>
        <p:cNvGrpSpPr/>
        <p:nvPr/>
      </p:nvGrpSpPr>
      <p:grpSpPr>
        <a:xfrm>
          <a:off x="0" y="0"/>
          <a:ext cx="0" cy="0"/>
          <a:chOff x="0" y="0"/>
          <a:chExt cx="0" cy="0"/>
        </a:xfrm>
      </p:grpSpPr>
      <p:sp>
        <p:nvSpPr>
          <p:cNvPr id="330" name="Google Shape;330;g101c0626614_0_774"/>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Autofit/>
          </a:bodyPr>
          <a:lstStyle>
            <a:lvl1pPr lvl="0" rtl="0">
              <a:spcBef>
                <a:spcPts val="0"/>
              </a:spcBef>
              <a:spcAft>
                <a:spcPts val="0"/>
              </a:spcAft>
              <a:buSzPts val="48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31" name="Google Shape;331;g101c0626614_0_774"/>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Autofit/>
          </a:bodyPr>
          <a:lstStyle>
            <a:lvl1pPr marL="457200" lvl="0" indent="-381000" rtl="0">
              <a:spcBef>
                <a:spcPts val="1100"/>
              </a:spcBef>
              <a:spcAft>
                <a:spcPts val="0"/>
              </a:spcAft>
              <a:buSzPts val="2400"/>
              <a:buChar char="•"/>
              <a:defRPr/>
            </a:lvl1pPr>
            <a:lvl2pPr marL="914400" lvl="1" indent="-381000" rtl="0">
              <a:spcBef>
                <a:spcPts val="500"/>
              </a:spcBef>
              <a:spcAft>
                <a:spcPts val="0"/>
              </a:spcAft>
              <a:buSzPts val="2400"/>
              <a:buChar char="•"/>
              <a:defRPr/>
            </a:lvl2pPr>
            <a:lvl3pPr marL="1371600" lvl="2" indent="-381000" rtl="0">
              <a:spcBef>
                <a:spcPts val="500"/>
              </a:spcBef>
              <a:spcAft>
                <a:spcPts val="0"/>
              </a:spcAft>
              <a:buSzPts val="2400"/>
              <a:buChar char="•"/>
              <a:defRPr/>
            </a:lvl3pPr>
            <a:lvl4pPr marL="1828800" lvl="3" indent="-381000" rtl="0">
              <a:spcBef>
                <a:spcPts val="500"/>
              </a:spcBef>
              <a:spcAft>
                <a:spcPts val="0"/>
              </a:spcAft>
              <a:buSzPts val="2400"/>
              <a:buChar char="•"/>
              <a:defRPr/>
            </a:lvl4pPr>
            <a:lvl5pPr marL="2286000" lvl="4" indent="-381000" rtl="0">
              <a:spcBef>
                <a:spcPts val="500"/>
              </a:spcBef>
              <a:spcAft>
                <a:spcPts val="0"/>
              </a:spcAft>
              <a:buSzPts val="24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endParaRPr/>
          </a:p>
        </p:txBody>
      </p:sp>
      <p:sp>
        <p:nvSpPr>
          <p:cNvPr id="332" name="Google Shape;332;g101c0626614_0_77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3"/>
        <p:cNvGrpSpPr/>
        <p:nvPr/>
      </p:nvGrpSpPr>
      <p:grpSpPr>
        <a:xfrm>
          <a:off x="0" y="0"/>
          <a:ext cx="0" cy="0"/>
          <a:chOff x="0" y="0"/>
          <a:chExt cx="0" cy="0"/>
        </a:xfrm>
      </p:grpSpPr>
      <p:sp>
        <p:nvSpPr>
          <p:cNvPr id="334" name="Google Shape;334;g101c0626614_0_778"/>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335" name="Google Shape;335;g101c0626614_0_778"/>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Autofit/>
          </a:bodyPr>
          <a:lstStyle>
            <a:lvl1pPr lvl="0" algn="ctr" rtl="0">
              <a:lnSpc>
                <a:spcPct val="100000"/>
              </a:lnSpc>
              <a:spcBef>
                <a:spcPts val="1100"/>
              </a:spcBef>
              <a:spcAft>
                <a:spcPts val="0"/>
              </a:spcAft>
              <a:buSzPts val="3700"/>
              <a:buNone/>
              <a:defRPr sz="3700"/>
            </a:lvl1pPr>
            <a:lvl2pPr lvl="1" algn="ctr" rtl="0">
              <a:lnSpc>
                <a:spcPct val="100000"/>
              </a:lnSpc>
              <a:spcBef>
                <a:spcPts val="500"/>
              </a:spcBef>
              <a:spcAft>
                <a:spcPts val="0"/>
              </a:spcAft>
              <a:buSzPts val="3700"/>
              <a:buNone/>
              <a:defRPr sz="3700"/>
            </a:lvl2pPr>
            <a:lvl3pPr lvl="2" algn="ctr" rtl="0">
              <a:lnSpc>
                <a:spcPct val="100000"/>
              </a:lnSpc>
              <a:spcBef>
                <a:spcPts val="500"/>
              </a:spcBef>
              <a:spcAft>
                <a:spcPts val="0"/>
              </a:spcAft>
              <a:buSzPts val="3700"/>
              <a:buNone/>
              <a:defRPr sz="3700"/>
            </a:lvl3pPr>
            <a:lvl4pPr lvl="3" algn="ctr" rtl="0">
              <a:lnSpc>
                <a:spcPct val="100000"/>
              </a:lnSpc>
              <a:spcBef>
                <a:spcPts val="500"/>
              </a:spcBef>
              <a:spcAft>
                <a:spcPts val="0"/>
              </a:spcAft>
              <a:buSzPts val="3700"/>
              <a:buNone/>
              <a:defRPr sz="3700"/>
            </a:lvl4pPr>
            <a:lvl5pPr lvl="4" algn="ctr" rtl="0">
              <a:lnSpc>
                <a:spcPct val="100000"/>
              </a:lnSpc>
              <a:spcBef>
                <a:spcPts val="5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336" name="Google Shape;336;g101c0626614_0_778"/>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37"/>
        <p:cNvGrpSpPr/>
        <p:nvPr/>
      </p:nvGrpSpPr>
      <p:grpSpPr>
        <a:xfrm>
          <a:off x="0" y="0"/>
          <a:ext cx="0" cy="0"/>
          <a:chOff x="0" y="0"/>
          <a:chExt cx="0" cy="0"/>
        </a:xfrm>
      </p:grpSpPr>
      <p:sp>
        <p:nvSpPr>
          <p:cNvPr id="338" name="Google Shape;338;g101c0626614_0_782"/>
          <p:cNvSpPr txBox="1">
            <a:spLocks noGrp="1"/>
          </p:cNvSpPr>
          <p:nvPr>
            <p:ph type="title"/>
          </p:nvPr>
        </p:nvSpPr>
        <p:spPr>
          <a:xfrm>
            <a:off x="415600" y="576471"/>
            <a:ext cx="11360700" cy="78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roxima Nova"/>
              <a:buNone/>
              <a:defRPr sz="2400" b="1" i="0" u="none" strike="noStrike" cap="none">
                <a:solidFill>
                  <a:srgbClr val="006A72"/>
                </a:solidFill>
                <a:latin typeface="Arial"/>
                <a:ea typeface="Arial"/>
                <a:cs typeface="Arial"/>
                <a:sym typeface="Arial"/>
              </a:defRPr>
            </a:lvl1pPr>
            <a:lvl2pPr lvl="1"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2pPr>
            <a:lvl3pPr lvl="2"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3pPr>
            <a:lvl4pPr lvl="3"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4pPr>
            <a:lvl5pPr lvl="4"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5pPr>
            <a:lvl6pPr lvl="5"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6pPr>
            <a:lvl7pPr lvl="6"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7pPr>
            <a:lvl8pPr lvl="7"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8pPr>
            <a:lvl9pPr lvl="8" algn="l" rtl="0">
              <a:lnSpc>
                <a:spcPct val="100000"/>
              </a:lnSpc>
              <a:spcBef>
                <a:spcPts val="0"/>
              </a:spcBef>
              <a:spcAft>
                <a:spcPts val="0"/>
              </a:spcAft>
              <a:buClr>
                <a:schemeClr val="dk1"/>
              </a:buClr>
              <a:buSzPts val="2800"/>
              <a:buFont typeface="Proxima Nova"/>
              <a:buNone/>
              <a:defRPr sz="3700">
                <a:solidFill>
                  <a:schemeClr val="dk1"/>
                </a:solidFill>
                <a:latin typeface="Proxima Nova"/>
                <a:ea typeface="Proxima Nova"/>
                <a:cs typeface="Proxima Nova"/>
                <a:sym typeface="Proxima Nova"/>
              </a:defRPr>
            </a:lvl9pPr>
          </a:lstStyle>
          <a:p>
            <a:endParaRPr/>
          </a:p>
        </p:txBody>
      </p:sp>
      <p:sp>
        <p:nvSpPr>
          <p:cNvPr id="339" name="Google Shape;339;g101c0626614_0_782"/>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accent3"/>
              </a:buClr>
              <a:buSzPts val="1900"/>
              <a:buFont typeface="Proxima Nova"/>
              <a:buNone/>
              <a:defRPr sz="2400" b="0" i="0" u="none" strike="noStrike" cap="none">
                <a:solidFill>
                  <a:schemeClr val="accent3"/>
                </a:solidFill>
                <a:latin typeface="Arial"/>
                <a:ea typeface="Arial"/>
                <a:cs typeface="Arial"/>
                <a:sym typeface="Arial"/>
              </a:defRPr>
            </a:lvl1pPr>
            <a:lvl2pPr marL="914400" marR="0" lvl="1"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2pPr>
            <a:lvl3pPr marL="1371600" marR="0" lvl="2"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3pPr>
            <a:lvl4pPr marL="1828800" marR="0" lvl="3"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4pPr>
            <a:lvl5pPr marL="2286000" marR="0" lvl="4"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5pPr>
            <a:lvl6pPr marL="2743200" marR="0" lvl="5"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6pPr>
            <a:lvl7pPr marL="3200400" marR="0" lvl="6"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7pPr>
            <a:lvl8pPr marL="3657600" marR="0" lvl="7"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8pPr>
            <a:lvl9pPr marL="4114800" marR="0" lvl="8" indent="-228600" algn="l" rtl="0">
              <a:lnSpc>
                <a:spcPct val="115000"/>
              </a:lnSpc>
              <a:spcBef>
                <a:spcPts val="2100"/>
              </a:spcBef>
              <a:spcAft>
                <a:spcPts val="210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9pPr>
          </a:lstStyle>
          <a:p>
            <a:endParaRPr/>
          </a:p>
        </p:txBody>
      </p:sp>
      <p:sp>
        <p:nvSpPr>
          <p:cNvPr id="340" name="Google Shape;340;g101c0626614_0_782"/>
          <p:cNvSpPr txBox="1">
            <a:spLocks noGrp="1"/>
          </p:cNvSpPr>
          <p:nvPr>
            <p:ph type="body" idx="2"/>
          </p:nvPr>
        </p:nvSpPr>
        <p:spPr>
          <a:xfrm>
            <a:off x="415600" y="237008"/>
            <a:ext cx="3272400" cy="33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accent3"/>
              </a:buClr>
              <a:buSzPts val="1900"/>
              <a:buFont typeface="Proxima Nova"/>
              <a:buNone/>
              <a:defRPr sz="1500" b="0" i="0" u="none" strike="noStrike" cap="none">
                <a:solidFill>
                  <a:schemeClr val="accent3"/>
                </a:solidFill>
                <a:latin typeface="Arial"/>
                <a:ea typeface="Arial"/>
                <a:cs typeface="Arial"/>
                <a:sym typeface="Arial"/>
              </a:defRPr>
            </a:lvl1pPr>
            <a:lvl2pPr marL="914400" marR="0" lvl="1"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2pPr>
            <a:lvl3pPr marL="1371600" marR="0" lvl="2"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3pPr>
            <a:lvl4pPr marL="1828800" marR="0" lvl="3"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4pPr>
            <a:lvl5pPr marL="2286000" marR="0" lvl="4"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5pPr>
            <a:lvl6pPr marL="2743200" marR="0" lvl="5"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6pPr>
            <a:lvl7pPr marL="3200400" marR="0" lvl="6"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7pPr>
            <a:lvl8pPr marL="3657600" marR="0" lvl="7" indent="-228600" algn="l" rtl="0">
              <a:lnSpc>
                <a:spcPct val="115000"/>
              </a:lnSpc>
              <a:spcBef>
                <a:spcPts val="2100"/>
              </a:spcBef>
              <a:spcAft>
                <a:spcPts val="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8pPr>
            <a:lvl9pPr marL="4114800" marR="0" lvl="8" indent="-228600" algn="l" rtl="0">
              <a:lnSpc>
                <a:spcPct val="115000"/>
              </a:lnSpc>
              <a:spcBef>
                <a:spcPts val="2100"/>
              </a:spcBef>
              <a:spcAft>
                <a:spcPts val="2100"/>
              </a:spcAft>
              <a:buClr>
                <a:schemeClr val="accent3"/>
              </a:buClr>
              <a:buSzPts val="1500"/>
              <a:buFont typeface="Proxima Nova"/>
              <a:buNone/>
              <a:defRPr sz="1900" b="0" i="0" u="none" strike="noStrike" cap="none">
                <a:solidFill>
                  <a:schemeClr val="accent3"/>
                </a:solidFill>
                <a:latin typeface="Proxima Nova"/>
                <a:ea typeface="Proxima Nova"/>
                <a:cs typeface="Proxima Nova"/>
                <a:sym typeface="Proxima Nova"/>
              </a:defRPr>
            </a:lvl9pPr>
          </a:lstStyle>
          <a:p>
            <a:endParaRPr/>
          </a:p>
        </p:txBody>
      </p:sp>
      <p:sp>
        <p:nvSpPr>
          <p:cNvPr id="341" name="Google Shape;341;g101c0626614_0_78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888888"/>
              </a:buClr>
              <a:buSzPts val="1200"/>
              <a:buFont typeface="Libre Franklin"/>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2">
  <p:cSld name="Title and body">
    <p:spTree>
      <p:nvGrpSpPr>
        <p:cNvPr id="1" name="Shape 342"/>
        <p:cNvGrpSpPr/>
        <p:nvPr/>
      </p:nvGrpSpPr>
      <p:grpSpPr>
        <a:xfrm>
          <a:off x="0" y="0"/>
          <a:ext cx="0" cy="0"/>
          <a:chOff x="0" y="0"/>
          <a:chExt cx="0" cy="0"/>
        </a:xfrm>
      </p:grpSpPr>
      <p:sp>
        <p:nvSpPr>
          <p:cNvPr id="343" name="Google Shape;343;g101c0626614_0_787"/>
          <p:cNvSpPr txBox="1">
            <a:spLocks noGrp="1"/>
          </p:cNvSpPr>
          <p:nvPr>
            <p:ph type="title"/>
          </p:nvPr>
        </p:nvSpPr>
        <p:spPr>
          <a:xfrm>
            <a:off x="415600" y="576471"/>
            <a:ext cx="11360700" cy="780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Proxima Nova"/>
              <a:buNone/>
              <a:defRPr sz="2400" b="1" i="0" u="none" strike="noStrike" cap="none">
                <a:solidFill>
                  <a:srgbClr val="006A72"/>
                </a:solidFill>
                <a:latin typeface="Arial"/>
                <a:ea typeface="Arial"/>
                <a:cs typeface="Arial"/>
                <a:sym typeface="Arial"/>
              </a:defRPr>
            </a:lvl1pPr>
            <a:lvl2pPr lvl="1"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2pPr>
            <a:lvl3pPr lvl="2"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3pPr>
            <a:lvl4pPr lvl="3"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4pPr>
            <a:lvl5pPr lvl="4"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5pPr>
            <a:lvl6pPr lvl="5"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6pPr>
            <a:lvl7pPr lvl="6"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7pPr>
            <a:lvl8pPr lvl="7"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8pPr>
            <a:lvl9pPr lvl="8" algn="l" rtl="0">
              <a:lnSpc>
                <a:spcPct val="100000"/>
              </a:lnSpc>
              <a:spcBef>
                <a:spcPts val="0"/>
              </a:spcBef>
              <a:spcAft>
                <a:spcPts val="0"/>
              </a:spcAft>
              <a:buClr>
                <a:schemeClr val="dk1"/>
              </a:buClr>
              <a:buSzPts val="3700"/>
              <a:buFont typeface="Proxima Nova"/>
              <a:buNone/>
              <a:defRPr sz="3700">
                <a:solidFill>
                  <a:schemeClr val="dk1"/>
                </a:solidFill>
                <a:latin typeface="Proxima Nova"/>
                <a:ea typeface="Proxima Nova"/>
                <a:cs typeface="Proxima Nova"/>
                <a:sym typeface="Proxima Nova"/>
              </a:defRPr>
            </a:lvl9pPr>
          </a:lstStyle>
          <a:p>
            <a:endParaRPr/>
          </a:p>
        </p:txBody>
      </p:sp>
      <p:sp>
        <p:nvSpPr>
          <p:cNvPr id="344" name="Google Shape;344;g101c0626614_0_78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5000"/>
              </a:lnSpc>
              <a:spcBef>
                <a:spcPts val="0"/>
              </a:spcBef>
              <a:spcAft>
                <a:spcPts val="0"/>
              </a:spcAft>
              <a:buClr>
                <a:schemeClr val="accent3"/>
              </a:buClr>
              <a:buSzPts val="2400"/>
              <a:buFont typeface="Proxima Nova"/>
              <a:buNone/>
              <a:defRPr sz="2400" b="0" i="0" u="none" strike="noStrike" cap="none">
                <a:solidFill>
                  <a:schemeClr val="accent3"/>
                </a:solidFill>
                <a:latin typeface="Arial"/>
                <a:ea typeface="Arial"/>
                <a:cs typeface="Arial"/>
                <a:sym typeface="Arial"/>
              </a:defRPr>
            </a:lvl1pPr>
            <a:lvl2pPr marL="914400" marR="0" lvl="1"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2pPr>
            <a:lvl3pPr marL="1371600" marR="0" lvl="2"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3pPr>
            <a:lvl4pPr marL="1828800" marR="0" lvl="3"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4pPr>
            <a:lvl5pPr marL="2286000" marR="0" lvl="4"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5pPr>
            <a:lvl6pPr marL="2743200" marR="0" lvl="5"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6pPr>
            <a:lvl7pPr marL="3200400" marR="0" lvl="6"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7pPr>
            <a:lvl8pPr marL="3657600" marR="0" lvl="7"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8pPr>
            <a:lvl9pPr marL="4114800" marR="0" lvl="8" indent="-228600" algn="l" rtl="0">
              <a:lnSpc>
                <a:spcPct val="115000"/>
              </a:lnSpc>
              <a:spcBef>
                <a:spcPts val="2100"/>
              </a:spcBef>
              <a:spcAft>
                <a:spcPts val="210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9pPr>
          </a:lstStyle>
          <a:p>
            <a:endParaRPr/>
          </a:p>
        </p:txBody>
      </p:sp>
      <p:sp>
        <p:nvSpPr>
          <p:cNvPr id="345" name="Google Shape;345;g101c0626614_0_787"/>
          <p:cNvSpPr txBox="1">
            <a:spLocks noGrp="1"/>
          </p:cNvSpPr>
          <p:nvPr>
            <p:ph type="body" idx="2"/>
          </p:nvPr>
        </p:nvSpPr>
        <p:spPr>
          <a:xfrm>
            <a:off x="415600" y="237008"/>
            <a:ext cx="3272400" cy="3396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5000"/>
              </a:lnSpc>
              <a:spcBef>
                <a:spcPts val="0"/>
              </a:spcBef>
              <a:spcAft>
                <a:spcPts val="0"/>
              </a:spcAft>
              <a:buClr>
                <a:schemeClr val="accent3"/>
              </a:buClr>
              <a:buSzPts val="2400"/>
              <a:buFont typeface="Proxima Nova"/>
              <a:buNone/>
              <a:defRPr sz="1500" b="0" i="0" u="none" strike="noStrike" cap="none">
                <a:solidFill>
                  <a:schemeClr val="accent3"/>
                </a:solidFill>
                <a:latin typeface="Arial"/>
                <a:ea typeface="Arial"/>
                <a:cs typeface="Arial"/>
                <a:sym typeface="Arial"/>
              </a:defRPr>
            </a:lvl1pPr>
            <a:lvl2pPr marL="914400" marR="0" lvl="1"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2pPr>
            <a:lvl3pPr marL="1371600" marR="0" lvl="2"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3pPr>
            <a:lvl4pPr marL="1828800" marR="0" lvl="3"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4pPr>
            <a:lvl5pPr marL="2286000" marR="0" lvl="4"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5pPr>
            <a:lvl6pPr marL="2743200" marR="0" lvl="5"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6pPr>
            <a:lvl7pPr marL="3200400" marR="0" lvl="6"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7pPr>
            <a:lvl8pPr marL="3657600" marR="0" lvl="7" indent="-228600" algn="l" rtl="0">
              <a:lnSpc>
                <a:spcPct val="115000"/>
              </a:lnSpc>
              <a:spcBef>
                <a:spcPts val="2100"/>
              </a:spcBef>
              <a:spcAft>
                <a:spcPts val="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8pPr>
            <a:lvl9pPr marL="4114800" marR="0" lvl="8" indent="-228600" algn="l" rtl="0">
              <a:lnSpc>
                <a:spcPct val="115000"/>
              </a:lnSpc>
              <a:spcBef>
                <a:spcPts val="2100"/>
              </a:spcBef>
              <a:spcAft>
                <a:spcPts val="2100"/>
              </a:spcAft>
              <a:buClr>
                <a:schemeClr val="accent3"/>
              </a:buClr>
              <a:buSzPts val="1900"/>
              <a:buFont typeface="Proxima Nova"/>
              <a:buNone/>
              <a:defRPr sz="1900" b="0" i="0" u="none" strike="noStrike" cap="none">
                <a:solidFill>
                  <a:schemeClr val="accent3"/>
                </a:solidFill>
                <a:latin typeface="Proxima Nova"/>
                <a:ea typeface="Proxima Nova"/>
                <a:cs typeface="Proxima Nova"/>
                <a:sym typeface="Proxima Nova"/>
              </a:defRPr>
            </a:lvl9pPr>
          </a:lstStyle>
          <a:p>
            <a:endParaRPr/>
          </a:p>
        </p:txBody>
      </p:sp>
      <p:sp>
        <p:nvSpPr>
          <p:cNvPr id="346" name="Google Shape;346;g101c0626614_0_78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66649" y="423646"/>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800"/>
              <a:buFont typeface="Libre Franklin Medium"/>
              <a:buNone/>
              <a:defRPr sz="48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0"/>
          <p:cNvSpPr txBox="1">
            <a:spLocks noGrp="1"/>
          </p:cNvSpPr>
          <p:nvPr>
            <p:ph type="body" idx="1"/>
          </p:nvPr>
        </p:nvSpPr>
        <p:spPr>
          <a:xfrm>
            <a:off x="466649" y="1884146"/>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7" name="Google Shape;87;p20"/>
          <p:cNvSpPr txBox="1">
            <a:spLocks noGrp="1"/>
          </p:cNvSpPr>
          <p:nvPr>
            <p:ph type="ftr" idx="11"/>
          </p:nvPr>
        </p:nvSpPr>
        <p:spPr>
          <a:xfrm>
            <a:off x="816255" y="6312459"/>
            <a:ext cx="3550919"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a:solidFill>
                  <a:srgbClr val="88888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8" name="Google Shape;88;p20"/>
          <p:cNvSpPr txBox="1">
            <a:spLocks noGrp="1"/>
          </p:cNvSpPr>
          <p:nvPr>
            <p:ph type="sldNum" idx="12"/>
          </p:nvPr>
        </p:nvSpPr>
        <p:spPr>
          <a:xfrm>
            <a:off x="249326" y="6312459"/>
            <a:ext cx="566929"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200">
                <a:solidFill>
                  <a:srgbClr val="888888"/>
                </a:solidFill>
                <a:latin typeface="Libre Franklin"/>
                <a:ea typeface="Libre Franklin"/>
                <a:cs typeface="Libre Franklin"/>
                <a:sym typeface="Libre Franklin"/>
              </a:defRPr>
            </a:lvl1pPr>
            <a:lvl2pPr marL="0" marR="0" lvl="1" indent="0" algn="l" rtl="0">
              <a:spcBef>
                <a:spcPts val="0"/>
              </a:spcBef>
              <a:buNone/>
              <a:defRPr sz="1200">
                <a:solidFill>
                  <a:srgbClr val="888888"/>
                </a:solidFill>
                <a:latin typeface="Libre Franklin"/>
                <a:ea typeface="Libre Franklin"/>
                <a:cs typeface="Libre Franklin"/>
                <a:sym typeface="Libre Franklin"/>
              </a:defRPr>
            </a:lvl2pPr>
            <a:lvl3pPr marL="0" marR="0" lvl="2" indent="0" algn="l" rtl="0">
              <a:spcBef>
                <a:spcPts val="0"/>
              </a:spcBef>
              <a:buNone/>
              <a:defRPr sz="1200">
                <a:solidFill>
                  <a:srgbClr val="888888"/>
                </a:solidFill>
                <a:latin typeface="Libre Franklin"/>
                <a:ea typeface="Libre Franklin"/>
                <a:cs typeface="Libre Franklin"/>
                <a:sym typeface="Libre Franklin"/>
              </a:defRPr>
            </a:lvl3pPr>
            <a:lvl4pPr marL="0" marR="0" lvl="3" indent="0" algn="l" rtl="0">
              <a:spcBef>
                <a:spcPts val="0"/>
              </a:spcBef>
              <a:buNone/>
              <a:defRPr sz="1200">
                <a:solidFill>
                  <a:srgbClr val="888888"/>
                </a:solidFill>
                <a:latin typeface="Libre Franklin"/>
                <a:ea typeface="Libre Franklin"/>
                <a:cs typeface="Libre Franklin"/>
                <a:sym typeface="Libre Franklin"/>
              </a:defRPr>
            </a:lvl4pPr>
            <a:lvl5pPr marL="0" marR="0" lvl="4" indent="0" algn="l" rtl="0">
              <a:spcBef>
                <a:spcPts val="0"/>
              </a:spcBef>
              <a:buNone/>
              <a:defRPr sz="1200">
                <a:solidFill>
                  <a:srgbClr val="888888"/>
                </a:solidFill>
                <a:latin typeface="Libre Franklin"/>
                <a:ea typeface="Libre Franklin"/>
                <a:cs typeface="Libre Franklin"/>
                <a:sym typeface="Libre Franklin"/>
              </a:defRPr>
            </a:lvl5pPr>
            <a:lvl6pPr marL="0" marR="0" lvl="5" indent="0" algn="l" rtl="0">
              <a:spcBef>
                <a:spcPts val="0"/>
              </a:spcBef>
              <a:buNone/>
              <a:defRPr sz="1200">
                <a:solidFill>
                  <a:srgbClr val="888888"/>
                </a:solidFill>
                <a:latin typeface="Libre Franklin"/>
                <a:ea typeface="Libre Franklin"/>
                <a:cs typeface="Libre Franklin"/>
                <a:sym typeface="Libre Franklin"/>
              </a:defRPr>
            </a:lvl6pPr>
            <a:lvl7pPr marL="0" marR="0" lvl="6" indent="0" algn="l" rtl="0">
              <a:spcBef>
                <a:spcPts val="0"/>
              </a:spcBef>
              <a:buNone/>
              <a:defRPr sz="1200">
                <a:solidFill>
                  <a:srgbClr val="888888"/>
                </a:solidFill>
                <a:latin typeface="Libre Franklin"/>
                <a:ea typeface="Libre Franklin"/>
                <a:cs typeface="Libre Franklin"/>
                <a:sym typeface="Libre Franklin"/>
              </a:defRPr>
            </a:lvl7pPr>
            <a:lvl8pPr marL="0" marR="0" lvl="7" indent="0" algn="l" rtl="0">
              <a:spcBef>
                <a:spcPts val="0"/>
              </a:spcBef>
              <a:buNone/>
              <a:defRPr sz="1200">
                <a:solidFill>
                  <a:srgbClr val="888888"/>
                </a:solidFill>
                <a:latin typeface="Libre Franklin"/>
                <a:ea typeface="Libre Franklin"/>
                <a:cs typeface="Libre Franklin"/>
                <a:sym typeface="Libre Franklin"/>
              </a:defRPr>
            </a:lvl8pPr>
            <a:lvl9pPr marL="0" marR="0" lvl="8" indent="0" algn="l" rtl="0">
              <a:spcBef>
                <a:spcPts val="0"/>
              </a:spcBef>
              <a:buNone/>
              <a:defRPr sz="1200">
                <a:solidFill>
                  <a:srgbClr val="888888"/>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20"/>
          <p:cNvSpPr/>
          <p:nvPr/>
        </p:nvSpPr>
        <p:spPr>
          <a:xfrm>
            <a:off x="0" y="0"/>
            <a:ext cx="9509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101c0626614_0_483"/>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800"/>
              <a:buFont typeface="Libre Franklin Medium"/>
              <a:buNone/>
              <a:defRPr sz="4800" b="0" i="0" u="none" strike="noStrike" cap="none">
                <a:solidFill>
                  <a:schemeClr val="dk1"/>
                </a:solidFill>
                <a:latin typeface="Libre Franklin Medium"/>
                <a:ea typeface="Libre Franklin Medium"/>
                <a:cs typeface="Libre Franklin Medium"/>
                <a:sym typeface="Libre Franklin Medium"/>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66" name="Google Shape;166;g101c0626614_0_483"/>
          <p:cNvSpPr txBox="1">
            <a:spLocks noGrp="1"/>
          </p:cNvSpPr>
          <p:nvPr>
            <p:ph type="body" idx="1"/>
          </p:nvPr>
        </p:nvSpPr>
        <p:spPr>
          <a:xfrm>
            <a:off x="466649" y="1884146"/>
            <a:ext cx="10515600" cy="4351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67" name="Google Shape;167;g101c0626614_0_483"/>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500"/>
              <a:buNone/>
              <a:defRPr sz="1200">
                <a:solidFill>
                  <a:srgbClr val="888888"/>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68" name="Google Shape;168;g101c0626614_0_483"/>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200">
                <a:solidFill>
                  <a:srgbClr val="888888"/>
                </a:solidFill>
                <a:latin typeface="Libre Franklin"/>
                <a:ea typeface="Libre Franklin"/>
                <a:cs typeface="Libre Franklin"/>
                <a:sym typeface="Libre Franklin"/>
              </a:defRPr>
            </a:lvl1pPr>
            <a:lvl2pPr marL="0" marR="0" lvl="1" indent="0" algn="l" rtl="0">
              <a:spcBef>
                <a:spcPts val="0"/>
              </a:spcBef>
              <a:buNone/>
              <a:defRPr sz="1200">
                <a:solidFill>
                  <a:srgbClr val="888888"/>
                </a:solidFill>
                <a:latin typeface="Libre Franklin"/>
                <a:ea typeface="Libre Franklin"/>
                <a:cs typeface="Libre Franklin"/>
                <a:sym typeface="Libre Franklin"/>
              </a:defRPr>
            </a:lvl2pPr>
            <a:lvl3pPr marL="0" marR="0" lvl="2" indent="0" algn="l" rtl="0">
              <a:spcBef>
                <a:spcPts val="0"/>
              </a:spcBef>
              <a:buNone/>
              <a:defRPr sz="1200">
                <a:solidFill>
                  <a:srgbClr val="888888"/>
                </a:solidFill>
                <a:latin typeface="Libre Franklin"/>
                <a:ea typeface="Libre Franklin"/>
                <a:cs typeface="Libre Franklin"/>
                <a:sym typeface="Libre Franklin"/>
              </a:defRPr>
            </a:lvl3pPr>
            <a:lvl4pPr marL="0" marR="0" lvl="3" indent="0" algn="l" rtl="0">
              <a:spcBef>
                <a:spcPts val="0"/>
              </a:spcBef>
              <a:buNone/>
              <a:defRPr sz="1200">
                <a:solidFill>
                  <a:srgbClr val="888888"/>
                </a:solidFill>
                <a:latin typeface="Libre Franklin"/>
                <a:ea typeface="Libre Franklin"/>
                <a:cs typeface="Libre Franklin"/>
                <a:sym typeface="Libre Franklin"/>
              </a:defRPr>
            </a:lvl4pPr>
            <a:lvl5pPr marL="0" marR="0" lvl="4" indent="0" algn="l" rtl="0">
              <a:spcBef>
                <a:spcPts val="0"/>
              </a:spcBef>
              <a:buNone/>
              <a:defRPr sz="1200">
                <a:solidFill>
                  <a:srgbClr val="888888"/>
                </a:solidFill>
                <a:latin typeface="Libre Franklin"/>
                <a:ea typeface="Libre Franklin"/>
                <a:cs typeface="Libre Franklin"/>
                <a:sym typeface="Libre Franklin"/>
              </a:defRPr>
            </a:lvl5pPr>
            <a:lvl6pPr marL="0" marR="0" lvl="5" indent="0" algn="l" rtl="0">
              <a:spcBef>
                <a:spcPts val="0"/>
              </a:spcBef>
              <a:buNone/>
              <a:defRPr sz="1200">
                <a:solidFill>
                  <a:srgbClr val="888888"/>
                </a:solidFill>
                <a:latin typeface="Libre Franklin"/>
                <a:ea typeface="Libre Franklin"/>
                <a:cs typeface="Libre Franklin"/>
                <a:sym typeface="Libre Franklin"/>
              </a:defRPr>
            </a:lvl6pPr>
            <a:lvl7pPr marL="0" marR="0" lvl="6" indent="0" algn="l" rtl="0">
              <a:spcBef>
                <a:spcPts val="0"/>
              </a:spcBef>
              <a:buNone/>
              <a:defRPr sz="1200">
                <a:solidFill>
                  <a:srgbClr val="888888"/>
                </a:solidFill>
                <a:latin typeface="Libre Franklin"/>
                <a:ea typeface="Libre Franklin"/>
                <a:cs typeface="Libre Franklin"/>
                <a:sym typeface="Libre Franklin"/>
              </a:defRPr>
            </a:lvl7pPr>
            <a:lvl8pPr marL="0" marR="0" lvl="7" indent="0" algn="l" rtl="0">
              <a:spcBef>
                <a:spcPts val="0"/>
              </a:spcBef>
              <a:buNone/>
              <a:defRPr sz="1200">
                <a:solidFill>
                  <a:srgbClr val="888888"/>
                </a:solidFill>
                <a:latin typeface="Libre Franklin"/>
                <a:ea typeface="Libre Franklin"/>
                <a:cs typeface="Libre Franklin"/>
                <a:sym typeface="Libre Franklin"/>
              </a:defRPr>
            </a:lvl8pPr>
            <a:lvl9pPr marL="0" marR="0" lvl="8" indent="0" algn="l" rtl="0">
              <a:spcBef>
                <a:spcPts val="0"/>
              </a:spcBef>
              <a:buNone/>
              <a:defRPr sz="1200">
                <a:solidFill>
                  <a:srgbClr val="888888"/>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169" name="Google Shape;169;g101c0626614_0_483"/>
          <p:cNvSpPr/>
          <p:nvPr/>
        </p:nvSpPr>
        <p:spPr>
          <a:xfrm>
            <a:off x="0" y="0"/>
            <a:ext cx="95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g101c0626614_0_696"/>
          <p:cNvSpPr txBox="1">
            <a:spLocks noGrp="1"/>
          </p:cNvSpPr>
          <p:nvPr>
            <p:ph type="title"/>
          </p:nvPr>
        </p:nvSpPr>
        <p:spPr>
          <a:xfrm>
            <a:off x="466649" y="423646"/>
            <a:ext cx="10515600" cy="1325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800"/>
              <a:buFont typeface="Libre Franklin Medium"/>
              <a:buNone/>
              <a:defRPr sz="4800" b="0" i="0" u="none" strike="noStrike" cap="none">
                <a:solidFill>
                  <a:schemeClr val="dk1"/>
                </a:solidFill>
                <a:latin typeface="Libre Franklin Medium"/>
                <a:ea typeface="Libre Franklin Medium"/>
                <a:cs typeface="Libre Franklin Medium"/>
                <a:sym typeface="Libre Franklin Medium"/>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253" name="Google Shape;253;g101c0626614_0_696"/>
          <p:cNvSpPr txBox="1">
            <a:spLocks noGrp="1"/>
          </p:cNvSpPr>
          <p:nvPr>
            <p:ph type="body" idx="1"/>
          </p:nvPr>
        </p:nvSpPr>
        <p:spPr>
          <a:xfrm>
            <a:off x="466649" y="1884146"/>
            <a:ext cx="105156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254" name="Google Shape;254;g101c0626614_0_696"/>
          <p:cNvSpPr txBox="1">
            <a:spLocks noGrp="1"/>
          </p:cNvSpPr>
          <p:nvPr>
            <p:ph type="ftr" idx="11"/>
          </p:nvPr>
        </p:nvSpPr>
        <p:spPr>
          <a:xfrm>
            <a:off x="816255" y="6312459"/>
            <a:ext cx="3550800" cy="36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500"/>
              <a:buNone/>
              <a:defRPr sz="1200"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500"/>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255" name="Google Shape;255;g101c0626614_0_696"/>
          <p:cNvSpPr txBox="1">
            <a:spLocks noGrp="1"/>
          </p:cNvSpPr>
          <p:nvPr>
            <p:ph type="sldNum" idx="12"/>
          </p:nvPr>
        </p:nvSpPr>
        <p:spPr>
          <a:xfrm>
            <a:off x="249326" y="6312459"/>
            <a:ext cx="566700" cy="365100"/>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200" b="0" i="0" u="none" strike="noStrike" cap="none">
                <a:solidFill>
                  <a:srgbClr val="888888"/>
                </a:solidFill>
                <a:latin typeface="Libre Franklin"/>
                <a:ea typeface="Libre Franklin"/>
                <a:cs typeface="Libre Franklin"/>
                <a:sym typeface="Libre Franklin"/>
              </a:defRPr>
            </a:lvl1pPr>
            <a:lvl2pPr marL="0" marR="0" lvl="1" indent="0" algn="l" rtl="0">
              <a:spcBef>
                <a:spcPts val="0"/>
              </a:spcBef>
              <a:buNone/>
              <a:defRPr sz="1200" b="0" i="0" u="none" strike="noStrike" cap="none">
                <a:solidFill>
                  <a:srgbClr val="888888"/>
                </a:solidFill>
                <a:latin typeface="Libre Franklin"/>
                <a:ea typeface="Libre Franklin"/>
                <a:cs typeface="Libre Franklin"/>
                <a:sym typeface="Libre Franklin"/>
              </a:defRPr>
            </a:lvl2pPr>
            <a:lvl3pPr marL="0" marR="0" lvl="2" indent="0" algn="l" rtl="0">
              <a:spcBef>
                <a:spcPts val="0"/>
              </a:spcBef>
              <a:buNone/>
              <a:defRPr sz="1200" b="0" i="0" u="none" strike="noStrike" cap="none">
                <a:solidFill>
                  <a:srgbClr val="888888"/>
                </a:solidFill>
                <a:latin typeface="Libre Franklin"/>
                <a:ea typeface="Libre Franklin"/>
                <a:cs typeface="Libre Franklin"/>
                <a:sym typeface="Libre Franklin"/>
              </a:defRPr>
            </a:lvl3pPr>
            <a:lvl4pPr marL="0" marR="0" lvl="3" indent="0" algn="l" rtl="0">
              <a:spcBef>
                <a:spcPts val="0"/>
              </a:spcBef>
              <a:buNone/>
              <a:defRPr sz="1200" b="0" i="0" u="none" strike="noStrike" cap="none">
                <a:solidFill>
                  <a:srgbClr val="888888"/>
                </a:solidFill>
                <a:latin typeface="Libre Franklin"/>
                <a:ea typeface="Libre Franklin"/>
                <a:cs typeface="Libre Franklin"/>
                <a:sym typeface="Libre Franklin"/>
              </a:defRPr>
            </a:lvl4pPr>
            <a:lvl5pPr marL="0" marR="0" lvl="4" indent="0" algn="l" rtl="0">
              <a:spcBef>
                <a:spcPts val="0"/>
              </a:spcBef>
              <a:buNone/>
              <a:defRPr sz="1200" b="0" i="0" u="none" strike="noStrike" cap="none">
                <a:solidFill>
                  <a:srgbClr val="888888"/>
                </a:solidFill>
                <a:latin typeface="Libre Franklin"/>
                <a:ea typeface="Libre Franklin"/>
                <a:cs typeface="Libre Franklin"/>
                <a:sym typeface="Libre Franklin"/>
              </a:defRPr>
            </a:lvl5pPr>
            <a:lvl6pPr marL="0" marR="0" lvl="5" indent="0" algn="l" rtl="0">
              <a:spcBef>
                <a:spcPts val="0"/>
              </a:spcBef>
              <a:buNone/>
              <a:defRPr sz="1200" b="0" i="0" u="none" strike="noStrike" cap="none">
                <a:solidFill>
                  <a:srgbClr val="888888"/>
                </a:solidFill>
                <a:latin typeface="Libre Franklin"/>
                <a:ea typeface="Libre Franklin"/>
                <a:cs typeface="Libre Franklin"/>
                <a:sym typeface="Libre Franklin"/>
              </a:defRPr>
            </a:lvl6pPr>
            <a:lvl7pPr marL="0" marR="0" lvl="6" indent="0" algn="l" rtl="0">
              <a:spcBef>
                <a:spcPts val="0"/>
              </a:spcBef>
              <a:buNone/>
              <a:defRPr sz="1200" b="0" i="0" u="none" strike="noStrike" cap="none">
                <a:solidFill>
                  <a:srgbClr val="888888"/>
                </a:solidFill>
                <a:latin typeface="Libre Franklin"/>
                <a:ea typeface="Libre Franklin"/>
                <a:cs typeface="Libre Franklin"/>
                <a:sym typeface="Libre Franklin"/>
              </a:defRPr>
            </a:lvl7pPr>
            <a:lvl8pPr marL="0" marR="0" lvl="7" indent="0" algn="l" rtl="0">
              <a:spcBef>
                <a:spcPts val="0"/>
              </a:spcBef>
              <a:buNone/>
              <a:defRPr sz="1200" b="0" i="0" u="none" strike="noStrike" cap="none">
                <a:solidFill>
                  <a:srgbClr val="888888"/>
                </a:solidFill>
                <a:latin typeface="Libre Franklin"/>
                <a:ea typeface="Libre Franklin"/>
                <a:cs typeface="Libre Franklin"/>
                <a:sym typeface="Libre Franklin"/>
              </a:defRPr>
            </a:lvl8pPr>
            <a:lvl9pPr marL="0" marR="0" lvl="8" indent="0" algn="l" rtl="0">
              <a:spcBef>
                <a:spcPts val="0"/>
              </a:spcBef>
              <a:buNone/>
              <a:defRPr sz="1200" b="0" i="0" u="none" strike="noStrike" cap="none">
                <a:solidFill>
                  <a:srgbClr val="888888"/>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256" name="Google Shape;256;g101c0626614_0_696"/>
          <p:cNvSpPr/>
          <p:nvPr/>
        </p:nvSpPr>
        <p:spPr>
          <a:xfrm>
            <a:off x="0" y="0"/>
            <a:ext cx="95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
          <p:cNvPicPr preferRelativeResize="0"/>
          <p:nvPr/>
        </p:nvPicPr>
        <p:blipFill rotWithShape="1">
          <a:blip r:embed="rId3">
            <a:alphaModFix/>
          </a:blip>
          <a:srcRect/>
          <a:stretch/>
        </p:blipFill>
        <p:spPr>
          <a:xfrm>
            <a:off x="2644942" y="2011967"/>
            <a:ext cx="6484190" cy="21547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9"/>
          <p:cNvSpPr txBox="1">
            <a:spLocks noGrp="1"/>
          </p:cNvSpPr>
          <p:nvPr>
            <p:ph type="title"/>
          </p:nvPr>
        </p:nvSpPr>
        <p:spPr>
          <a:xfrm>
            <a:off x="6962609" y="1302106"/>
            <a:ext cx="4516817" cy="257791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200"/>
              <a:buFont typeface="Libre Franklin Medium"/>
              <a:buNone/>
            </a:pPr>
            <a:r>
              <a:rPr lang="en-US"/>
              <a:t>Similarly to overall gun deaths rates, Southern and Western states have higher rates of police killings.</a:t>
            </a:r>
            <a:endParaRPr/>
          </a:p>
        </p:txBody>
      </p:sp>
      <p:sp>
        <p:nvSpPr>
          <p:cNvPr id="451" name="Google Shape;451;p9"/>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452" name="Google Shape;452;p9"/>
          <p:cNvPicPr preferRelativeResize="0"/>
          <p:nvPr/>
        </p:nvPicPr>
        <p:blipFill rotWithShape="1">
          <a:blip r:embed="rId3">
            <a:alphaModFix/>
          </a:blip>
          <a:srcRect/>
          <a:stretch/>
        </p:blipFill>
        <p:spPr>
          <a:xfrm>
            <a:off x="11332160" y="5995113"/>
            <a:ext cx="632458" cy="632458"/>
          </a:xfrm>
          <a:prstGeom prst="rect">
            <a:avLst/>
          </a:prstGeom>
          <a:noFill/>
          <a:ln>
            <a:noFill/>
          </a:ln>
        </p:spPr>
      </p:pic>
      <p:sp>
        <p:nvSpPr>
          <p:cNvPr id="453" name="Google Shape;453;p9"/>
          <p:cNvSpPr txBox="1"/>
          <p:nvPr/>
        </p:nvSpPr>
        <p:spPr>
          <a:xfrm>
            <a:off x="6998741" y="4426460"/>
            <a:ext cx="35093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ibre Franklin"/>
                <a:ea typeface="Libre Franklin"/>
                <a:cs typeface="Libre Franklin"/>
                <a:sym typeface="Libre Franklin"/>
              </a:rPr>
              <a:t>Source: Mapping Police Violence, State Comparison Tool</a:t>
            </a:r>
            <a:endParaRPr/>
          </a:p>
        </p:txBody>
      </p:sp>
      <p:pic>
        <p:nvPicPr>
          <p:cNvPr id="454" name="Google Shape;454;p9"/>
          <p:cNvPicPr preferRelativeResize="0">
            <a:picLocks noGrp="1"/>
          </p:cNvPicPr>
          <p:nvPr>
            <p:ph type="pic" idx="2"/>
          </p:nvPr>
        </p:nvPicPr>
        <p:blipFill rotWithShape="1">
          <a:blip r:embed="rId4">
            <a:alphaModFix/>
          </a:blip>
          <a:srcRect l="4318" r="4317"/>
          <a:stretch/>
        </p:blipFill>
        <p:spPr>
          <a:xfrm>
            <a:off x="227382" y="214414"/>
            <a:ext cx="6453831" cy="64131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0"/>
          <p:cNvSpPr txBox="1">
            <a:spLocks noGrp="1"/>
          </p:cNvSpPr>
          <p:nvPr>
            <p:ph type="title"/>
          </p:nvPr>
        </p:nvSpPr>
        <p:spPr>
          <a:xfrm>
            <a:off x="480720" y="444209"/>
            <a:ext cx="10515600" cy="10863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Libre Franklin Medium"/>
              <a:buNone/>
            </a:pPr>
            <a:r>
              <a:rPr lang="en-US" sz="4800"/>
              <a:t>Police Activity is Often Misplaced</a:t>
            </a:r>
            <a:endParaRPr/>
          </a:p>
        </p:txBody>
      </p:sp>
      <p:pic>
        <p:nvPicPr>
          <p:cNvPr id="460" name="Google Shape;460;p10"/>
          <p:cNvPicPr preferRelativeResize="0"/>
          <p:nvPr/>
        </p:nvPicPr>
        <p:blipFill rotWithShape="1">
          <a:blip r:embed="rId3">
            <a:alphaModFix/>
          </a:blip>
          <a:srcRect/>
          <a:stretch/>
        </p:blipFill>
        <p:spPr>
          <a:xfrm>
            <a:off x="11339169" y="6009029"/>
            <a:ext cx="621792" cy="621792"/>
          </a:xfrm>
          <a:prstGeom prst="rect">
            <a:avLst/>
          </a:prstGeom>
          <a:noFill/>
          <a:ln>
            <a:noFill/>
          </a:ln>
        </p:spPr>
      </p:pic>
      <p:pic>
        <p:nvPicPr>
          <p:cNvPr id="461" name="Google Shape;461;p10"/>
          <p:cNvPicPr preferRelativeResize="0"/>
          <p:nvPr/>
        </p:nvPicPr>
        <p:blipFill rotWithShape="1">
          <a:blip r:embed="rId4">
            <a:alphaModFix/>
          </a:blip>
          <a:srcRect/>
          <a:stretch/>
        </p:blipFill>
        <p:spPr>
          <a:xfrm>
            <a:off x="666578" y="1752257"/>
            <a:ext cx="5054600" cy="4749800"/>
          </a:xfrm>
          <a:prstGeom prst="rect">
            <a:avLst/>
          </a:prstGeom>
          <a:noFill/>
          <a:ln>
            <a:noFill/>
          </a:ln>
        </p:spPr>
      </p:pic>
      <p:pic>
        <p:nvPicPr>
          <p:cNvPr id="462" name="Google Shape;462;p10"/>
          <p:cNvPicPr preferRelativeResize="0"/>
          <p:nvPr/>
        </p:nvPicPr>
        <p:blipFill rotWithShape="1">
          <a:blip r:embed="rId5">
            <a:alphaModFix/>
          </a:blip>
          <a:srcRect/>
          <a:stretch/>
        </p:blipFill>
        <p:spPr>
          <a:xfrm>
            <a:off x="5803559" y="1663991"/>
            <a:ext cx="5054600" cy="4749800"/>
          </a:xfrm>
          <a:prstGeom prst="rect">
            <a:avLst/>
          </a:prstGeom>
          <a:noFill/>
          <a:ln>
            <a:noFill/>
          </a:ln>
        </p:spPr>
      </p:pic>
      <p:sp>
        <p:nvSpPr>
          <p:cNvPr id="463" name="Google Shape;463;p10"/>
          <p:cNvSpPr txBox="1"/>
          <p:nvPr/>
        </p:nvSpPr>
        <p:spPr>
          <a:xfrm>
            <a:off x="480720" y="1479325"/>
            <a:ext cx="9712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F7F7F"/>
                </a:solidFill>
                <a:latin typeface="Libre Franklin"/>
                <a:ea typeface="Libre Franklin"/>
                <a:cs typeface="Libre Franklin"/>
                <a:sym typeface="Libre Franklin"/>
              </a:rPr>
              <a:t>Source: “Every Three Seconds,” Vera Institute for Justice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5"/>
          <p:cNvPicPr preferRelativeResize="0">
            <a:picLocks noGrp="1"/>
          </p:cNvPicPr>
          <p:nvPr>
            <p:ph type="pic" idx="2"/>
          </p:nvPr>
        </p:nvPicPr>
        <p:blipFill rotWithShape="1">
          <a:blip r:embed="rId3">
            <a:alphaModFix/>
          </a:blip>
          <a:srcRect t="12219" b="12220"/>
          <a:stretch/>
        </p:blipFill>
        <p:spPr>
          <a:xfrm>
            <a:off x="95096" y="0"/>
            <a:ext cx="12096904" cy="6857999"/>
          </a:xfrm>
          <a:prstGeom prst="rect">
            <a:avLst/>
          </a:prstGeom>
          <a:blipFill rotWithShape="1">
            <a:blip r:embed="rId4">
              <a:alphaModFix/>
            </a:blip>
            <a:tile tx="0" ty="0" sx="100000" sy="100000" flip="none" algn="tl"/>
          </a:blipFill>
          <a:ln>
            <a:noFill/>
          </a:ln>
        </p:spPr>
      </p:pic>
      <p:sp>
        <p:nvSpPr>
          <p:cNvPr id="400" name="Google Shape;400;p5"/>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401" name="Google Shape;401;p5"/>
          <p:cNvPicPr preferRelativeResize="0"/>
          <p:nvPr/>
        </p:nvPicPr>
        <p:blipFill rotWithShape="1">
          <a:blip r:embed="rId5">
            <a:alphaModFix/>
          </a:blip>
          <a:srcRect/>
          <a:stretch/>
        </p:blipFill>
        <p:spPr>
          <a:xfrm>
            <a:off x="11332160" y="5995113"/>
            <a:ext cx="632458" cy="6324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7"/>
        <p:cNvGrpSpPr/>
        <p:nvPr/>
      </p:nvGrpSpPr>
      <p:grpSpPr>
        <a:xfrm>
          <a:off x="0" y="0"/>
          <a:ext cx="0" cy="0"/>
          <a:chOff x="0" y="0"/>
          <a:chExt cx="0" cy="0"/>
        </a:xfrm>
      </p:grpSpPr>
      <p:sp>
        <p:nvSpPr>
          <p:cNvPr id="468" name="Google Shape;468;p11"/>
          <p:cNvSpPr txBox="1">
            <a:spLocks noGrp="1"/>
          </p:cNvSpPr>
          <p:nvPr>
            <p:ph type="title"/>
          </p:nvPr>
        </p:nvSpPr>
        <p:spPr>
          <a:xfrm>
            <a:off x="480720" y="444210"/>
            <a:ext cx="10515600" cy="9521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6000"/>
              <a:buFont typeface="Libre Franklin Medium"/>
              <a:buNone/>
            </a:pPr>
            <a:r>
              <a:rPr lang="en-US">
                <a:solidFill>
                  <a:schemeClr val="lt2"/>
                </a:solidFill>
              </a:rPr>
              <a:t>People Remember</a:t>
            </a:r>
            <a:endParaRPr/>
          </a:p>
        </p:txBody>
      </p:sp>
      <p:sp>
        <p:nvSpPr>
          <p:cNvPr id="469" name="Google Shape;469;p11"/>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470" name="Google Shape;470;p11"/>
          <p:cNvPicPr preferRelativeResize="0"/>
          <p:nvPr/>
        </p:nvPicPr>
        <p:blipFill rotWithShape="1">
          <a:blip r:embed="rId3">
            <a:alphaModFix/>
          </a:blip>
          <a:srcRect/>
          <a:stretch/>
        </p:blipFill>
        <p:spPr>
          <a:xfrm>
            <a:off x="11332160" y="5995113"/>
            <a:ext cx="632458" cy="632458"/>
          </a:xfrm>
          <a:prstGeom prst="rect">
            <a:avLst/>
          </a:prstGeom>
          <a:noFill/>
          <a:ln>
            <a:noFill/>
          </a:ln>
        </p:spPr>
      </p:pic>
      <p:pic>
        <p:nvPicPr>
          <p:cNvPr id="471" name="Google Shape;471;p11" descr="Icon&#10;&#10;Description automatically generated"/>
          <p:cNvPicPr preferRelativeResize="0"/>
          <p:nvPr/>
        </p:nvPicPr>
        <p:blipFill rotWithShape="1">
          <a:blip r:embed="rId4">
            <a:alphaModFix/>
          </a:blip>
          <a:srcRect/>
          <a:stretch/>
        </p:blipFill>
        <p:spPr>
          <a:xfrm>
            <a:off x="3806911" y="1996565"/>
            <a:ext cx="4578177" cy="4417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12"/>
          <p:cNvPicPr preferRelativeResize="0">
            <a:picLocks noGrp="1"/>
          </p:cNvPicPr>
          <p:nvPr>
            <p:ph type="pic" idx="2"/>
          </p:nvPr>
        </p:nvPicPr>
        <p:blipFill rotWithShape="1">
          <a:blip r:embed="rId3">
            <a:alphaModFix/>
          </a:blip>
          <a:srcRect l="390" r="389"/>
          <a:stretch/>
        </p:blipFill>
        <p:spPr>
          <a:xfrm>
            <a:off x="95096" y="0"/>
            <a:ext cx="12096904" cy="6857999"/>
          </a:xfrm>
          <a:prstGeom prst="rect">
            <a:avLst/>
          </a:prstGeom>
          <a:blipFill rotWithShape="1">
            <a:blip r:embed="rId4">
              <a:alphaModFix/>
            </a:blip>
            <a:tile tx="0" ty="0" sx="100000" sy="100000" flip="none" algn="tl"/>
          </a:blipFill>
          <a:ln>
            <a:noFill/>
          </a:ln>
        </p:spPr>
      </p:pic>
      <p:sp>
        <p:nvSpPr>
          <p:cNvPr id="477" name="Google Shape;477;p12"/>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478" name="Google Shape;478;p12"/>
          <p:cNvPicPr preferRelativeResize="0"/>
          <p:nvPr/>
        </p:nvPicPr>
        <p:blipFill rotWithShape="1">
          <a:blip r:embed="rId5">
            <a:alphaModFix/>
          </a:blip>
          <a:srcRect/>
          <a:stretch/>
        </p:blipFill>
        <p:spPr>
          <a:xfrm>
            <a:off x="11332160" y="5995113"/>
            <a:ext cx="632458" cy="6324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2"/>
        <p:cNvGrpSpPr/>
        <p:nvPr/>
      </p:nvGrpSpPr>
      <p:grpSpPr>
        <a:xfrm>
          <a:off x="0" y="0"/>
          <a:ext cx="0" cy="0"/>
          <a:chOff x="0" y="0"/>
          <a:chExt cx="0" cy="0"/>
        </a:xfrm>
      </p:grpSpPr>
      <p:sp>
        <p:nvSpPr>
          <p:cNvPr id="483" name="Google Shape;483;p13"/>
          <p:cNvSpPr txBox="1">
            <a:spLocks noGrp="1"/>
          </p:cNvSpPr>
          <p:nvPr>
            <p:ph type="title"/>
          </p:nvPr>
        </p:nvSpPr>
        <p:spPr>
          <a:xfrm>
            <a:off x="480720" y="444210"/>
            <a:ext cx="10515600" cy="9521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6000"/>
              <a:buFont typeface="Libre Franklin Medium"/>
              <a:buNone/>
            </a:pPr>
            <a:r>
              <a:rPr lang="en-US">
                <a:solidFill>
                  <a:schemeClr val="lt2"/>
                </a:solidFill>
              </a:rPr>
              <a:t>Communal History</a:t>
            </a:r>
            <a:endParaRPr/>
          </a:p>
        </p:txBody>
      </p:sp>
      <p:sp>
        <p:nvSpPr>
          <p:cNvPr id="484" name="Google Shape;484;p13"/>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485" name="Google Shape;485;p13"/>
          <p:cNvPicPr preferRelativeResize="0"/>
          <p:nvPr/>
        </p:nvPicPr>
        <p:blipFill rotWithShape="1">
          <a:blip r:embed="rId3">
            <a:alphaModFix/>
          </a:blip>
          <a:srcRect/>
          <a:stretch/>
        </p:blipFill>
        <p:spPr>
          <a:xfrm>
            <a:off x="11332160" y="5995113"/>
            <a:ext cx="632458" cy="632458"/>
          </a:xfrm>
          <a:prstGeom prst="rect">
            <a:avLst/>
          </a:prstGeom>
          <a:noFill/>
          <a:ln>
            <a:noFill/>
          </a:ln>
        </p:spPr>
      </p:pic>
      <p:pic>
        <p:nvPicPr>
          <p:cNvPr id="486" name="Google Shape;486;p13"/>
          <p:cNvPicPr preferRelativeResize="0"/>
          <p:nvPr/>
        </p:nvPicPr>
        <p:blipFill rotWithShape="1">
          <a:blip r:embed="rId4">
            <a:alphaModFix/>
          </a:blip>
          <a:srcRect/>
          <a:stretch/>
        </p:blipFill>
        <p:spPr>
          <a:xfrm>
            <a:off x="575819" y="2146480"/>
            <a:ext cx="5326956" cy="3526642"/>
          </a:xfrm>
          <a:prstGeom prst="rect">
            <a:avLst/>
          </a:prstGeom>
          <a:noFill/>
          <a:ln>
            <a:noFill/>
          </a:ln>
        </p:spPr>
      </p:pic>
      <p:pic>
        <p:nvPicPr>
          <p:cNvPr id="487" name="Google Shape;487;p13"/>
          <p:cNvPicPr preferRelativeResize="0"/>
          <p:nvPr/>
        </p:nvPicPr>
        <p:blipFill rotWithShape="1">
          <a:blip r:embed="rId5">
            <a:alphaModFix/>
          </a:blip>
          <a:srcRect/>
          <a:stretch/>
        </p:blipFill>
        <p:spPr>
          <a:xfrm>
            <a:off x="7419798" y="1461167"/>
            <a:ext cx="3266076" cy="4518818"/>
          </a:xfrm>
          <a:prstGeom prst="rect">
            <a:avLst/>
          </a:prstGeom>
          <a:noFill/>
          <a:ln>
            <a:noFill/>
          </a:ln>
        </p:spPr>
      </p:pic>
      <p:sp>
        <p:nvSpPr>
          <p:cNvPr id="488" name="Google Shape;488;p13"/>
          <p:cNvSpPr txBox="1"/>
          <p:nvPr/>
        </p:nvSpPr>
        <p:spPr>
          <a:xfrm>
            <a:off x="480720" y="5795319"/>
            <a:ext cx="41036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Libre Franklin"/>
                <a:ea typeface="Libre Franklin"/>
                <a:cs typeface="Libre Franklin"/>
                <a:sym typeface="Libre Franklin"/>
              </a:rPr>
              <a:t>Walter Scott, 1965-2015</a:t>
            </a:r>
            <a:endParaRPr/>
          </a:p>
        </p:txBody>
      </p:sp>
      <p:sp>
        <p:nvSpPr>
          <p:cNvPr id="489" name="Google Shape;489;p13"/>
          <p:cNvSpPr txBox="1"/>
          <p:nvPr/>
        </p:nvSpPr>
        <p:spPr>
          <a:xfrm>
            <a:off x="7419798" y="5999232"/>
            <a:ext cx="41036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Libre Franklin"/>
                <a:ea typeface="Libre Franklin"/>
                <a:cs typeface="Libre Franklin"/>
                <a:sym typeface="Libre Franklin"/>
              </a:rPr>
              <a:t>Jonathan Ferrell, 1988-2013</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3"/>
        <p:cNvGrpSpPr/>
        <p:nvPr/>
      </p:nvGrpSpPr>
      <p:grpSpPr>
        <a:xfrm>
          <a:off x="0" y="0"/>
          <a:ext cx="0" cy="0"/>
          <a:chOff x="0" y="0"/>
          <a:chExt cx="0" cy="0"/>
        </a:xfrm>
      </p:grpSpPr>
      <p:sp>
        <p:nvSpPr>
          <p:cNvPr id="494" name="Google Shape;494;p14"/>
          <p:cNvSpPr txBox="1">
            <a:spLocks noGrp="1"/>
          </p:cNvSpPr>
          <p:nvPr>
            <p:ph type="title"/>
          </p:nvPr>
        </p:nvSpPr>
        <p:spPr>
          <a:xfrm>
            <a:off x="480720" y="444210"/>
            <a:ext cx="10515600" cy="9521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6000"/>
              <a:buFont typeface="Libre Franklin Medium"/>
              <a:buNone/>
            </a:pPr>
            <a:r>
              <a:rPr lang="en-US">
                <a:solidFill>
                  <a:schemeClr val="lt2"/>
                </a:solidFill>
              </a:rPr>
              <a:t>History Informs the Present</a:t>
            </a:r>
            <a:endParaRPr/>
          </a:p>
        </p:txBody>
      </p:sp>
      <p:sp>
        <p:nvSpPr>
          <p:cNvPr id="495" name="Google Shape;495;p14"/>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496" name="Google Shape;496;p14"/>
          <p:cNvPicPr preferRelativeResize="0"/>
          <p:nvPr/>
        </p:nvPicPr>
        <p:blipFill rotWithShape="1">
          <a:blip r:embed="rId3">
            <a:alphaModFix/>
          </a:blip>
          <a:srcRect/>
          <a:stretch/>
        </p:blipFill>
        <p:spPr>
          <a:xfrm>
            <a:off x="11332160" y="5995113"/>
            <a:ext cx="632458" cy="632458"/>
          </a:xfrm>
          <a:prstGeom prst="rect">
            <a:avLst/>
          </a:prstGeom>
          <a:noFill/>
          <a:ln>
            <a:noFill/>
          </a:ln>
        </p:spPr>
      </p:pic>
      <p:pic>
        <p:nvPicPr>
          <p:cNvPr id="497" name="Google Shape;497;p14" descr="A picture containing object, coin&#10;&#10;Description automatically generated"/>
          <p:cNvPicPr preferRelativeResize="0"/>
          <p:nvPr/>
        </p:nvPicPr>
        <p:blipFill rotWithShape="1">
          <a:blip r:embed="rId4">
            <a:alphaModFix/>
          </a:blip>
          <a:srcRect/>
          <a:stretch/>
        </p:blipFill>
        <p:spPr>
          <a:xfrm>
            <a:off x="4332162" y="1928683"/>
            <a:ext cx="3680254" cy="3680254"/>
          </a:xfrm>
          <a:prstGeom prst="rect">
            <a:avLst/>
          </a:prstGeom>
          <a:noFill/>
          <a:ln>
            <a:noFill/>
          </a:ln>
        </p:spPr>
      </p:pic>
      <p:pic>
        <p:nvPicPr>
          <p:cNvPr id="498" name="Google Shape;498;p14" descr="A picture containing person, outdoor, street, mammal&#10;&#10;Description automatically generated"/>
          <p:cNvPicPr preferRelativeResize="0"/>
          <p:nvPr/>
        </p:nvPicPr>
        <p:blipFill rotWithShape="1">
          <a:blip r:embed="rId5">
            <a:alphaModFix/>
          </a:blip>
          <a:srcRect/>
          <a:stretch/>
        </p:blipFill>
        <p:spPr>
          <a:xfrm>
            <a:off x="8457510" y="1396314"/>
            <a:ext cx="2924432" cy="1945559"/>
          </a:xfrm>
          <a:prstGeom prst="rect">
            <a:avLst/>
          </a:prstGeom>
          <a:noFill/>
          <a:ln>
            <a:noFill/>
          </a:ln>
        </p:spPr>
      </p:pic>
      <p:pic>
        <p:nvPicPr>
          <p:cNvPr id="499" name="Google Shape;499;p14" descr="A picture containing outdoor, mammal, horse&#10;&#10;Description automatically generated"/>
          <p:cNvPicPr preferRelativeResize="0"/>
          <p:nvPr/>
        </p:nvPicPr>
        <p:blipFill rotWithShape="1">
          <a:blip r:embed="rId6">
            <a:alphaModFix/>
          </a:blip>
          <a:srcRect/>
          <a:stretch/>
        </p:blipFill>
        <p:spPr>
          <a:xfrm>
            <a:off x="629659" y="1396314"/>
            <a:ext cx="3240592" cy="1701311"/>
          </a:xfrm>
          <a:prstGeom prst="rect">
            <a:avLst/>
          </a:prstGeom>
          <a:noFill/>
          <a:ln>
            <a:noFill/>
          </a:ln>
        </p:spPr>
      </p:pic>
      <p:pic>
        <p:nvPicPr>
          <p:cNvPr id="500" name="Google Shape;500;p14" descr="A picture containing person, outdoor, people, crowd&#10;&#10;Description automatically generated"/>
          <p:cNvPicPr preferRelativeResize="0"/>
          <p:nvPr/>
        </p:nvPicPr>
        <p:blipFill rotWithShape="1">
          <a:blip r:embed="rId7">
            <a:alphaModFix/>
          </a:blip>
          <a:srcRect/>
          <a:stretch/>
        </p:blipFill>
        <p:spPr>
          <a:xfrm>
            <a:off x="646476" y="3429000"/>
            <a:ext cx="3206958" cy="2405219"/>
          </a:xfrm>
          <a:prstGeom prst="rect">
            <a:avLst/>
          </a:prstGeom>
          <a:noFill/>
          <a:ln>
            <a:noFill/>
          </a:ln>
        </p:spPr>
      </p:pic>
      <p:pic>
        <p:nvPicPr>
          <p:cNvPr id="501" name="Google Shape;501;p14" descr="A picture containing outdoor, person, player, old&#10;&#10;Description automatically generated"/>
          <p:cNvPicPr preferRelativeResize="0"/>
          <p:nvPr/>
        </p:nvPicPr>
        <p:blipFill rotWithShape="1">
          <a:blip r:embed="rId8">
            <a:alphaModFix/>
          </a:blip>
          <a:srcRect/>
          <a:stretch/>
        </p:blipFill>
        <p:spPr>
          <a:xfrm>
            <a:off x="8457510" y="3768810"/>
            <a:ext cx="2977074" cy="18413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05"/>
        <p:cNvGrpSpPr/>
        <p:nvPr/>
      </p:nvGrpSpPr>
      <p:grpSpPr>
        <a:xfrm>
          <a:off x="0" y="0"/>
          <a:ext cx="0" cy="0"/>
          <a:chOff x="0" y="0"/>
          <a:chExt cx="0" cy="0"/>
        </a:xfrm>
      </p:grpSpPr>
      <p:pic>
        <p:nvPicPr>
          <p:cNvPr id="506" name="Google Shape;506;g101c0626614_0_221"/>
          <p:cNvPicPr preferRelativeResize="0"/>
          <p:nvPr/>
        </p:nvPicPr>
        <p:blipFill rotWithShape="1">
          <a:blip r:embed="rId3">
            <a:alphaModFix/>
          </a:blip>
          <a:srcRect/>
          <a:stretch/>
        </p:blipFill>
        <p:spPr>
          <a:xfrm>
            <a:off x="11436700" y="6091833"/>
            <a:ext cx="586368" cy="586367"/>
          </a:xfrm>
          <a:prstGeom prst="rect">
            <a:avLst/>
          </a:prstGeom>
          <a:noFill/>
          <a:ln>
            <a:noFill/>
          </a:ln>
        </p:spPr>
      </p:pic>
      <p:sp>
        <p:nvSpPr>
          <p:cNvPr id="507" name="Google Shape;507;g101c0626614_0_221"/>
          <p:cNvSpPr txBox="1"/>
          <p:nvPr/>
        </p:nvSpPr>
        <p:spPr>
          <a:xfrm>
            <a:off x="400933" y="400933"/>
            <a:ext cx="35136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ibre Franklin"/>
              <a:ea typeface="Libre Franklin"/>
              <a:cs typeface="Libre Franklin"/>
              <a:sym typeface="Libre Franklin"/>
            </a:endParaRPr>
          </a:p>
        </p:txBody>
      </p:sp>
      <p:sp>
        <p:nvSpPr>
          <p:cNvPr id="508" name="Google Shape;508;g101c0626614_0_221"/>
          <p:cNvSpPr txBox="1"/>
          <p:nvPr/>
        </p:nvSpPr>
        <p:spPr>
          <a:xfrm>
            <a:off x="493833" y="364967"/>
            <a:ext cx="9715200" cy="7449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1500"/>
              <a:buFont typeface="Arial"/>
              <a:buNone/>
            </a:pPr>
            <a:r>
              <a:rPr lang="en-US" sz="3600" b="1">
                <a:solidFill>
                  <a:schemeClr val="dk1"/>
                </a:solidFill>
                <a:latin typeface="Libre Franklin"/>
                <a:ea typeface="Libre Franklin"/>
                <a:cs typeface="Libre Franklin"/>
                <a:sym typeface="Libre Franklin"/>
              </a:rPr>
              <a:t>Accountability Strategic Priorities</a:t>
            </a:r>
            <a:r>
              <a:rPr lang="en-US" sz="3600" b="1" i="1">
                <a:solidFill>
                  <a:schemeClr val="lt1"/>
                </a:solidFill>
              </a:rPr>
              <a:t> </a:t>
            </a:r>
            <a:endParaRPr sz="1900" b="1" i="1">
              <a:solidFill>
                <a:schemeClr val="lt1"/>
              </a:solidFill>
            </a:endParaRPr>
          </a:p>
        </p:txBody>
      </p:sp>
      <p:sp>
        <p:nvSpPr>
          <p:cNvPr id="509" name="Google Shape;509;g101c0626614_0_221"/>
          <p:cNvSpPr/>
          <p:nvPr/>
        </p:nvSpPr>
        <p:spPr>
          <a:xfrm>
            <a:off x="2089199" y="167020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1</a:t>
            </a:r>
            <a:endParaRPr sz="2500" i="0" u="none" strike="noStrike" cap="none">
              <a:solidFill>
                <a:srgbClr val="FFFFFF"/>
              </a:solidFill>
              <a:latin typeface="Libre Franklin"/>
              <a:ea typeface="Libre Franklin"/>
              <a:cs typeface="Libre Franklin"/>
              <a:sym typeface="Libre Franklin"/>
            </a:endParaRPr>
          </a:p>
        </p:txBody>
      </p:sp>
      <p:sp>
        <p:nvSpPr>
          <p:cNvPr id="510" name="Google Shape;510;g101c0626614_0_221"/>
          <p:cNvSpPr/>
          <p:nvPr/>
        </p:nvSpPr>
        <p:spPr>
          <a:xfrm>
            <a:off x="2089216" y="278105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2</a:t>
            </a:r>
            <a:endParaRPr sz="2500" i="0" u="none" strike="noStrike" cap="none">
              <a:solidFill>
                <a:srgbClr val="FFFFFF"/>
              </a:solidFill>
              <a:latin typeface="Libre Franklin"/>
              <a:ea typeface="Libre Franklin"/>
              <a:cs typeface="Libre Franklin"/>
              <a:sym typeface="Libre Franklin"/>
            </a:endParaRPr>
          </a:p>
        </p:txBody>
      </p:sp>
      <p:sp>
        <p:nvSpPr>
          <p:cNvPr id="511" name="Google Shape;511;g101c0626614_0_221"/>
          <p:cNvSpPr/>
          <p:nvPr/>
        </p:nvSpPr>
        <p:spPr>
          <a:xfrm>
            <a:off x="2089199" y="3891935"/>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3</a:t>
            </a:r>
            <a:endParaRPr sz="2500" i="0" u="none" strike="noStrike" cap="none">
              <a:solidFill>
                <a:srgbClr val="FFFFFF"/>
              </a:solidFill>
              <a:latin typeface="Libre Franklin"/>
              <a:ea typeface="Libre Franklin"/>
              <a:cs typeface="Libre Franklin"/>
              <a:sym typeface="Libre Franklin"/>
            </a:endParaRPr>
          </a:p>
        </p:txBody>
      </p:sp>
      <p:sp>
        <p:nvSpPr>
          <p:cNvPr id="512" name="Google Shape;512;g101c0626614_0_221"/>
          <p:cNvSpPr/>
          <p:nvPr/>
        </p:nvSpPr>
        <p:spPr>
          <a:xfrm>
            <a:off x="2089216" y="5002785"/>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4</a:t>
            </a:r>
            <a:endParaRPr sz="2500" i="0" u="none" strike="noStrike" cap="none">
              <a:solidFill>
                <a:srgbClr val="FFFFFF"/>
              </a:solidFill>
              <a:latin typeface="Libre Franklin"/>
              <a:ea typeface="Libre Franklin"/>
              <a:cs typeface="Libre Franklin"/>
              <a:sym typeface="Libre Franklin"/>
            </a:endParaRPr>
          </a:p>
        </p:txBody>
      </p:sp>
      <p:sp>
        <p:nvSpPr>
          <p:cNvPr id="513" name="Google Shape;513;g101c0626614_0_221"/>
          <p:cNvSpPr txBox="1"/>
          <p:nvPr/>
        </p:nvSpPr>
        <p:spPr>
          <a:xfrm>
            <a:off x="2901900" y="3897717"/>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Reduce use of force </a:t>
            </a:r>
            <a:endParaRPr sz="2100" b="1">
              <a:latin typeface="Libre Franklin"/>
              <a:ea typeface="Libre Franklin"/>
              <a:cs typeface="Libre Franklin"/>
              <a:sym typeface="Libre Franklin"/>
            </a:endParaRPr>
          </a:p>
        </p:txBody>
      </p:sp>
      <p:sp>
        <p:nvSpPr>
          <p:cNvPr id="514" name="Google Shape;514;g101c0626614_0_221"/>
          <p:cNvSpPr txBox="1"/>
          <p:nvPr/>
        </p:nvSpPr>
        <p:spPr>
          <a:xfrm>
            <a:off x="2901900" y="1675983"/>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Strengthen accountability systems</a:t>
            </a:r>
            <a:endParaRPr sz="2100" b="1">
              <a:latin typeface="Libre Franklin"/>
              <a:ea typeface="Libre Franklin"/>
              <a:cs typeface="Libre Franklin"/>
              <a:sym typeface="Libre Franklin"/>
            </a:endParaRPr>
          </a:p>
        </p:txBody>
      </p:sp>
      <p:sp>
        <p:nvSpPr>
          <p:cNvPr id="515" name="Google Shape;515;g101c0626614_0_221"/>
          <p:cNvSpPr txBox="1"/>
          <p:nvPr/>
        </p:nvSpPr>
        <p:spPr>
          <a:xfrm>
            <a:off x="2901900" y="2776783"/>
            <a:ext cx="69600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Increase transparency and community participation </a:t>
            </a:r>
            <a:endParaRPr sz="2100" b="1">
              <a:latin typeface="Libre Franklin"/>
              <a:ea typeface="Libre Franklin"/>
              <a:cs typeface="Libre Franklin"/>
              <a:sym typeface="Libre Franklin"/>
            </a:endParaRPr>
          </a:p>
        </p:txBody>
      </p:sp>
      <p:sp>
        <p:nvSpPr>
          <p:cNvPr id="516" name="Google Shape;516;g101c0626614_0_221"/>
          <p:cNvSpPr/>
          <p:nvPr/>
        </p:nvSpPr>
        <p:spPr>
          <a:xfrm>
            <a:off x="400933" y="1082517"/>
            <a:ext cx="9807900" cy="63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7" name="Google Shape;517;g101c0626614_0_221"/>
          <p:cNvSpPr/>
          <p:nvPr/>
        </p:nvSpPr>
        <p:spPr>
          <a:xfrm>
            <a:off x="0" y="0"/>
            <a:ext cx="951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Libre Franklin"/>
              <a:ea typeface="Libre Franklin"/>
              <a:cs typeface="Libre Franklin"/>
              <a:sym typeface="Libre Franklin"/>
            </a:endParaRPr>
          </a:p>
        </p:txBody>
      </p:sp>
      <p:sp>
        <p:nvSpPr>
          <p:cNvPr id="518" name="Google Shape;518;g101c0626614_0_221"/>
          <p:cNvSpPr txBox="1"/>
          <p:nvPr/>
        </p:nvSpPr>
        <p:spPr>
          <a:xfrm>
            <a:off x="2901900" y="5018617"/>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Decrease racial disparities </a:t>
            </a:r>
            <a:endParaRPr sz="2100" b="1">
              <a:latin typeface="Libre Franklin"/>
              <a:ea typeface="Libre Franklin"/>
              <a:cs typeface="Libre Franklin"/>
              <a:sym typeface="Libre Franklin"/>
            </a:endParaRPr>
          </a:p>
        </p:txBody>
      </p:sp>
      <p:sp>
        <p:nvSpPr>
          <p:cNvPr id="519" name="Google Shape;519;g101c0626614_0_221"/>
          <p:cNvSpPr txBox="1">
            <a:spLocks noGrp="1"/>
          </p:cNvSpPr>
          <p:nvPr>
            <p:ph type="sldNum" idx="12"/>
          </p:nvPr>
        </p:nvSpPr>
        <p:spPr>
          <a:xfrm>
            <a:off x="95210" y="6219422"/>
            <a:ext cx="731700" cy="52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05"/>
        <p:cNvGrpSpPr/>
        <p:nvPr/>
      </p:nvGrpSpPr>
      <p:grpSpPr>
        <a:xfrm>
          <a:off x="0" y="0"/>
          <a:ext cx="0" cy="0"/>
          <a:chOff x="0" y="0"/>
          <a:chExt cx="0" cy="0"/>
        </a:xfrm>
      </p:grpSpPr>
      <p:pic>
        <p:nvPicPr>
          <p:cNvPr id="506" name="Google Shape;506;g101c0626614_0_221"/>
          <p:cNvPicPr preferRelativeResize="0"/>
          <p:nvPr/>
        </p:nvPicPr>
        <p:blipFill rotWithShape="1">
          <a:blip r:embed="rId3">
            <a:alphaModFix/>
          </a:blip>
          <a:srcRect/>
          <a:stretch/>
        </p:blipFill>
        <p:spPr>
          <a:xfrm>
            <a:off x="11436700" y="6091833"/>
            <a:ext cx="586368" cy="586367"/>
          </a:xfrm>
          <a:prstGeom prst="rect">
            <a:avLst/>
          </a:prstGeom>
          <a:noFill/>
          <a:ln>
            <a:noFill/>
          </a:ln>
        </p:spPr>
      </p:pic>
      <p:sp>
        <p:nvSpPr>
          <p:cNvPr id="507" name="Google Shape;507;g101c0626614_0_221"/>
          <p:cNvSpPr txBox="1"/>
          <p:nvPr/>
        </p:nvSpPr>
        <p:spPr>
          <a:xfrm>
            <a:off x="400933" y="400933"/>
            <a:ext cx="35136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ibre Franklin"/>
              <a:ea typeface="Libre Franklin"/>
              <a:cs typeface="Libre Franklin"/>
              <a:sym typeface="Libre Franklin"/>
            </a:endParaRPr>
          </a:p>
        </p:txBody>
      </p:sp>
      <p:sp>
        <p:nvSpPr>
          <p:cNvPr id="508" name="Google Shape;508;g101c0626614_0_221"/>
          <p:cNvSpPr txBox="1"/>
          <p:nvPr/>
        </p:nvSpPr>
        <p:spPr>
          <a:xfrm>
            <a:off x="493833" y="364967"/>
            <a:ext cx="9715200" cy="7449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1500"/>
              <a:buFont typeface="Arial"/>
              <a:buNone/>
            </a:pPr>
            <a:r>
              <a:rPr lang="en-US" sz="3600" b="1" dirty="0">
                <a:solidFill>
                  <a:schemeClr val="dk1"/>
                </a:solidFill>
                <a:latin typeface="Libre Franklin"/>
                <a:ea typeface="Libre Franklin"/>
                <a:cs typeface="Libre Franklin"/>
                <a:sym typeface="Libre Franklin"/>
              </a:rPr>
              <a:t>Three-part Accountability Strategy</a:t>
            </a:r>
            <a:endParaRPr sz="1900" b="1" i="1" dirty="0">
              <a:solidFill>
                <a:schemeClr val="lt1"/>
              </a:solidFill>
            </a:endParaRPr>
          </a:p>
        </p:txBody>
      </p:sp>
      <p:sp>
        <p:nvSpPr>
          <p:cNvPr id="509" name="Google Shape;509;g101c0626614_0_221"/>
          <p:cNvSpPr/>
          <p:nvPr/>
        </p:nvSpPr>
        <p:spPr>
          <a:xfrm>
            <a:off x="2089199" y="167020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1</a:t>
            </a:r>
            <a:endParaRPr sz="2500" i="0" u="none" strike="noStrike" cap="none">
              <a:solidFill>
                <a:srgbClr val="FFFFFF"/>
              </a:solidFill>
              <a:latin typeface="Libre Franklin"/>
              <a:ea typeface="Libre Franklin"/>
              <a:cs typeface="Libre Franklin"/>
              <a:sym typeface="Libre Franklin"/>
            </a:endParaRPr>
          </a:p>
        </p:txBody>
      </p:sp>
      <p:sp>
        <p:nvSpPr>
          <p:cNvPr id="510" name="Google Shape;510;g101c0626614_0_221"/>
          <p:cNvSpPr/>
          <p:nvPr/>
        </p:nvSpPr>
        <p:spPr>
          <a:xfrm>
            <a:off x="2089216" y="278105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2</a:t>
            </a:r>
            <a:endParaRPr sz="2500" i="0" u="none" strike="noStrike" cap="none">
              <a:solidFill>
                <a:srgbClr val="FFFFFF"/>
              </a:solidFill>
              <a:latin typeface="Libre Franklin"/>
              <a:ea typeface="Libre Franklin"/>
              <a:cs typeface="Libre Franklin"/>
              <a:sym typeface="Libre Franklin"/>
            </a:endParaRPr>
          </a:p>
        </p:txBody>
      </p:sp>
      <p:sp>
        <p:nvSpPr>
          <p:cNvPr id="511" name="Google Shape;511;g101c0626614_0_221"/>
          <p:cNvSpPr/>
          <p:nvPr/>
        </p:nvSpPr>
        <p:spPr>
          <a:xfrm>
            <a:off x="2089199" y="3891935"/>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3</a:t>
            </a:r>
            <a:endParaRPr sz="2500" i="0" u="none" strike="noStrike" cap="none">
              <a:solidFill>
                <a:srgbClr val="FFFFFF"/>
              </a:solidFill>
              <a:latin typeface="Libre Franklin"/>
              <a:ea typeface="Libre Franklin"/>
              <a:cs typeface="Libre Franklin"/>
              <a:sym typeface="Libre Franklin"/>
            </a:endParaRPr>
          </a:p>
        </p:txBody>
      </p:sp>
      <p:sp>
        <p:nvSpPr>
          <p:cNvPr id="513" name="Google Shape;513;g101c0626614_0_221"/>
          <p:cNvSpPr txBox="1"/>
          <p:nvPr/>
        </p:nvSpPr>
        <p:spPr>
          <a:xfrm>
            <a:off x="2901900" y="3897717"/>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dirty="0">
                <a:latin typeface="Libre Franklin"/>
                <a:ea typeface="Libre Franklin"/>
                <a:cs typeface="Libre Franklin"/>
                <a:sym typeface="Libre Franklin"/>
              </a:rPr>
              <a:t>Connect policymakers with information</a:t>
            </a:r>
            <a:endParaRPr sz="2100" b="1" dirty="0">
              <a:latin typeface="Libre Franklin"/>
              <a:ea typeface="Libre Franklin"/>
              <a:cs typeface="Libre Franklin"/>
              <a:sym typeface="Libre Franklin"/>
            </a:endParaRPr>
          </a:p>
        </p:txBody>
      </p:sp>
      <p:sp>
        <p:nvSpPr>
          <p:cNvPr id="514" name="Google Shape;514;g101c0626614_0_221"/>
          <p:cNvSpPr txBox="1"/>
          <p:nvPr/>
        </p:nvSpPr>
        <p:spPr>
          <a:xfrm>
            <a:off x="2901900" y="1675983"/>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dirty="0">
                <a:latin typeface="Libre Franklin"/>
                <a:ea typeface="Libre Franklin"/>
                <a:cs typeface="Libre Franklin"/>
                <a:sym typeface="Libre Franklin"/>
              </a:rPr>
              <a:t>Build the evidence base</a:t>
            </a:r>
            <a:endParaRPr sz="2100" b="1" dirty="0">
              <a:latin typeface="Libre Franklin"/>
              <a:ea typeface="Libre Franklin"/>
              <a:cs typeface="Libre Franklin"/>
              <a:sym typeface="Libre Franklin"/>
            </a:endParaRPr>
          </a:p>
        </p:txBody>
      </p:sp>
      <p:sp>
        <p:nvSpPr>
          <p:cNvPr id="515" name="Google Shape;515;g101c0626614_0_221"/>
          <p:cNvSpPr txBox="1"/>
          <p:nvPr/>
        </p:nvSpPr>
        <p:spPr>
          <a:xfrm>
            <a:off x="2901900" y="2776783"/>
            <a:ext cx="69600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dirty="0">
                <a:latin typeface="Libre Franklin"/>
                <a:ea typeface="Libre Franklin"/>
                <a:cs typeface="Libre Franklin"/>
                <a:sym typeface="Libre Franklin"/>
              </a:rPr>
              <a:t>Advance regulation of key aspects of policing</a:t>
            </a:r>
            <a:endParaRPr sz="2100" b="1" dirty="0">
              <a:latin typeface="Libre Franklin"/>
              <a:ea typeface="Libre Franklin"/>
              <a:cs typeface="Libre Franklin"/>
              <a:sym typeface="Libre Franklin"/>
            </a:endParaRPr>
          </a:p>
        </p:txBody>
      </p:sp>
      <p:sp>
        <p:nvSpPr>
          <p:cNvPr id="516" name="Google Shape;516;g101c0626614_0_221"/>
          <p:cNvSpPr/>
          <p:nvPr/>
        </p:nvSpPr>
        <p:spPr>
          <a:xfrm>
            <a:off x="400933" y="1082517"/>
            <a:ext cx="9807900" cy="63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7" name="Google Shape;517;g101c0626614_0_221"/>
          <p:cNvSpPr/>
          <p:nvPr/>
        </p:nvSpPr>
        <p:spPr>
          <a:xfrm>
            <a:off x="0" y="0"/>
            <a:ext cx="951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Libre Franklin"/>
              <a:ea typeface="Libre Franklin"/>
              <a:cs typeface="Libre Franklin"/>
              <a:sym typeface="Libre Franklin"/>
            </a:endParaRPr>
          </a:p>
        </p:txBody>
      </p:sp>
      <p:sp>
        <p:nvSpPr>
          <p:cNvPr id="519" name="Google Shape;519;g101c0626614_0_221"/>
          <p:cNvSpPr txBox="1">
            <a:spLocks noGrp="1"/>
          </p:cNvSpPr>
          <p:nvPr>
            <p:ph type="sldNum" idx="12"/>
          </p:nvPr>
        </p:nvSpPr>
        <p:spPr>
          <a:xfrm>
            <a:off x="95210" y="6219422"/>
            <a:ext cx="731700" cy="52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97543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g101c0626614_0_449"/>
          <p:cNvPicPr preferRelativeResize="0"/>
          <p:nvPr/>
        </p:nvPicPr>
        <p:blipFill rotWithShape="1">
          <a:blip r:embed="rId3">
            <a:alphaModFix/>
          </a:blip>
          <a:srcRect/>
          <a:stretch/>
        </p:blipFill>
        <p:spPr>
          <a:xfrm>
            <a:off x="11436700" y="6091833"/>
            <a:ext cx="586368" cy="586367"/>
          </a:xfrm>
          <a:prstGeom prst="rect">
            <a:avLst/>
          </a:prstGeom>
          <a:noFill/>
          <a:ln>
            <a:noFill/>
          </a:ln>
        </p:spPr>
      </p:pic>
      <p:sp>
        <p:nvSpPr>
          <p:cNvPr id="525" name="Google Shape;525;g101c0626614_0_449"/>
          <p:cNvSpPr txBox="1"/>
          <p:nvPr/>
        </p:nvSpPr>
        <p:spPr>
          <a:xfrm>
            <a:off x="400933" y="400933"/>
            <a:ext cx="35136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ibre Franklin"/>
              <a:ea typeface="Libre Franklin"/>
              <a:cs typeface="Libre Franklin"/>
              <a:sym typeface="Libre Franklin"/>
            </a:endParaRPr>
          </a:p>
        </p:txBody>
      </p:sp>
      <p:sp>
        <p:nvSpPr>
          <p:cNvPr id="526" name="Google Shape;526;g101c0626614_0_449"/>
          <p:cNvSpPr txBox="1"/>
          <p:nvPr/>
        </p:nvSpPr>
        <p:spPr>
          <a:xfrm>
            <a:off x="493833" y="364967"/>
            <a:ext cx="9715200" cy="7449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1500"/>
              <a:buFont typeface="Arial"/>
              <a:buNone/>
            </a:pPr>
            <a:r>
              <a:rPr lang="en-US" sz="3600" b="1">
                <a:solidFill>
                  <a:schemeClr val="dk1"/>
                </a:solidFill>
                <a:latin typeface="Libre Franklin"/>
                <a:ea typeface="Libre Franklin"/>
                <a:cs typeface="Libre Franklin"/>
                <a:sym typeface="Libre Franklin"/>
              </a:rPr>
              <a:t>Research and Data Gaps Persist</a:t>
            </a:r>
            <a:r>
              <a:rPr lang="en-US" sz="3600" b="1" i="1">
                <a:solidFill>
                  <a:schemeClr val="lt1"/>
                </a:solidFill>
              </a:rPr>
              <a:t> </a:t>
            </a:r>
            <a:endParaRPr sz="1900" b="1" i="1">
              <a:solidFill>
                <a:schemeClr val="lt1"/>
              </a:solidFill>
            </a:endParaRPr>
          </a:p>
        </p:txBody>
      </p:sp>
      <p:sp>
        <p:nvSpPr>
          <p:cNvPr id="527" name="Google Shape;527;g101c0626614_0_449"/>
          <p:cNvSpPr/>
          <p:nvPr/>
        </p:nvSpPr>
        <p:spPr>
          <a:xfrm>
            <a:off x="2089199" y="167020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1</a:t>
            </a:r>
            <a:endParaRPr sz="2500" i="0" u="none" strike="noStrike" cap="none">
              <a:solidFill>
                <a:srgbClr val="FFFFFF"/>
              </a:solidFill>
              <a:latin typeface="Libre Franklin"/>
              <a:ea typeface="Libre Franklin"/>
              <a:cs typeface="Libre Franklin"/>
              <a:sym typeface="Libre Franklin"/>
            </a:endParaRPr>
          </a:p>
        </p:txBody>
      </p:sp>
      <p:sp>
        <p:nvSpPr>
          <p:cNvPr id="528" name="Google Shape;528;g101c0626614_0_449"/>
          <p:cNvSpPr/>
          <p:nvPr/>
        </p:nvSpPr>
        <p:spPr>
          <a:xfrm>
            <a:off x="2089216" y="278105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2</a:t>
            </a:r>
            <a:endParaRPr sz="2500" i="0" u="none" strike="noStrike" cap="none">
              <a:solidFill>
                <a:srgbClr val="FFFFFF"/>
              </a:solidFill>
              <a:latin typeface="Libre Franklin"/>
              <a:ea typeface="Libre Franklin"/>
              <a:cs typeface="Libre Franklin"/>
              <a:sym typeface="Libre Franklin"/>
            </a:endParaRPr>
          </a:p>
        </p:txBody>
      </p:sp>
      <p:sp>
        <p:nvSpPr>
          <p:cNvPr id="529" name="Google Shape;529;g101c0626614_0_449"/>
          <p:cNvSpPr/>
          <p:nvPr/>
        </p:nvSpPr>
        <p:spPr>
          <a:xfrm>
            <a:off x="2089199" y="3891935"/>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3</a:t>
            </a:r>
            <a:endParaRPr sz="2500" i="0" u="none" strike="noStrike" cap="none">
              <a:solidFill>
                <a:srgbClr val="FFFFFF"/>
              </a:solidFill>
              <a:latin typeface="Libre Franklin"/>
              <a:ea typeface="Libre Franklin"/>
              <a:cs typeface="Libre Franklin"/>
              <a:sym typeface="Libre Franklin"/>
            </a:endParaRPr>
          </a:p>
        </p:txBody>
      </p:sp>
      <p:sp>
        <p:nvSpPr>
          <p:cNvPr id="530" name="Google Shape;530;g101c0626614_0_449"/>
          <p:cNvSpPr/>
          <p:nvPr/>
        </p:nvSpPr>
        <p:spPr>
          <a:xfrm>
            <a:off x="2089216" y="5002785"/>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4</a:t>
            </a:r>
            <a:endParaRPr sz="2500" i="0" u="none" strike="noStrike" cap="none">
              <a:solidFill>
                <a:srgbClr val="FFFFFF"/>
              </a:solidFill>
              <a:latin typeface="Libre Franklin"/>
              <a:ea typeface="Libre Franklin"/>
              <a:cs typeface="Libre Franklin"/>
              <a:sym typeface="Libre Franklin"/>
            </a:endParaRPr>
          </a:p>
        </p:txBody>
      </p:sp>
      <p:sp>
        <p:nvSpPr>
          <p:cNvPr id="531" name="Google Shape;531;g101c0626614_0_449"/>
          <p:cNvSpPr txBox="1"/>
          <p:nvPr/>
        </p:nvSpPr>
        <p:spPr>
          <a:xfrm>
            <a:off x="2901900" y="3897717"/>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Rigid barriers to data and reform</a:t>
            </a:r>
            <a:endParaRPr sz="2100" b="1">
              <a:latin typeface="Libre Franklin"/>
              <a:ea typeface="Libre Franklin"/>
              <a:cs typeface="Libre Franklin"/>
              <a:sym typeface="Libre Franklin"/>
            </a:endParaRPr>
          </a:p>
        </p:txBody>
      </p:sp>
      <p:sp>
        <p:nvSpPr>
          <p:cNvPr id="532" name="Google Shape;532;g101c0626614_0_449"/>
          <p:cNvSpPr txBox="1"/>
          <p:nvPr/>
        </p:nvSpPr>
        <p:spPr>
          <a:xfrm>
            <a:off x="2901900" y="1675983"/>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Underreporting in-custody deaths</a:t>
            </a:r>
            <a:endParaRPr sz="2100" b="1">
              <a:latin typeface="Libre Franklin"/>
              <a:ea typeface="Libre Franklin"/>
              <a:cs typeface="Libre Franklin"/>
              <a:sym typeface="Libre Franklin"/>
            </a:endParaRPr>
          </a:p>
        </p:txBody>
      </p:sp>
      <p:sp>
        <p:nvSpPr>
          <p:cNvPr id="533" name="Google Shape;533;g101c0626614_0_449"/>
          <p:cNvSpPr txBox="1"/>
          <p:nvPr/>
        </p:nvSpPr>
        <p:spPr>
          <a:xfrm>
            <a:off x="2901900" y="2776783"/>
            <a:ext cx="69600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Injuries are vastly undercounted</a:t>
            </a:r>
            <a:endParaRPr sz="2100" b="1">
              <a:latin typeface="Libre Franklin"/>
              <a:ea typeface="Libre Franklin"/>
              <a:cs typeface="Libre Franklin"/>
              <a:sym typeface="Libre Franklin"/>
            </a:endParaRPr>
          </a:p>
        </p:txBody>
      </p:sp>
      <p:sp>
        <p:nvSpPr>
          <p:cNvPr id="534" name="Google Shape;534;g101c0626614_0_449"/>
          <p:cNvSpPr/>
          <p:nvPr/>
        </p:nvSpPr>
        <p:spPr>
          <a:xfrm>
            <a:off x="400933" y="1082517"/>
            <a:ext cx="9807900" cy="63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5" name="Google Shape;535;g101c0626614_0_449"/>
          <p:cNvSpPr/>
          <p:nvPr/>
        </p:nvSpPr>
        <p:spPr>
          <a:xfrm>
            <a:off x="0" y="0"/>
            <a:ext cx="951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Libre Franklin"/>
              <a:ea typeface="Libre Franklin"/>
              <a:cs typeface="Libre Franklin"/>
              <a:sym typeface="Libre Franklin"/>
            </a:endParaRPr>
          </a:p>
        </p:txBody>
      </p:sp>
      <p:sp>
        <p:nvSpPr>
          <p:cNvPr id="536" name="Google Shape;536;g101c0626614_0_449"/>
          <p:cNvSpPr txBox="1"/>
          <p:nvPr/>
        </p:nvSpPr>
        <p:spPr>
          <a:xfrm>
            <a:off x="2901900" y="5018633"/>
            <a:ext cx="6960000" cy="892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Insufficient understanding of social harms / more nuance is needed</a:t>
            </a:r>
            <a:endParaRPr sz="2100" b="1">
              <a:latin typeface="Libre Franklin"/>
              <a:ea typeface="Libre Franklin"/>
              <a:cs typeface="Libre Franklin"/>
              <a:sym typeface="Libre Franklin"/>
            </a:endParaRPr>
          </a:p>
        </p:txBody>
      </p:sp>
      <p:sp>
        <p:nvSpPr>
          <p:cNvPr id="537" name="Google Shape;537;g101c0626614_0_449"/>
          <p:cNvSpPr txBox="1">
            <a:spLocks noGrp="1"/>
          </p:cNvSpPr>
          <p:nvPr>
            <p:ph type="sldNum" idx="12"/>
          </p:nvPr>
        </p:nvSpPr>
        <p:spPr>
          <a:xfrm>
            <a:off x="95210" y="6219422"/>
            <a:ext cx="731700" cy="52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57"/>
        <p:cNvGrpSpPr/>
        <p:nvPr/>
      </p:nvGrpSpPr>
      <p:grpSpPr>
        <a:xfrm>
          <a:off x="0" y="0"/>
          <a:ext cx="0" cy="0"/>
          <a:chOff x="0" y="0"/>
          <a:chExt cx="0" cy="0"/>
        </a:xfrm>
      </p:grpSpPr>
      <p:sp>
        <p:nvSpPr>
          <p:cNvPr id="358" name="Google Shape;358;p2"/>
          <p:cNvSpPr txBox="1">
            <a:spLocks noGrp="1"/>
          </p:cNvSpPr>
          <p:nvPr>
            <p:ph type="title"/>
          </p:nvPr>
        </p:nvSpPr>
        <p:spPr>
          <a:xfrm>
            <a:off x="480720" y="444209"/>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Libre Franklin Medium"/>
              <a:buNone/>
            </a:pPr>
            <a:r>
              <a:rPr lang="en-US" sz="4800" dirty="0">
                <a:solidFill>
                  <a:schemeClr val="lt1"/>
                </a:solidFill>
              </a:rPr>
              <a:t>Criminal Justice in the Age of George Floyd</a:t>
            </a:r>
            <a:endParaRPr dirty="0"/>
          </a:p>
        </p:txBody>
      </p:sp>
      <p:sp>
        <p:nvSpPr>
          <p:cNvPr id="359" name="Google Shape;359;p2"/>
          <p:cNvSpPr txBox="1">
            <a:spLocks noGrp="1"/>
          </p:cNvSpPr>
          <p:nvPr>
            <p:ph type="body" idx="1"/>
          </p:nvPr>
        </p:nvSpPr>
        <p:spPr>
          <a:xfrm>
            <a:off x="480720" y="3323934"/>
            <a:ext cx="10515600" cy="22136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lang="en-US" dirty="0"/>
          </a:p>
          <a:p>
            <a:pPr marL="0" lvl="0" indent="0" algn="l" rtl="0">
              <a:lnSpc>
                <a:spcPct val="90000"/>
              </a:lnSpc>
              <a:spcBef>
                <a:spcPts val="0"/>
              </a:spcBef>
              <a:spcAft>
                <a:spcPts val="0"/>
              </a:spcAft>
              <a:buClr>
                <a:srgbClr val="888888"/>
              </a:buClr>
              <a:buSzPts val="2400"/>
              <a:buNone/>
            </a:pPr>
            <a:r>
              <a:rPr lang="en-US" dirty="0"/>
              <a:t>National Press Foundation</a:t>
            </a:r>
            <a:endParaRPr dirty="0"/>
          </a:p>
          <a:p>
            <a:pPr marL="0" lvl="0" indent="0" algn="l" rtl="0">
              <a:lnSpc>
                <a:spcPct val="90000"/>
              </a:lnSpc>
              <a:spcBef>
                <a:spcPts val="0"/>
              </a:spcBef>
              <a:spcAft>
                <a:spcPts val="0"/>
              </a:spcAft>
              <a:buClr>
                <a:srgbClr val="888888"/>
              </a:buClr>
              <a:buSzPts val="2400"/>
              <a:buNone/>
            </a:pPr>
            <a:r>
              <a:rPr lang="en-US" dirty="0"/>
              <a:t>November 15, 2021 </a:t>
            </a:r>
          </a:p>
          <a:p>
            <a:pPr marL="0" lvl="0" indent="0" algn="l" rtl="0">
              <a:lnSpc>
                <a:spcPct val="90000"/>
              </a:lnSpc>
              <a:spcBef>
                <a:spcPts val="0"/>
              </a:spcBef>
              <a:spcAft>
                <a:spcPts val="0"/>
              </a:spcAft>
              <a:buClr>
                <a:srgbClr val="888888"/>
              </a:buClr>
              <a:buSzPts val="2400"/>
              <a:buNone/>
            </a:pPr>
            <a:endParaRPr lang="en-US" dirty="0"/>
          </a:p>
          <a:p>
            <a:pPr marL="0" lvl="0" indent="0" algn="l" rtl="0">
              <a:lnSpc>
                <a:spcPct val="90000"/>
              </a:lnSpc>
              <a:spcBef>
                <a:spcPts val="0"/>
              </a:spcBef>
              <a:spcAft>
                <a:spcPts val="0"/>
              </a:spcAft>
              <a:buClr>
                <a:srgbClr val="888888"/>
              </a:buClr>
              <a:buSzPts val="2400"/>
              <a:buNone/>
            </a:pPr>
            <a:r>
              <a:rPr lang="en-US" dirty="0"/>
              <a:t>Walter Katz, Vice President of Criminal Justice</a:t>
            </a:r>
          </a:p>
          <a:p>
            <a:pPr marL="0" lvl="0" indent="0" algn="l" rtl="0">
              <a:lnSpc>
                <a:spcPct val="90000"/>
              </a:lnSpc>
              <a:spcBef>
                <a:spcPts val="0"/>
              </a:spcBef>
              <a:spcAft>
                <a:spcPts val="0"/>
              </a:spcAft>
              <a:buClr>
                <a:srgbClr val="888888"/>
              </a:buClr>
              <a:buSzPts val="2400"/>
              <a:buNone/>
            </a:pPr>
            <a:r>
              <a:rPr lang="en-US" dirty="0"/>
              <a:t>@wkatz_1</a:t>
            </a:r>
          </a:p>
        </p:txBody>
      </p:sp>
      <p:pic>
        <p:nvPicPr>
          <p:cNvPr id="360" name="Google Shape;360;p2"/>
          <p:cNvPicPr preferRelativeResize="0"/>
          <p:nvPr/>
        </p:nvPicPr>
        <p:blipFill rotWithShape="1">
          <a:blip r:embed="rId3">
            <a:alphaModFix/>
          </a:blip>
          <a:srcRect/>
          <a:stretch/>
        </p:blipFill>
        <p:spPr>
          <a:xfrm>
            <a:off x="11339169" y="6009029"/>
            <a:ext cx="621792" cy="6217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g101c0626614_0_466"/>
          <p:cNvPicPr preferRelativeResize="0"/>
          <p:nvPr/>
        </p:nvPicPr>
        <p:blipFill rotWithShape="1">
          <a:blip r:embed="rId3">
            <a:alphaModFix/>
          </a:blip>
          <a:srcRect/>
          <a:stretch/>
        </p:blipFill>
        <p:spPr>
          <a:xfrm>
            <a:off x="11436700" y="6091833"/>
            <a:ext cx="586368" cy="586367"/>
          </a:xfrm>
          <a:prstGeom prst="rect">
            <a:avLst/>
          </a:prstGeom>
          <a:noFill/>
          <a:ln>
            <a:noFill/>
          </a:ln>
        </p:spPr>
      </p:pic>
      <p:sp>
        <p:nvSpPr>
          <p:cNvPr id="543" name="Google Shape;543;g101c0626614_0_466"/>
          <p:cNvSpPr txBox="1"/>
          <p:nvPr/>
        </p:nvSpPr>
        <p:spPr>
          <a:xfrm>
            <a:off x="400933" y="400933"/>
            <a:ext cx="35136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ibre Franklin"/>
              <a:ea typeface="Libre Franklin"/>
              <a:cs typeface="Libre Franklin"/>
              <a:sym typeface="Libre Franklin"/>
            </a:endParaRPr>
          </a:p>
        </p:txBody>
      </p:sp>
      <p:sp>
        <p:nvSpPr>
          <p:cNvPr id="544" name="Google Shape;544;g101c0626614_0_466"/>
          <p:cNvSpPr txBox="1"/>
          <p:nvPr/>
        </p:nvSpPr>
        <p:spPr>
          <a:xfrm>
            <a:off x="493833" y="364967"/>
            <a:ext cx="9715200" cy="7449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1500"/>
              <a:buFont typeface="Arial"/>
              <a:buNone/>
            </a:pPr>
            <a:r>
              <a:rPr lang="en-US" sz="3600" b="1">
                <a:solidFill>
                  <a:schemeClr val="dk1"/>
                </a:solidFill>
                <a:latin typeface="Libre Franklin"/>
                <a:ea typeface="Libre Franklin"/>
                <a:cs typeface="Libre Franklin"/>
                <a:sym typeface="Libre Franklin"/>
              </a:rPr>
              <a:t>A Path Forward</a:t>
            </a:r>
            <a:endParaRPr sz="1900" b="1" i="1">
              <a:solidFill>
                <a:schemeClr val="lt1"/>
              </a:solidFill>
            </a:endParaRPr>
          </a:p>
        </p:txBody>
      </p:sp>
      <p:sp>
        <p:nvSpPr>
          <p:cNvPr id="545" name="Google Shape;545;g101c0626614_0_466"/>
          <p:cNvSpPr/>
          <p:nvPr/>
        </p:nvSpPr>
        <p:spPr>
          <a:xfrm>
            <a:off x="2089199" y="167020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1</a:t>
            </a:r>
            <a:endParaRPr sz="2500" i="0" u="none" strike="noStrike" cap="none">
              <a:solidFill>
                <a:srgbClr val="FFFFFF"/>
              </a:solidFill>
              <a:latin typeface="Libre Franklin"/>
              <a:ea typeface="Libre Franklin"/>
              <a:cs typeface="Libre Franklin"/>
              <a:sym typeface="Libre Franklin"/>
            </a:endParaRPr>
          </a:p>
        </p:txBody>
      </p:sp>
      <p:sp>
        <p:nvSpPr>
          <p:cNvPr id="546" name="Google Shape;546;g101c0626614_0_466"/>
          <p:cNvSpPr/>
          <p:nvPr/>
        </p:nvSpPr>
        <p:spPr>
          <a:xfrm>
            <a:off x="2089216" y="2781051"/>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2</a:t>
            </a:r>
            <a:endParaRPr sz="2500" i="0" u="none" strike="noStrike" cap="none">
              <a:solidFill>
                <a:srgbClr val="FFFFFF"/>
              </a:solidFill>
              <a:latin typeface="Libre Franklin"/>
              <a:ea typeface="Libre Franklin"/>
              <a:cs typeface="Libre Franklin"/>
              <a:sym typeface="Libre Franklin"/>
            </a:endParaRPr>
          </a:p>
        </p:txBody>
      </p:sp>
      <p:sp>
        <p:nvSpPr>
          <p:cNvPr id="547" name="Google Shape;547;g101c0626614_0_466"/>
          <p:cNvSpPr/>
          <p:nvPr/>
        </p:nvSpPr>
        <p:spPr>
          <a:xfrm>
            <a:off x="2089199" y="3891935"/>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3</a:t>
            </a:r>
            <a:endParaRPr sz="2500" i="0" u="none" strike="noStrike" cap="none">
              <a:solidFill>
                <a:srgbClr val="FFFFFF"/>
              </a:solidFill>
              <a:latin typeface="Libre Franklin"/>
              <a:ea typeface="Libre Franklin"/>
              <a:cs typeface="Libre Franklin"/>
              <a:sym typeface="Libre Franklin"/>
            </a:endParaRPr>
          </a:p>
        </p:txBody>
      </p:sp>
      <p:sp>
        <p:nvSpPr>
          <p:cNvPr id="548" name="Google Shape;548;g101c0626614_0_466"/>
          <p:cNvSpPr/>
          <p:nvPr/>
        </p:nvSpPr>
        <p:spPr>
          <a:xfrm>
            <a:off x="2089216" y="5002785"/>
            <a:ext cx="632100" cy="5865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500">
                <a:solidFill>
                  <a:srgbClr val="FFFFFF"/>
                </a:solidFill>
                <a:latin typeface="Libre Franklin"/>
                <a:ea typeface="Libre Franklin"/>
                <a:cs typeface="Libre Franklin"/>
                <a:sym typeface="Libre Franklin"/>
              </a:rPr>
              <a:t>4</a:t>
            </a:r>
            <a:endParaRPr sz="2500" i="0" u="none" strike="noStrike" cap="none">
              <a:solidFill>
                <a:srgbClr val="FFFFFF"/>
              </a:solidFill>
              <a:latin typeface="Libre Franklin"/>
              <a:ea typeface="Libre Franklin"/>
              <a:cs typeface="Libre Franklin"/>
              <a:sym typeface="Libre Franklin"/>
            </a:endParaRPr>
          </a:p>
        </p:txBody>
      </p:sp>
      <p:sp>
        <p:nvSpPr>
          <p:cNvPr id="549" name="Google Shape;549;g101c0626614_0_466"/>
          <p:cNvSpPr txBox="1"/>
          <p:nvPr/>
        </p:nvSpPr>
        <p:spPr>
          <a:xfrm>
            <a:off x="2901900" y="4844583"/>
            <a:ext cx="5560800" cy="892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Build understanding of the mechanisms to reform and alternative responses</a:t>
            </a:r>
            <a:endParaRPr sz="2100" b="1">
              <a:latin typeface="Libre Franklin"/>
              <a:ea typeface="Libre Franklin"/>
              <a:cs typeface="Libre Franklin"/>
              <a:sym typeface="Libre Franklin"/>
            </a:endParaRPr>
          </a:p>
        </p:txBody>
      </p:sp>
      <p:sp>
        <p:nvSpPr>
          <p:cNvPr id="550" name="Google Shape;550;g101c0626614_0_466"/>
          <p:cNvSpPr txBox="1"/>
          <p:nvPr/>
        </p:nvSpPr>
        <p:spPr>
          <a:xfrm>
            <a:off x="2901900" y="1675983"/>
            <a:ext cx="55608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Identify reporting gaps</a:t>
            </a:r>
            <a:endParaRPr sz="2100" b="1">
              <a:latin typeface="Libre Franklin"/>
              <a:ea typeface="Libre Franklin"/>
              <a:cs typeface="Libre Franklin"/>
              <a:sym typeface="Libre Franklin"/>
            </a:endParaRPr>
          </a:p>
        </p:txBody>
      </p:sp>
      <p:sp>
        <p:nvSpPr>
          <p:cNvPr id="551" name="Google Shape;551;g101c0626614_0_466"/>
          <p:cNvSpPr txBox="1"/>
          <p:nvPr/>
        </p:nvSpPr>
        <p:spPr>
          <a:xfrm>
            <a:off x="2901900" y="2776783"/>
            <a:ext cx="69600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latin typeface="Libre Franklin"/>
                <a:ea typeface="Libre Franklin"/>
                <a:cs typeface="Libre Franklin"/>
                <a:sym typeface="Libre Franklin"/>
              </a:rPr>
              <a:t>Build administrative data infrastructure</a:t>
            </a:r>
            <a:endParaRPr sz="2100" b="1">
              <a:latin typeface="Libre Franklin"/>
              <a:ea typeface="Libre Franklin"/>
              <a:cs typeface="Libre Franklin"/>
              <a:sym typeface="Libre Franklin"/>
            </a:endParaRPr>
          </a:p>
        </p:txBody>
      </p:sp>
      <p:sp>
        <p:nvSpPr>
          <p:cNvPr id="552" name="Google Shape;552;g101c0626614_0_466"/>
          <p:cNvSpPr/>
          <p:nvPr/>
        </p:nvSpPr>
        <p:spPr>
          <a:xfrm>
            <a:off x="400933" y="1082517"/>
            <a:ext cx="9807900" cy="63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3" name="Google Shape;553;g101c0626614_0_466"/>
          <p:cNvSpPr/>
          <p:nvPr/>
        </p:nvSpPr>
        <p:spPr>
          <a:xfrm>
            <a:off x="0" y="0"/>
            <a:ext cx="951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Libre Franklin"/>
              <a:ea typeface="Libre Franklin"/>
              <a:cs typeface="Libre Franklin"/>
              <a:sym typeface="Libre Franklin"/>
            </a:endParaRPr>
          </a:p>
        </p:txBody>
      </p:sp>
      <p:sp>
        <p:nvSpPr>
          <p:cNvPr id="554" name="Google Shape;554;g101c0626614_0_466"/>
          <p:cNvSpPr txBox="1"/>
          <p:nvPr/>
        </p:nvSpPr>
        <p:spPr>
          <a:xfrm>
            <a:off x="2901900" y="3689167"/>
            <a:ext cx="6960000" cy="1215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1"/>
              </a:buClr>
              <a:buSzPts val="1500"/>
              <a:buFont typeface="Arial"/>
              <a:buNone/>
            </a:pPr>
            <a:r>
              <a:rPr lang="en-US" sz="2100" b="1">
                <a:solidFill>
                  <a:schemeClr val="dk1"/>
                </a:solidFill>
                <a:latin typeface="Libre Franklin"/>
                <a:ea typeface="Libre Franklin"/>
                <a:cs typeface="Libre Franklin"/>
                <a:sym typeface="Libre Franklin"/>
              </a:rPr>
              <a:t>Increase emphasis on understanding social harms through qualitative research</a:t>
            </a:r>
            <a:endParaRPr sz="2100" b="1">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2100" b="1">
              <a:latin typeface="Libre Franklin"/>
              <a:ea typeface="Libre Franklin"/>
              <a:cs typeface="Libre Franklin"/>
              <a:sym typeface="Libre Franklin"/>
            </a:endParaRPr>
          </a:p>
        </p:txBody>
      </p:sp>
      <p:sp>
        <p:nvSpPr>
          <p:cNvPr id="555" name="Google Shape;555;g101c0626614_0_466"/>
          <p:cNvSpPr txBox="1">
            <a:spLocks noGrp="1"/>
          </p:cNvSpPr>
          <p:nvPr>
            <p:ph type="sldNum" idx="12"/>
          </p:nvPr>
        </p:nvSpPr>
        <p:spPr>
          <a:xfrm>
            <a:off x="95210" y="6219422"/>
            <a:ext cx="731700" cy="52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g101c0626614_0_466"/>
          <p:cNvPicPr preferRelativeResize="0"/>
          <p:nvPr/>
        </p:nvPicPr>
        <p:blipFill rotWithShape="1">
          <a:blip r:embed="rId3">
            <a:alphaModFix/>
          </a:blip>
          <a:srcRect/>
          <a:stretch/>
        </p:blipFill>
        <p:spPr>
          <a:xfrm>
            <a:off x="11436700" y="6091833"/>
            <a:ext cx="586368" cy="586367"/>
          </a:xfrm>
          <a:prstGeom prst="rect">
            <a:avLst/>
          </a:prstGeom>
          <a:noFill/>
          <a:ln>
            <a:noFill/>
          </a:ln>
        </p:spPr>
      </p:pic>
      <p:sp>
        <p:nvSpPr>
          <p:cNvPr id="543" name="Google Shape;543;g101c0626614_0_466"/>
          <p:cNvSpPr txBox="1"/>
          <p:nvPr/>
        </p:nvSpPr>
        <p:spPr>
          <a:xfrm>
            <a:off x="400933" y="400933"/>
            <a:ext cx="35136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ibre Franklin"/>
              <a:ea typeface="Libre Franklin"/>
              <a:cs typeface="Libre Franklin"/>
              <a:sym typeface="Libre Franklin"/>
            </a:endParaRPr>
          </a:p>
        </p:txBody>
      </p:sp>
      <p:sp>
        <p:nvSpPr>
          <p:cNvPr id="544" name="Google Shape;544;g101c0626614_0_466"/>
          <p:cNvSpPr txBox="1"/>
          <p:nvPr/>
        </p:nvSpPr>
        <p:spPr>
          <a:xfrm>
            <a:off x="493833" y="364967"/>
            <a:ext cx="9715200" cy="7449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1500"/>
              <a:buFont typeface="Arial"/>
              <a:buNone/>
            </a:pPr>
            <a:r>
              <a:rPr lang="en-US" sz="3600" b="1" dirty="0">
                <a:solidFill>
                  <a:schemeClr val="dk1"/>
                </a:solidFill>
                <a:latin typeface="Libre Franklin"/>
                <a:ea typeface="Libre Franklin"/>
                <a:cs typeface="Libre Franklin"/>
                <a:sym typeface="Libre Franklin"/>
              </a:rPr>
              <a:t>Case Study: Decertification</a:t>
            </a:r>
            <a:endParaRPr sz="1900" b="1" i="1" dirty="0">
              <a:solidFill>
                <a:schemeClr val="lt1"/>
              </a:solidFill>
            </a:endParaRPr>
          </a:p>
        </p:txBody>
      </p:sp>
      <p:sp>
        <p:nvSpPr>
          <p:cNvPr id="552" name="Google Shape;552;g101c0626614_0_466"/>
          <p:cNvSpPr/>
          <p:nvPr/>
        </p:nvSpPr>
        <p:spPr>
          <a:xfrm>
            <a:off x="400933" y="1082517"/>
            <a:ext cx="9807900" cy="63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3" name="Google Shape;553;g101c0626614_0_466"/>
          <p:cNvSpPr/>
          <p:nvPr/>
        </p:nvSpPr>
        <p:spPr>
          <a:xfrm>
            <a:off x="0" y="0"/>
            <a:ext cx="951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Libre Franklin"/>
              <a:ea typeface="Libre Franklin"/>
              <a:cs typeface="Libre Franklin"/>
              <a:sym typeface="Libre Franklin"/>
            </a:endParaRPr>
          </a:p>
        </p:txBody>
      </p:sp>
      <p:sp>
        <p:nvSpPr>
          <p:cNvPr id="555" name="Google Shape;555;g101c0626614_0_466"/>
          <p:cNvSpPr txBox="1">
            <a:spLocks noGrp="1"/>
          </p:cNvSpPr>
          <p:nvPr>
            <p:ph type="sldNum" idx="12"/>
          </p:nvPr>
        </p:nvSpPr>
        <p:spPr>
          <a:xfrm>
            <a:off x="95210" y="6219422"/>
            <a:ext cx="731700" cy="52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21</a:t>
            </a:fld>
            <a:endParaRPr/>
          </a:p>
        </p:txBody>
      </p:sp>
      <p:pic>
        <p:nvPicPr>
          <p:cNvPr id="4" name="Picture 3">
            <a:extLst>
              <a:ext uri="{FF2B5EF4-FFF2-40B4-BE49-F238E27FC236}">
                <a16:creationId xmlns:a16="http://schemas.microsoft.com/office/drawing/2014/main" id="{2C75E4E1-9F77-FD43-B4CD-4925CAABE586}"/>
              </a:ext>
            </a:extLst>
          </p:cNvPr>
          <p:cNvPicPr>
            <a:picLocks noChangeAspect="1"/>
          </p:cNvPicPr>
          <p:nvPr/>
        </p:nvPicPr>
        <p:blipFill>
          <a:blip r:embed="rId4"/>
          <a:stretch>
            <a:fillRect/>
          </a:stretch>
        </p:blipFill>
        <p:spPr>
          <a:xfrm>
            <a:off x="589945" y="4125912"/>
            <a:ext cx="9620099" cy="2299594"/>
          </a:xfrm>
          <a:prstGeom prst="rect">
            <a:avLst/>
          </a:prstGeom>
        </p:spPr>
      </p:pic>
      <p:pic>
        <p:nvPicPr>
          <p:cNvPr id="6" name="Picture 5">
            <a:extLst>
              <a:ext uri="{FF2B5EF4-FFF2-40B4-BE49-F238E27FC236}">
                <a16:creationId xmlns:a16="http://schemas.microsoft.com/office/drawing/2014/main" id="{1F89D55E-8DBB-4A45-B9F0-2801C3F9455F}"/>
              </a:ext>
            </a:extLst>
          </p:cNvPr>
          <p:cNvPicPr>
            <a:picLocks noChangeAspect="1"/>
          </p:cNvPicPr>
          <p:nvPr/>
        </p:nvPicPr>
        <p:blipFill>
          <a:blip r:embed="rId5"/>
          <a:stretch>
            <a:fillRect/>
          </a:stretch>
        </p:blipFill>
        <p:spPr>
          <a:xfrm>
            <a:off x="400933" y="1252652"/>
            <a:ext cx="6293781" cy="2635910"/>
          </a:xfrm>
          <a:prstGeom prst="rect">
            <a:avLst/>
          </a:prstGeom>
        </p:spPr>
      </p:pic>
      <p:sp>
        <p:nvSpPr>
          <p:cNvPr id="21" name="Google Shape;552;g101c0626614_0_466">
            <a:extLst>
              <a:ext uri="{FF2B5EF4-FFF2-40B4-BE49-F238E27FC236}">
                <a16:creationId xmlns:a16="http://schemas.microsoft.com/office/drawing/2014/main" id="{306E98D5-7DA9-7F49-972F-505BF99409C2}"/>
              </a:ext>
            </a:extLst>
          </p:cNvPr>
          <p:cNvSpPr/>
          <p:nvPr/>
        </p:nvSpPr>
        <p:spPr>
          <a:xfrm>
            <a:off x="400933" y="4023492"/>
            <a:ext cx="9807900" cy="63300"/>
          </a:xfrm>
          <a:prstGeom prst="roundRect">
            <a:avLst>
              <a:gd name="adj" fmla="val 16667"/>
            </a:avLst>
          </a:prstGeom>
          <a:solidFill>
            <a:schemeClr val="tx2"/>
          </a:solidFill>
          <a:ln w="3175" cap="flat" cmpd="sng">
            <a:no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53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9"/>
        <p:cNvGrpSpPr/>
        <p:nvPr/>
      </p:nvGrpSpPr>
      <p:grpSpPr>
        <a:xfrm>
          <a:off x="0" y="0"/>
          <a:ext cx="0" cy="0"/>
          <a:chOff x="0" y="0"/>
          <a:chExt cx="0" cy="0"/>
        </a:xfrm>
      </p:grpSpPr>
      <p:sp>
        <p:nvSpPr>
          <p:cNvPr id="560" name="Google Shape;560;p17"/>
          <p:cNvSpPr txBox="1">
            <a:spLocks noGrp="1"/>
          </p:cNvSpPr>
          <p:nvPr>
            <p:ph type="title"/>
          </p:nvPr>
        </p:nvSpPr>
        <p:spPr>
          <a:xfrm>
            <a:off x="513377" y="2661557"/>
            <a:ext cx="10515600" cy="15348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Libre Franklin Medium"/>
              <a:buNone/>
            </a:pPr>
            <a:r>
              <a:rPr lang="en-US" sz="4800" dirty="0"/>
              <a:t>arnoldventures.org</a:t>
            </a:r>
            <a:endParaRPr dirty="0"/>
          </a:p>
        </p:txBody>
      </p:sp>
      <p:pic>
        <p:nvPicPr>
          <p:cNvPr id="561" name="Google Shape;561;p17"/>
          <p:cNvPicPr preferRelativeResize="0"/>
          <p:nvPr/>
        </p:nvPicPr>
        <p:blipFill rotWithShape="1">
          <a:blip r:embed="rId3">
            <a:alphaModFix/>
          </a:blip>
          <a:srcRect/>
          <a:stretch/>
        </p:blipFill>
        <p:spPr>
          <a:xfrm>
            <a:off x="11339169" y="6009029"/>
            <a:ext cx="621792" cy="621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4"/>
        <p:cNvGrpSpPr/>
        <p:nvPr/>
      </p:nvGrpSpPr>
      <p:grpSpPr>
        <a:xfrm>
          <a:off x="0" y="0"/>
          <a:ext cx="0" cy="0"/>
          <a:chOff x="0" y="0"/>
          <a:chExt cx="0" cy="0"/>
        </a:xfrm>
      </p:grpSpPr>
      <p:sp>
        <p:nvSpPr>
          <p:cNvPr id="365" name="Google Shape;365;p3"/>
          <p:cNvSpPr txBox="1">
            <a:spLocks noGrp="1"/>
          </p:cNvSpPr>
          <p:nvPr>
            <p:ph type="title"/>
          </p:nvPr>
        </p:nvSpPr>
        <p:spPr>
          <a:xfrm>
            <a:off x="480725" y="444200"/>
            <a:ext cx="10515600" cy="228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Libre Franklin Medium"/>
              <a:buNone/>
            </a:pPr>
            <a:r>
              <a:rPr lang="en-US"/>
              <a:t>Who we are.</a:t>
            </a:r>
            <a:endParaRPr/>
          </a:p>
        </p:txBody>
      </p:sp>
      <p:sp>
        <p:nvSpPr>
          <p:cNvPr id="366" name="Google Shape;366;p3"/>
          <p:cNvSpPr txBox="1">
            <a:spLocks noGrp="1"/>
          </p:cNvSpPr>
          <p:nvPr>
            <p:ph type="body" idx="1"/>
          </p:nvPr>
        </p:nvSpPr>
        <p:spPr>
          <a:xfrm>
            <a:off x="480725" y="3221050"/>
            <a:ext cx="10515600" cy="220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dirty="0">
                <a:solidFill>
                  <a:schemeClr val="dk1"/>
                </a:solidFill>
              </a:rPr>
              <a:t>Arnold Ventures is a philanthropy dedicated to tackling some of the most pressing problems in the United States with the core mission of investing in evidence-based solutions that maximize opportunity and minimize injustice.</a:t>
            </a:r>
            <a:endParaRPr dirty="0"/>
          </a:p>
        </p:txBody>
      </p:sp>
      <p:sp>
        <p:nvSpPr>
          <p:cNvPr id="367" name="Google Shape;367;p3"/>
          <p:cNvSpPr/>
          <p:nvPr/>
        </p:nvSpPr>
        <p:spPr>
          <a:xfrm>
            <a:off x="0" y="0"/>
            <a:ext cx="9509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368" name="Google Shape;368;p3"/>
          <p:cNvPicPr preferRelativeResize="0"/>
          <p:nvPr/>
        </p:nvPicPr>
        <p:blipFill rotWithShape="1">
          <a:blip r:embed="rId3">
            <a:alphaModFix/>
          </a:blip>
          <a:srcRect/>
          <a:stretch/>
        </p:blipFill>
        <p:spPr>
          <a:xfrm>
            <a:off x="11328378" y="6005476"/>
            <a:ext cx="630936" cy="6309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2"/>
        <p:cNvGrpSpPr/>
        <p:nvPr/>
      </p:nvGrpSpPr>
      <p:grpSpPr>
        <a:xfrm>
          <a:off x="0" y="0"/>
          <a:ext cx="0" cy="0"/>
          <a:chOff x="0" y="0"/>
          <a:chExt cx="0" cy="0"/>
        </a:xfrm>
      </p:grpSpPr>
      <p:sp>
        <p:nvSpPr>
          <p:cNvPr id="373" name="Google Shape;373;p4"/>
          <p:cNvSpPr txBox="1">
            <a:spLocks noGrp="1"/>
          </p:cNvSpPr>
          <p:nvPr>
            <p:ph type="title"/>
          </p:nvPr>
        </p:nvSpPr>
        <p:spPr>
          <a:xfrm>
            <a:off x="480725" y="444200"/>
            <a:ext cx="10515600" cy="228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Libre Franklin Medium"/>
              <a:buNone/>
            </a:pPr>
            <a:r>
              <a:rPr lang="en-US"/>
              <a:t>What we do.</a:t>
            </a:r>
            <a:endParaRPr/>
          </a:p>
        </p:txBody>
      </p:sp>
      <p:sp>
        <p:nvSpPr>
          <p:cNvPr id="374" name="Google Shape;374;p4"/>
          <p:cNvSpPr txBox="1">
            <a:spLocks noGrp="1"/>
          </p:cNvSpPr>
          <p:nvPr>
            <p:ph type="body" idx="1"/>
          </p:nvPr>
        </p:nvSpPr>
        <p:spPr>
          <a:xfrm>
            <a:off x="480720" y="3196259"/>
            <a:ext cx="10515600" cy="1705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sz="3000" dirty="0">
                <a:solidFill>
                  <a:schemeClr val="dk1"/>
                </a:solidFill>
              </a:rPr>
              <a:t>We invest in sustainable change, building it from the ground up based on research, deep thinking, and a strong foundation of evidence. We drive public conversation, craft policy, and inspire action through education and advocacy.</a:t>
            </a:r>
            <a:endParaRPr sz="3000" dirty="0"/>
          </a:p>
          <a:p>
            <a:pPr marL="0" lvl="0" indent="0" algn="l" rtl="0">
              <a:lnSpc>
                <a:spcPct val="90000"/>
              </a:lnSpc>
              <a:spcBef>
                <a:spcPts val="1000"/>
              </a:spcBef>
              <a:spcAft>
                <a:spcPts val="0"/>
              </a:spcAft>
              <a:buClr>
                <a:srgbClr val="7F7F7F"/>
              </a:buClr>
              <a:buSzPct val="100000"/>
              <a:buNone/>
            </a:pPr>
            <a:endParaRPr sz="2800" dirty="0">
              <a:solidFill>
                <a:schemeClr val="dk1"/>
              </a:solidFill>
            </a:endParaRPr>
          </a:p>
        </p:txBody>
      </p:sp>
      <p:sp>
        <p:nvSpPr>
          <p:cNvPr id="375" name="Google Shape;375;p4"/>
          <p:cNvSpPr/>
          <p:nvPr/>
        </p:nvSpPr>
        <p:spPr>
          <a:xfrm>
            <a:off x="0" y="0"/>
            <a:ext cx="9509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376" name="Google Shape;376;p4"/>
          <p:cNvPicPr preferRelativeResize="0"/>
          <p:nvPr/>
        </p:nvPicPr>
        <p:blipFill rotWithShape="1">
          <a:blip r:embed="rId3">
            <a:alphaModFix/>
          </a:blip>
          <a:srcRect/>
          <a:stretch/>
        </p:blipFill>
        <p:spPr>
          <a:xfrm>
            <a:off x="11328378" y="6005476"/>
            <a:ext cx="630936" cy="6309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01c0626614_0_113"/>
          <p:cNvSpPr txBox="1">
            <a:spLocks noGrp="1"/>
          </p:cNvSpPr>
          <p:nvPr>
            <p:ph type="title"/>
          </p:nvPr>
        </p:nvSpPr>
        <p:spPr>
          <a:xfrm>
            <a:off x="4152600" y="2522455"/>
            <a:ext cx="4280700" cy="498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Policing</a:t>
            </a:r>
            <a:r>
              <a:rPr lang="en-US">
                <a:latin typeface="Arial"/>
                <a:ea typeface="Arial"/>
                <a:cs typeface="Arial"/>
                <a:sym typeface="Arial"/>
              </a:rPr>
              <a:t> Framework</a:t>
            </a:r>
            <a:endParaRPr>
              <a:latin typeface="Arial"/>
              <a:ea typeface="Arial"/>
              <a:cs typeface="Arial"/>
              <a:sym typeface="Arial"/>
            </a:endParaRPr>
          </a:p>
        </p:txBody>
      </p:sp>
      <p:sp>
        <p:nvSpPr>
          <p:cNvPr id="383" name="Google Shape;383;g101c0626614_0_113"/>
          <p:cNvSpPr>
            <a:spLocks noGrp="1"/>
          </p:cNvSpPr>
          <p:nvPr>
            <p:ph type="pic" idx="2"/>
          </p:nvPr>
        </p:nvSpPr>
        <p:spPr>
          <a:xfrm>
            <a:off x="95100" y="0"/>
            <a:ext cx="12096900" cy="2246100"/>
          </a:xfrm>
          <a:prstGeom prst="rect">
            <a:avLst/>
          </a:prstGeom>
          <a:solidFill>
            <a:schemeClr val="dk2"/>
          </a:solidFill>
        </p:spPr>
        <p:txBody>
          <a:bodyPr spcFirstLastPara="1" wrap="square" lIns="91425" tIns="45700" rIns="91425" bIns="45700" anchor="t" anchorCtr="0">
            <a:noAutofit/>
          </a:bodyPr>
          <a:lstStyle/>
          <a:p>
            <a:pPr marL="0" lvl="0" indent="0" algn="l" rtl="0">
              <a:spcBef>
                <a:spcPts val="1100"/>
              </a:spcBef>
              <a:spcAft>
                <a:spcPts val="0"/>
              </a:spcAft>
              <a:buNone/>
            </a:pPr>
            <a:r>
              <a:rPr lang="en-US" sz="3600" b="1">
                <a:solidFill>
                  <a:schemeClr val="lt1"/>
                </a:solidFill>
                <a:latin typeface="Arial"/>
                <a:ea typeface="Arial"/>
                <a:cs typeface="Arial"/>
                <a:sym typeface="Arial"/>
              </a:rPr>
              <a:t>Policing Vision</a:t>
            </a:r>
            <a:endParaRPr>
              <a:solidFill>
                <a:schemeClr val="lt1"/>
              </a:solidFill>
              <a:latin typeface="Arial"/>
              <a:ea typeface="Arial"/>
              <a:cs typeface="Arial"/>
              <a:sym typeface="Arial"/>
            </a:endParaRPr>
          </a:p>
          <a:p>
            <a:pPr marL="0" marR="469900" lvl="0" indent="0" algn="l" rtl="0">
              <a:spcBef>
                <a:spcPts val="1100"/>
              </a:spcBef>
              <a:spcAft>
                <a:spcPts val="0"/>
              </a:spcAft>
              <a:buNone/>
            </a:pPr>
            <a:r>
              <a:rPr lang="en-US" sz="2500">
                <a:solidFill>
                  <a:schemeClr val="lt1"/>
                </a:solidFill>
                <a:latin typeface="Arial"/>
                <a:ea typeface="Arial"/>
                <a:cs typeface="Arial"/>
                <a:sym typeface="Arial"/>
              </a:rPr>
              <a:t>Advance reforms with the aim that</a:t>
            </a:r>
            <a:r>
              <a:rPr lang="en-US" sz="250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police act in service t</a:t>
            </a:r>
            <a:r>
              <a:rPr lang="en-US" sz="2500">
                <a:solidFill>
                  <a:schemeClr val="lt1"/>
                </a:solidFill>
                <a:latin typeface="Arial"/>
                <a:ea typeface="Arial"/>
                <a:cs typeface="Arial"/>
                <a:sym typeface="Arial"/>
              </a:rPr>
              <a:t>o their communities by promoting community safety with reverence for life and dignity and upholding constitutional and human rights of all persons regardless of race, ethnicity, identity, </a:t>
            </a:r>
            <a:r>
              <a:rPr lang="en-US" sz="2400">
                <a:solidFill>
                  <a:schemeClr val="lt1"/>
                </a:solidFill>
                <a:latin typeface="Arial"/>
                <a:ea typeface="Arial"/>
                <a:cs typeface="Arial"/>
                <a:sym typeface="Arial"/>
              </a:rPr>
              <a:t>or</a:t>
            </a:r>
            <a:r>
              <a:rPr lang="en-US" sz="2500">
                <a:solidFill>
                  <a:schemeClr val="lt1"/>
                </a:solidFill>
                <a:latin typeface="Arial"/>
                <a:ea typeface="Arial"/>
                <a:cs typeface="Arial"/>
                <a:sym typeface="Arial"/>
              </a:rPr>
              <a:t> economic status.</a:t>
            </a:r>
            <a:endParaRPr sz="3100">
              <a:solidFill>
                <a:schemeClr val="lt1"/>
              </a:solidFill>
              <a:latin typeface="Arial"/>
              <a:ea typeface="Arial"/>
              <a:cs typeface="Arial"/>
              <a:sym typeface="Arial"/>
            </a:endParaRPr>
          </a:p>
        </p:txBody>
      </p:sp>
      <p:sp>
        <p:nvSpPr>
          <p:cNvPr id="384" name="Google Shape;384;g101c0626614_0_113"/>
          <p:cNvSpPr txBox="1"/>
          <p:nvPr/>
        </p:nvSpPr>
        <p:spPr>
          <a:xfrm>
            <a:off x="2594433" y="3407026"/>
            <a:ext cx="2906700" cy="858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b="1"/>
              <a:t>Improving Police Accountability</a:t>
            </a:r>
            <a:endParaRPr sz="1500" b="1"/>
          </a:p>
        </p:txBody>
      </p:sp>
      <p:sp>
        <p:nvSpPr>
          <p:cNvPr id="385" name="Google Shape;385;g101c0626614_0_113"/>
          <p:cNvSpPr txBox="1"/>
          <p:nvPr/>
        </p:nvSpPr>
        <p:spPr>
          <a:xfrm>
            <a:off x="6412967" y="3386831"/>
            <a:ext cx="2906700" cy="858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b="1"/>
              <a:t>Community Safety</a:t>
            </a:r>
            <a:endParaRPr sz="1500" b="1"/>
          </a:p>
        </p:txBody>
      </p:sp>
      <p:sp>
        <p:nvSpPr>
          <p:cNvPr id="386" name="Google Shape;386;g101c0626614_0_113"/>
          <p:cNvSpPr txBox="1"/>
          <p:nvPr/>
        </p:nvSpPr>
        <p:spPr>
          <a:xfrm>
            <a:off x="6412975" y="4651156"/>
            <a:ext cx="2906700" cy="5595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b="1"/>
              <a:t>Crisis Response</a:t>
            </a:r>
            <a:endParaRPr sz="1500" b="1"/>
          </a:p>
        </p:txBody>
      </p:sp>
      <p:sp>
        <p:nvSpPr>
          <p:cNvPr id="387" name="Google Shape;387;g101c0626614_0_113"/>
          <p:cNvSpPr txBox="1"/>
          <p:nvPr/>
        </p:nvSpPr>
        <p:spPr>
          <a:xfrm>
            <a:off x="6412966" y="5433206"/>
            <a:ext cx="2906700" cy="5595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b="1"/>
              <a:t>Violence Reduction</a:t>
            </a:r>
            <a:endParaRPr sz="1500" b="1"/>
          </a:p>
        </p:txBody>
      </p:sp>
      <p:sp>
        <p:nvSpPr>
          <p:cNvPr id="388" name="Google Shape;388;g101c0626614_0_113"/>
          <p:cNvSpPr txBox="1"/>
          <p:nvPr/>
        </p:nvSpPr>
        <p:spPr>
          <a:xfrm>
            <a:off x="2629433" y="4651156"/>
            <a:ext cx="2836800" cy="5595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b="1"/>
              <a:t>Structural Barriers</a:t>
            </a:r>
            <a:endParaRPr sz="1500" b="1"/>
          </a:p>
        </p:txBody>
      </p:sp>
      <p:sp>
        <p:nvSpPr>
          <p:cNvPr id="389" name="Google Shape;389;g101c0626614_0_113"/>
          <p:cNvSpPr txBox="1"/>
          <p:nvPr/>
        </p:nvSpPr>
        <p:spPr>
          <a:xfrm>
            <a:off x="436233" y="3015233"/>
            <a:ext cx="2123100" cy="103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i="1"/>
              <a:t>Issue Areas</a:t>
            </a:r>
            <a:endParaRPr sz="1600" i="1"/>
          </a:p>
        </p:txBody>
      </p:sp>
      <p:sp>
        <p:nvSpPr>
          <p:cNvPr id="390" name="Google Shape;390;g101c0626614_0_113"/>
          <p:cNvSpPr txBox="1"/>
          <p:nvPr/>
        </p:nvSpPr>
        <p:spPr>
          <a:xfrm>
            <a:off x="438200" y="4384309"/>
            <a:ext cx="1308300" cy="103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i="1"/>
              <a:t>Portfolios</a:t>
            </a:r>
            <a:endParaRPr sz="1600" i="1"/>
          </a:p>
        </p:txBody>
      </p:sp>
      <p:sp>
        <p:nvSpPr>
          <p:cNvPr id="391" name="Google Shape;391;g101c0626614_0_113"/>
          <p:cNvSpPr txBox="1"/>
          <p:nvPr/>
        </p:nvSpPr>
        <p:spPr>
          <a:xfrm>
            <a:off x="6412975" y="6215256"/>
            <a:ext cx="2906700" cy="5595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500" b="1"/>
              <a:t>Gun Violence Research</a:t>
            </a:r>
            <a:endParaRPr sz="1500" b="1"/>
          </a:p>
        </p:txBody>
      </p:sp>
      <p:cxnSp>
        <p:nvCxnSpPr>
          <p:cNvPr id="392" name="Google Shape;392;g101c0626614_0_113"/>
          <p:cNvCxnSpPr/>
          <p:nvPr/>
        </p:nvCxnSpPr>
        <p:spPr>
          <a:xfrm rot="10800000">
            <a:off x="5939600" y="3244733"/>
            <a:ext cx="0" cy="3361500"/>
          </a:xfrm>
          <a:prstGeom prst="straightConnector1">
            <a:avLst/>
          </a:prstGeom>
          <a:noFill/>
          <a:ln w="9525" cap="flat" cmpd="sng">
            <a:solidFill>
              <a:srgbClr val="CCCCCC"/>
            </a:solidFill>
            <a:prstDash val="solid"/>
            <a:round/>
            <a:headEnd type="none" w="med" len="med"/>
            <a:tailEnd type="none" w="med" len="med"/>
          </a:ln>
        </p:spPr>
      </p:cxnSp>
      <p:sp>
        <p:nvSpPr>
          <p:cNvPr id="393" name="Google Shape;393;g101c0626614_0_113"/>
          <p:cNvSpPr txBox="1">
            <a:spLocks noGrp="1"/>
          </p:cNvSpPr>
          <p:nvPr>
            <p:ph type="sldNum" idx="12"/>
          </p:nvPr>
        </p:nvSpPr>
        <p:spPr>
          <a:xfrm>
            <a:off x="249326" y="6312459"/>
            <a:ext cx="566700" cy="3651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pic>
        <p:nvPicPr>
          <p:cNvPr id="394" name="Google Shape;394;g101c0626614_0_113"/>
          <p:cNvPicPr preferRelativeResize="0"/>
          <p:nvPr/>
        </p:nvPicPr>
        <p:blipFill rotWithShape="1">
          <a:blip r:embed="rId3">
            <a:alphaModFix/>
          </a:blip>
          <a:srcRect/>
          <a:stretch/>
        </p:blipFill>
        <p:spPr>
          <a:xfrm>
            <a:off x="11229869" y="6055754"/>
            <a:ext cx="621793" cy="6217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5"/>
        <p:cNvGrpSpPr/>
        <p:nvPr/>
      </p:nvGrpSpPr>
      <p:grpSpPr>
        <a:xfrm>
          <a:off x="0" y="0"/>
          <a:ext cx="0" cy="0"/>
          <a:chOff x="0" y="0"/>
          <a:chExt cx="0" cy="0"/>
        </a:xfrm>
      </p:grpSpPr>
      <p:sp>
        <p:nvSpPr>
          <p:cNvPr id="406" name="Google Shape;406;p6"/>
          <p:cNvSpPr txBox="1">
            <a:spLocks noGrp="1"/>
          </p:cNvSpPr>
          <p:nvPr>
            <p:ph type="title"/>
          </p:nvPr>
        </p:nvSpPr>
        <p:spPr>
          <a:xfrm>
            <a:off x="480720" y="444209"/>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6000"/>
              <a:buFont typeface="Libre Franklin Medium"/>
              <a:buNone/>
            </a:pPr>
            <a:r>
              <a:rPr lang="en-US">
                <a:solidFill>
                  <a:schemeClr val="lt2"/>
                </a:solidFill>
              </a:rPr>
              <a:t>Overarching questions.</a:t>
            </a:r>
            <a:endParaRPr/>
          </a:p>
        </p:txBody>
      </p:sp>
      <p:sp>
        <p:nvSpPr>
          <p:cNvPr id="407" name="Google Shape;407;p6"/>
          <p:cNvSpPr txBox="1">
            <a:spLocks noGrp="1"/>
          </p:cNvSpPr>
          <p:nvPr>
            <p:ph type="body" idx="1"/>
          </p:nvPr>
        </p:nvSpPr>
        <p:spPr>
          <a:xfrm>
            <a:off x="480725" y="3323923"/>
            <a:ext cx="10515600" cy="26712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lt1"/>
              </a:buClr>
              <a:buSzPts val="2400"/>
              <a:buFont typeface="Arial"/>
              <a:buChar char="•"/>
            </a:pPr>
            <a:r>
              <a:rPr lang="en-US" dirty="0">
                <a:solidFill>
                  <a:schemeClr val="lt1"/>
                </a:solidFill>
              </a:rPr>
              <a:t>What is happening in the criminal justice system that requires our attention?</a:t>
            </a:r>
            <a:endParaRPr dirty="0">
              <a:solidFill>
                <a:schemeClr val="lt1"/>
              </a:solidFill>
            </a:endParaRPr>
          </a:p>
          <a:p>
            <a:pPr marL="342900" lvl="0" indent="-342900" algn="l" rtl="0">
              <a:lnSpc>
                <a:spcPct val="90000"/>
              </a:lnSpc>
              <a:spcBef>
                <a:spcPts val="0"/>
              </a:spcBef>
              <a:spcAft>
                <a:spcPts val="0"/>
              </a:spcAft>
              <a:buClr>
                <a:schemeClr val="lt1"/>
              </a:buClr>
              <a:buSzPts val="2400"/>
              <a:buFont typeface="Arial"/>
              <a:buChar char="•"/>
            </a:pPr>
            <a:r>
              <a:rPr lang="en-US" dirty="0">
                <a:solidFill>
                  <a:schemeClr val="lt1"/>
                </a:solidFill>
              </a:rPr>
              <a:t>Why does violence concentrate?</a:t>
            </a:r>
            <a:endParaRPr dirty="0">
              <a:solidFill>
                <a:schemeClr val="lt1"/>
              </a:solidFill>
            </a:endParaRPr>
          </a:p>
          <a:p>
            <a:pPr marL="342900" lvl="0" indent="-342900" algn="l" rtl="0">
              <a:lnSpc>
                <a:spcPct val="90000"/>
              </a:lnSpc>
              <a:spcBef>
                <a:spcPts val="1000"/>
              </a:spcBef>
              <a:spcAft>
                <a:spcPts val="0"/>
              </a:spcAft>
              <a:buClr>
                <a:schemeClr val="lt1"/>
              </a:buClr>
              <a:buSzPts val="2400"/>
              <a:buFont typeface="Arial"/>
              <a:buChar char="•"/>
            </a:pPr>
            <a:r>
              <a:rPr lang="en-US" dirty="0">
                <a:solidFill>
                  <a:schemeClr val="lt1"/>
                </a:solidFill>
              </a:rPr>
              <a:t>Why are victims of police violence disproportionately Black and Brown people?</a:t>
            </a:r>
            <a:endParaRPr dirty="0">
              <a:solidFill>
                <a:schemeClr val="lt1"/>
              </a:solidFill>
            </a:endParaRPr>
          </a:p>
          <a:p>
            <a:pPr marL="342900" lvl="0" indent="-342900" algn="l" rtl="0">
              <a:lnSpc>
                <a:spcPct val="90000"/>
              </a:lnSpc>
              <a:spcBef>
                <a:spcPts val="1000"/>
              </a:spcBef>
              <a:spcAft>
                <a:spcPts val="0"/>
              </a:spcAft>
              <a:buClr>
                <a:schemeClr val="lt1"/>
              </a:buClr>
              <a:buSzPts val="2400"/>
              <a:buFont typeface="Arial"/>
              <a:buChar char="•"/>
            </a:pPr>
            <a:r>
              <a:rPr lang="en-US" dirty="0">
                <a:solidFill>
                  <a:schemeClr val="lt1"/>
                </a:solidFill>
              </a:rPr>
              <a:t>With 18,000 police departments, how do we advance police reforms?</a:t>
            </a:r>
            <a:endParaRPr dirty="0">
              <a:solidFill>
                <a:schemeClr val="lt1"/>
              </a:solidFill>
            </a:endParaRPr>
          </a:p>
        </p:txBody>
      </p:sp>
      <p:sp>
        <p:nvSpPr>
          <p:cNvPr id="408" name="Google Shape;408;p6"/>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409" name="Google Shape;409;p6"/>
          <p:cNvPicPr preferRelativeResize="0"/>
          <p:nvPr/>
        </p:nvPicPr>
        <p:blipFill rotWithShape="1">
          <a:blip r:embed="rId3">
            <a:alphaModFix/>
          </a:blip>
          <a:srcRect/>
          <a:stretch/>
        </p:blipFill>
        <p:spPr>
          <a:xfrm>
            <a:off x="11332160" y="5995113"/>
            <a:ext cx="632458" cy="6324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3"/>
        <p:cNvGrpSpPr/>
        <p:nvPr/>
      </p:nvGrpSpPr>
      <p:grpSpPr>
        <a:xfrm>
          <a:off x="0" y="0"/>
          <a:ext cx="0" cy="0"/>
          <a:chOff x="0" y="0"/>
          <a:chExt cx="0" cy="0"/>
        </a:xfrm>
      </p:grpSpPr>
      <p:sp>
        <p:nvSpPr>
          <p:cNvPr id="414" name="Google Shape;414;g101c0626614_0_683"/>
          <p:cNvSpPr txBox="1"/>
          <p:nvPr/>
        </p:nvSpPr>
        <p:spPr>
          <a:xfrm>
            <a:off x="1264590" y="1180956"/>
            <a:ext cx="10494900" cy="816300"/>
          </a:xfrm>
          <a:prstGeom prst="rect">
            <a:avLst/>
          </a:prstGeom>
          <a:solidFill>
            <a:schemeClr val="lt2"/>
          </a:solidFill>
          <a:ln>
            <a:noFill/>
          </a:ln>
        </p:spPr>
        <p:txBody>
          <a:bodyPr spcFirstLastPara="1" wrap="square" lIns="365725" tIns="121900" rIns="121900" bIns="121900" anchor="ctr" anchorCtr="0">
            <a:noAutofit/>
          </a:bodyPr>
          <a:lstStyle/>
          <a:p>
            <a:pPr marL="0" lvl="0" indent="0" algn="l" rtl="0">
              <a:spcBef>
                <a:spcPts val="0"/>
              </a:spcBef>
              <a:spcAft>
                <a:spcPts val="0"/>
              </a:spcAft>
              <a:buClr>
                <a:schemeClr val="dk1"/>
              </a:buClr>
              <a:buSzPts val="1500"/>
              <a:buFont typeface="Arial"/>
              <a:buNone/>
            </a:pPr>
            <a:r>
              <a:rPr lang="en-US" sz="2400">
                <a:solidFill>
                  <a:srgbClr val="1B1B1B"/>
                </a:solidFill>
                <a:latin typeface="Source Sans Pro"/>
                <a:ea typeface="Source Sans Pro"/>
                <a:cs typeface="Source Sans Pro"/>
                <a:sym typeface="Source Sans Pro"/>
              </a:rPr>
              <a:t>Violence is the </a:t>
            </a:r>
            <a:r>
              <a:rPr lang="en-US" sz="2400" b="1">
                <a:solidFill>
                  <a:srgbClr val="1B1B1B"/>
                </a:solidFill>
                <a:latin typeface="Source Sans Pro"/>
                <a:ea typeface="Source Sans Pro"/>
                <a:cs typeface="Source Sans Pro"/>
                <a:sym typeface="Source Sans Pro"/>
              </a:rPr>
              <a:t>leading cause of death</a:t>
            </a:r>
            <a:r>
              <a:rPr lang="en-US" sz="2400">
                <a:solidFill>
                  <a:srgbClr val="1B1B1B"/>
                </a:solidFill>
                <a:latin typeface="Source Sans Pro"/>
                <a:ea typeface="Source Sans Pro"/>
                <a:cs typeface="Source Sans Pro"/>
                <a:sym typeface="Source Sans Pro"/>
              </a:rPr>
              <a:t> among young black men</a:t>
            </a:r>
            <a:endParaRPr sz="2400">
              <a:solidFill>
                <a:srgbClr val="1B1B1B"/>
              </a:solidFill>
              <a:latin typeface="Source Sans Pro"/>
              <a:ea typeface="Source Sans Pro"/>
              <a:cs typeface="Source Sans Pro"/>
              <a:sym typeface="Source Sans Pro"/>
            </a:endParaRPr>
          </a:p>
        </p:txBody>
      </p:sp>
      <p:sp>
        <p:nvSpPr>
          <p:cNvPr id="415" name="Google Shape;415;g101c0626614_0_683"/>
          <p:cNvSpPr txBox="1"/>
          <p:nvPr/>
        </p:nvSpPr>
        <p:spPr>
          <a:xfrm>
            <a:off x="1231200" y="2505217"/>
            <a:ext cx="10561500" cy="904500"/>
          </a:xfrm>
          <a:prstGeom prst="rect">
            <a:avLst/>
          </a:prstGeom>
          <a:solidFill>
            <a:schemeClr val="lt2"/>
          </a:solidFill>
          <a:ln>
            <a:noFill/>
          </a:ln>
        </p:spPr>
        <p:txBody>
          <a:bodyPr spcFirstLastPara="1" wrap="square" lIns="365725" tIns="121900" rIns="121900" bIns="121900" anchor="ctr" anchorCtr="0">
            <a:noAutofit/>
          </a:bodyPr>
          <a:lstStyle/>
          <a:p>
            <a:pPr marL="0" lvl="0" indent="0" algn="l" rtl="0">
              <a:spcBef>
                <a:spcPts val="0"/>
              </a:spcBef>
              <a:spcAft>
                <a:spcPts val="0"/>
              </a:spcAft>
              <a:buNone/>
            </a:pPr>
            <a:r>
              <a:rPr lang="en-US" sz="2400" b="1">
                <a:solidFill>
                  <a:schemeClr val="dk2"/>
                </a:solidFill>
                <a:latin typeface="Source Sans Pro"/>
                <a:ea typeface="Source Sans Pro"/>
                <a:cs typeface="Source Sans Pro"/>
                <a:sym typeface="Source Sans Pro"/>
              </a:rPr>
              <a:t>Many crimes are never reported</a:t>
            </a:r>
            <a:r>
              <a:rPr lang="en-US" sz="2400">
                <a:solidFill>
                  <a:schemeClr val="dk2"/>
                </a:solidFill>
                <a:latin typeface="Source Sans Pro"/>
                <a:ea typeface="Source Sans Pro"/>
                <a:cs typeface="Source Sans Pro"/>
                <a:sym typeface="Source Sans Pro"/>
              </a:rPr>
              <a:t> - about 40% of Americans who were a victim of a violent crime involving a weapon did not report the crime to the police</a:t>
            </a:r>
            <a:endParaRPr sz="2400">
              <a:solidFill>
                <a:schemeClr val="dk2"/>
              </a:solidFill>
              <a:latin typeface="Source Sans Pro"/>
              <a:ea typeface="Source Sans Pro"/>
              <a:cs typeface="Source Sans Pro"/>
              <a:sym typeface="Source Sans Pro"/>
            </a:endParaRPr>
          </a:p>
        </p:txBody>
      </p:sp>
      <p:sp>
        <p:nvSpPr>
          <p:cNvPr id="416" name="Google Shape;416;g101c0626614_0_683"/>
          <p:cNvSpPr txBox="1"/>
          <p:nvPr/>
        </p:nvSpPr>
        <p:spPr>
          <a:xfrm>
            <a:off x="1231194" y="3857859"/>
            <a:ext cx="10561500" cy="904500"/>
          </a:xfrm>
          <a:prstGeom prst="rect">
            <a:avLst/>
          </a:prstGeom>
          <a:solidFill>
            <a:schemeClr val="lt2"/>
          </a:solidFill>
          <a:ln>
            <a:noFill/>
          </a:ln>
        </p:spPr>
        <p:txBody>
          <a:bodyPr spcFirstLastPara="1" wrap="square" lIns="365725" tIns="121900" rIns="121900" bIns="121900" anchor="ctr" anchorCtr="0">
            <a:noAutofit/>
          </a:bodyPr>
          <a:lstStyle/>
          <a:p>
            <a:pPr marL="0" lvl="0" indent="0" algn="l" rtl="0">
              <a:spcBef>
                <a:spcPts val="0"/>
              </a:spcBef>
              <a:spcAft>
                <a:spcPts val="0"/>
              </a:spcAft>
              <a:buNone/>
            </a:pPr>
            <a:r>
              <a:rPr lang="en-US" sz="2400">
                <a:solidFill>
                  <a:schemeClr val="dk2"/>
                </a:solidFill>
                <a:latin typeface="Source Sans Pro"/>
                <a:ea typeface="Source Sans Pro"/>
                <a:cs typeface="Source Sans Pro"/>
                <a:sym typeface="Source Sans Pro"/>
              </a:rPr>
              <a:t>More than half of all murders of </a:t>
            </a:r>
            <a:r>
              <a:rPr lang="en-US" sz="2400">
                <a:solidFill>
                  <a:schemeClr val="dk2"/>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black Americans</a:t>
            </a:r>
            <a:r>
              <a:rPr lang="en-US" sz="2400">
                <a:solidFill>
                  <a:schemeClr val="dk2"/>
                </a:solidFill>
                <a:latin typeface="Source Sans Pro"/>
                <a:ea typeface="Source Sans Pro"/>
                <a:cs typeface="Source Sans Pro"/>
                <a:sym typeface="Source Sans Pro"/>
              </a:rPr>
              <a:t> </a:t>
            </a:r>
            <a:r>
              <a:rPr lang="en-US" sz="2400" b="1">
                <a:solidFill>
                  <a:schemeClr val="dk2"/>
                </a:solidFill>
                <a:latin typeface="Source Sans Pro"/>
                <a:ea typeface="Source Sans Pro"/>
                <a:cs typeface="Source Sans Pro"/>
                <a:sym typeface="Source Sans Pro"/>
              </a:rPr>
              <a:t>never led to an arrest</a:t>
            </a:r>
            <a:endParaRPr sz="2400">
              <a:solidFill>
                <a:schemeClr val="dk2"/>
              </a:solidFill>
              <a:latin typeface="Source Sans Pro"/>
              <a:ea typeface="Source Sans Pro"/>
              <a:cs typeface="Source Sans Pro"/>
              <a:sym typeface="Source Sans Pro"/>
            </a:endParaRPr>
          </a:p>
        </p:txBody>
      </p:sp>
      <p:sp>
        <p:nvSpPr>
          <p:cNvPr id="417" name="Google Shape;417;g101c0626614_0_683"/>
          <p:cNvSpPr txBox="1"/>
          <p:nvPr/>
        </p:nvSpPr>
        <p:spPr>
          <a:xfrm>
            <a:off x="1231206" y="5274700"/>
            <a:ext cx="10561500" cy="904500"/>
          </a:xfrm>
          <a:prstGeom prst="rect">
            <a:avLst/>
          </a:prstGeom>
          <a:solidFill>
            <a:schemeClr val="lt2"/>
          </a:solidFill>
          <a:ln>
            <a:noFill/>
          </a:ln>
        </p:spPr>
        <p:txBody>
          <a:bodyPr spcFirstLastPara="1" wrap="square" lIns="365725" tIns="121900" rIns="121900" bIns="121900" anchor="ctr" anchorCtr="0">
            <a:noAutofit/>
          </a:bodyPr>
          <a:lstStyle/>
          <a:p>
            <a:pPr marL="0" lvl="0" indent="0" algn="l" rtl="0">
              <a:spcBef>
                <a:spcPts val="0"/>
              </a:spcBef>
              <a:spcAft>
                <a:spcPts val="0"/>
              </a:spcAft>
              <a:buNone/>
            </a:pPr>
            <a:r>
              <a:rPr lang="en-US" sz="2400">
                <a:solidFill>
                  <a:schemeClr val="dk2"/>
                </a:solidFill>
                <a:latin typeface="Source Sans Pro"/>
                <a:ea typeface="Source Sans Pro"/>
                <a:cs typeface="Source Sans Pro"/>
                <a:sym typeface="Source Sans Pro"/>
              </a:rPr>
              <a:t>The annual cost of gun violence to the US economy is approximately </a:t>
            </a:r>
            <a:r>
              <a:rPr lang="en-US" sz="2400" b="1">
                <a:solidFill>
                  <a:schemeClr val="dk2"/>
                </a:solidFill>
                <a:latin typeface="Source Sans Pro"/>
                <a:ea typeface="Source Sans Pro"/>
                <a:cs typeface="Source Sans Pro"/>
                <a:sym typeface="Source Sans Pro"/>
              </a:rPr>
              <a:t>$100B</a:t>
            </a:r>
            <a:endParaRPr sz="2400">
              <a:solidFill>
                <a:schemeClr val="dk2"/>
              </a:solidFill>
              <a:latin typeface="Source Sans Pro"/>
              <a:ea typeface="Source Sans Pro"/>
              <a:cs typeface="Source Sans Pro"/>
              <a:sym typeface="Source Sans Pro"/>
            </a:endParaRPr>
          </a:p>
        </p:txBody>
      </p:sp>
      <p:sp>
        <p:nvSpPr>
          <p:cNvPr id="418" name="Google Shape;418;g101c0626614_0_683"/>
          <p:cNvSpPr txBox="1"/>
          <p:nvPr/>
        </p:nvSpPr>
        <p:spPr>
          <a:xfrm>
            <a:off x="398075" y="155375"/>
            <a:ext cx="11429100" cy="8457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100" b="1">
                <a:solidFill>
                  <a:srgbClr val="0000FF"/>
                </a:solidFill>
                <a:latin typeface="Raleway Medium"/>
                <a:ea typeface="Raleway Medium"/>
                <a:cs typeface="Raleway Medium"/>
                <a:sym typeface="Raleway Medium"/>
              </a:rPr>
              <a:t>Why we care about violence in </a:t>
            </a:r>
            <a:r>
              <a:rPr lang="en-US" sz="3100" b="1">
                <a:solidFill>
                  <a:srgbClr val="0000FF"/>
                </a:solidFill>
                <a:latin typeface="Raleway Medium"/>
                <a:ea typeface="Raleway Medium"/>
                <a:cs typeface="Raleway Medium"/>
                <a:sym typeface="Raleway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America  </a:t>
            </a:r>
            <a:endParaRPr sz="3100" b="1" i="0" u="none" strike="noStrike" cap="none">
              <a:solidFill>
                <a:srgbClr val="0000FF"/>
              </a:solidFill>
              <a:latin typeface="Raleway Medium"/>
              <a:ea typeface="Raleway Medium"/>
              <a:cs typeface="Raleway Medium"/>
              <a:sym typeface="Raleway Medium"/>
            </a:endParaRPr>
          </a:p>
        </p:txBody>
      </p:sp>
      <p:sp>
        <p:nvSpPr>
          <p:cNvPr id="419" name="Google Shape;419;g101c0626614_0_683"/>
          <p:cNvSpPr/>
          <p:nvPr/>
        </p:nvSpPr>
        <p:spPr>
          <a:xfrm>
            <a:off x="399201" y="2441356"/>
            <a:ext cx="1083900" cy="10320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4300">
                <a:solidFill>
                  <a:srgbClr val="FFFFFF"/>
                </a:solidFill>
                <a:latin typeface="Calibri"/>
                <a:ea typeface="Calibri"/>
                <a:cs typeface="Calibri"/>
                <a:sym typeface="Calibri"/>
              </a:rPr>
              <a:t>2</a:t>
            </a:r>
            <a:endParaRPr sz="4300" i="0" u="none" strike="noStrike" cap="none">
              <a:solidFill>
                <a:srgbClr val="FFFFFF"/>
              </a:solidFill>
              <a:latin typeface="Calibri"/>
              <a:ea typeface="Calibri"/>
              <a:cs typeface="Calibri"/>
              <a:sym typeface="Calibri"/>
            </a:endParaRPr>
          </a:p>
        </p:txBody>
      </p:sp>
      <p:sp>
        <p:nvSpPr>
          <p:cNvPr id="420" name="Google Shape;420;g101c0626614_0_683"/>
          <p:cNvSpPr/>
          <p:nvPr/>
        </p:nvSpPr>
        <p:spPr>
          <a:xfrm>
            <a:off x="399201" y="3794008"/>
            <a:ext cx="1083900" cy="10320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4300">
                <a:solidFill>
                  <a:srgbClr val="FFFFFF"/>
                </a:solidFill>
                <a:latin typeface="Calibri"/>
                <a:ea typeface="Calibri"/>
                <a:cs typeface="Calibri"/>
                <a:sym typeface="Calibri"/>
              </a:rPr>
              <a:t>3</a:t>
            </a:r>
            <a:endParaRPr sz="4300" i="0" u="none" strike="noStrike" cap="none">
              <a:solidFill>
                <a:srgbClr val="FFFFFF"/>
              </a:solidFill>
              <a:latin typeface="Calibri"/>
              <a:ea typeface="Calibri"/>
              <a:cs typeface="Calibri"/>
              <a:sym typeface="Calibri"/>
            </a:endParaRPr>
          </a:p>
        </p:txBody>
      </p:sp>
      <p:sp>
        <p:nvSpPr>
          <p:cNvPr id="421" name="Google Shape;421;g101c0626614_0_683"/>
          <p:cNvSpPr/>
          <p:nvPr/>
        </p:nvSpPr>
        <p:spPr>
          <a:xfrm>
            <a:off x="399201" y="1057480"/>
            <a:ext cx="1083900" cy="10320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4300">
                <a:solidFill>
                  <a:srgbClr val="FFFFFF"/>
                </a:solidFill>
                <a:latin typeface="Calibri"/>
                <a:ea typeface="Calibri"/>
                <a:cs typeface="Calibri"/>
                <a:sym typeface="Calibri"/>
              </a:rPr>
              <a:t>1</a:t>
            </a:r>
            <a:endParaRPr sz="4300" i="0" u="none" strike="noStrike" cap="none">
              <a:solidFill>
                <a:srgbClr val="FFFFFF"/>
              </a:solidFill>
              <a:latin typeface="Calibri"/>
              <a:ea typeface="Calibri"/>
              <a:cs typeface="Calibri"/>
              <a:sym typeface="Calibri"/>
            </a:endParaRPr>
          </a:p>
        </p:txBody>
      </p:sp>
      <p:sp>
        <p:nvSpPr>
          <p:cNvPr id="422" name="Google Shape;422;g101c0626614_0_683"/>
          <p:cNvSpPr/>
          <p:nvPr/>
        </p:nvSpPr>
        <p:spPr>
          <a:xfrm>
            <a:off x="399235" y="5210503"/>
            <a:ext cx="1083900" cy="1032000"/>
          </a:xfrm>
          <a:prstGeom prst="ellipse">
            <a:avLst/>
          </a:prstGeom>
          <a:solidFill>
            <a:srgbClr val="0000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4300">
                <a:solidFill>
                  <a:srgbClr val="FFFFFF"/>
                </a:solidFill>
                <a:latin typeface="Calibri"/>
                <a:ea typeface="Calibri"/>
                <a:cs typeface="Calibri"/>
                <a:sym typeface="Calibri"/>
              </a:rPr>
              <a:t>4</a:t>
            </a:r>
            <a:endParaRPr sz="4300" i="0" u="none" strike="noStrike" cap="none">
              <a:solidFill>
                <a:srgbClr val="FFFFFF"/>
              </a:solidFill>
              <a:latin typeface="Calibri"/>
              <a:ea typeface="Calibri"/>
              <a:cs typeface="Calibri"/>
              <a:sym typeface="Calibri"/>
            </a:endParaRPr>
          </a:p>
        </p:txBody>
      </p:sp>
      <p:sp>
        <p:nvSpPr>
          <p:cNvPr id="423" name="Google Shape;423;g101c0626614_0_683"/>
          <p:cNvSpPr txBox="1">
            <a:spLocks noGrp="1"/>
          </p:cNvSpPr>
          <p:nvPr>
            <p:ph type="sldNum" idx="12"/>
          </p:nvPr>
        </p:nvSpPr>
        <p:spPr>
          <a:xfrm>
            <a:off x="212011" y="6258556"/>
            <a:ext cx="731700" cy="52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888888"/>
              </a:buClr>
              <a:buSzPts val="1200"/>
              <a:buFont typeface="Libre Franklin"/>
              <a:buNone/>
            </a:pPr>
            <a:fld id="{00000000-1234-1234-1234-123412341234}" type="slidenum">
              <a:rPr lang="en-US">
                <a:solidFill>
                  <a:srgbClr val="000000"/>
                </a:solidFill>
              </a:rPr>
              <a:t>7</a:t>
            </a:fld>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7"/>
        <p:cNvGrpSpPr/>
        <p:nvPr/>
      </p:nvGrpSpPr>
      <p:grpSpPr>
        <a:xfrm>
          <a:off x="0" y="0"/>
          <a:ext cx="0" cy="0"/>
          <a:chOff x="0" y="0"/>
          <a:chExt cx="0" cy="0"/>
        </a:xfrm>
      </p:grpSpPr>
      <p:sp>
        <p:nvSpPr>
          <p:cNvPr id="428" name="Google Shape;428;g101c0626614_0_901"/>
          <p:cNvSpPr txBox="1">
            <a:spLocks noGrp="1"/>
          </p:cNvSpPr>
          <p:nvPr>
            <p:ph type="sldNum" idx="12"/>
          </p:nvPr>
        </p:nvSpPr>
        <p:spPr>
          <a:xfrm>
            <a:off x="205200" y="6485313"/>
            <a:ext cx="731700" cy="41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
        <p:nvSpPr>
          <p:cNvPr id="429" name="Google Shape;429;g101c0626614_0_901"/>
          <p:cNvSpPr/>
          <p:nvPr/>
        </p:nvSpPr>
        <p:spPr>
          <a:xfrm>
            <a:off x="859967" y="2953167"/>
            <a:ext cx="4628100" cy="2342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200" bIns="121900" anchor="t" anchorCtr="0">
            <a:noAutofit/>
          </a:bodyPr>
          <a:lstStyle/>
          <a:p>
            <a:pPr marL="0" lvl="0" indent="0" algn="l" rtl="0">
              <a:spcBef>
                <a:spcPts val="0"/>
              </a:spcBef>
              <a:spcAft>
                <a:spcPts val="0"/>
              </a:spcAft>
              <a:buNone/>
            </a:pPr>
            <a:r>
              <a:rPr lang="en-US" sz="2700" b="1">
                <a:solidFill>
                  <a:srgbClr val="FFFFFF"/>
                </a:solidFill>
                <a:latin typeface="Source Sans Pro"/>
                <a:ea typeface="Source Sans Pro"/>
                <a:cs typeface="Source Sans Pro"/>
                <a:sym typeface="Source Sans Pro"/>
              </a:rPr>
              <a:t>Baltimore</a:t>
            </a:r>
            <a:endParaRPr sz="2700" b="1">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endParaRPr sz="2100" b="1">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US" sz="2100">
                <a:solidFill>
                  <a:srgbClr val="FFFFFF"/>
                </a:solidFill>
                <a:latin typeface="Source Sans Pro"/>
                <a:ea typeface="Source Sans Pro"/>
                <a:cs typeface="Source Sans Pro"/>
                <a:sym typeface="Source Sans Pro"/>
              </a:rPr>
              <a:t>.75% group-involved but connected to 58% of homicides </a:t>
            </a:r>
            <a:endParaRPr sz="2100">
              <a:solidFill>
                <a:srgbClr val="FFFFFF"/>
              </a:solidFill>
              <a:latin typeface="Source Sans Pro"/>
              <a:ea typeface="Source Sans Pro"/>
              <a:cs typeface="Source Sans Pro"/>
              <a:sym typeface="Source Sans Pro"/>
            </a:endParaRPr>
          </a:p>
        </p:txBody>
      </p:sp>
      <p:sp>
        <p:nvSpPr>
          <p:cNvPr id="430" name="Google Shape;430;g101c0626614_0_901"/>
          <p:cNvSpPr/>
          <p:nvPr/>
        </p:nvSpPr>
        <p:spPr>
          <a:xfrm>
            <a:off x="6704015" y="2953167"/>
            <a:ext cx="4628100" cy="2342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200" bIns="121900" anchor="t" anchorCtr="0">
            <a:noAutofit/>
          </a:bodyPr>
          <a:lstStyle/>
          <a:p>
            <a:pPr marL="0" lvl="0" indent="0" algn="l" rtl="0">
              <a:spcBef>
                <a:spcPts val="0"/>
              </a:spcBef>
              <a:spcAft>
                <a:spcPts val="0"/>
              </a:spcAft>
              <a:buNone/>
            </a:pPr>
            <a:r>
              <a:rPr lang="en-US" sz="2700" b="1">
                <a:solidFill>
                  <a:srgbClr val="FFFFFF"/>
                </a:solidFill>
                <a:latin typeface="Source Sans Pro"/>
                <a:ea typeface="Source Sans Pro"/>
                <a:cs typeface="Source Sans Pro"/>
                <a:sym typeface="Source Sans Pro"/>
              </a:rPr>
              <a:t>Boston</a:t>
            </a:r>
            <a:endParaRPr sz="2700" b="1">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endParaRPr sz="2100" b="1">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US" sz="2100">
                <a:solidFill>
                  <a:srgbClr val="FFFFFF"/>
                </a:solidFill>
                <a:latin typeface="Source Sans Pro"/>
                <a:ea typeface="Source Sans Pro"/>
                <a:cs typeface="Source Sans Pro"/>
                <a:sym typeface="Source Sans Pro"/>
              </a:rPr>
              <a:t>70% of shootings can be attributed to 5% of street corners</a:t>
            </a:r>
            <a:endParaRPr sz="2100">
              <a:solidFill>
                <a:srgbClr val="FFFFFF"/>
              </a:solidFill>
              <a:latin typeface="Source Sans Pro"/>
              <a:ea typeface="Source Sans Pro"/>
              <a:cs typeface="Source Sans Pro"/>
              <a:sym typeface="Source Sans Pro"/>
            </a:endParaRPr>
          </a:p>
        </p:txBody>
      </p:sp>
      <p:sp>
        <p:nvSpPr>
          <p:cNvPr id="431" name="Google Shape;431;g101c0626614_0_901"/>
          <p:cNvSpPr txBox="1"/>
          <p:nvPr/>
        </p:nvSpPr>
        <p:spPr>
          <a:xfrm>
            <a:off x="2079367" y="2054267"/>
            <a:ext cx="2189100" cy="709500"/>
          </a:xfrm>
          <a:prstGeom prst="rect">
            <a:avLst/>
          </a:prstGeom>
          <a:noFill/>
          <a:ln>
            <a:noFill/>
          </a:ln>
        </p:spPr>
        <p:txBody>
          <a:bodyPr spcFirstLastPara="1" wrap="square" lIns="121900" tIns="121900" rIns="121900" bIns="121900" anchor="b" anchorCtr="0">
            <a:noAutofit/>
          </a:bodyPr>
          <a:lstStyle/>
          <a:p>
            <a:pPr marL="0" lvl="0" indent="0" algn="ctr" rtl="0">
              <a:lnSpc>
                <a:spcPct val="90000"/>
              </a:lnSpc>
              <a:spcBef>
                <a:spcPts val="2500"/>
              </a:spcBef>
              <a:spcAft>
                <a:spcPts val="0"/>
              </a:spcAft>
              <a:buNone/>
            </a:pPr>
            <a:r>
              <a:rPr lang="en-US" sz="4000" b="1">
                <a:solidFill>
                  <a:srgbClr val="002060"/>
                </a:solidFill>
                <a:latin typeface="Raleway"/>
                <a:ea typeface="Raleway"/>
                <a:cs typeface="Raleway"/>
                <a:sym typeface="Raleway"/>
              </a:rPr>
              <a:t>PEOPLE</a:t>
            </a:r>
            <a:endParaRPr sz="4000"/>
          </a:p>
        </p:txBody>
      </p:sp>
      <p:sp>
        <p:nvSpPr>
          <p:cNvPr id="432" name="Google Shape;432;g101c0626614_0_901"/>
          <p:cNvSpPr txBox="1"/>
          <p:nvPr/>
        </p:nvSpPr>
        <p:spPr>
          <a:xfrm>
            <a:off x="7923427" y="2054267"/>
            <a:ext cx="2189100" cy="709500"/>
          </a:xfrm>
          <a:prstGeom prst="rect">
            <a:avLst/>
          </a:prstGeom>
          <a:noFill/>
          <a:ln>
            <a:noFill/>
          </a:ln>
        </p:spPr>
        <p:txBody>
          <a:bodyPr spcFirstLastPara="1" wrap="square" lIns="121900" tIns="121900" rIns="121900" bIns="121900" anchor="b" anchorCtr="0">
            <a:noAutofit/>
          </a:bodyPr>
          <a:lstStyle/>
          <a:p>
            <a:pPr marL="0" lvl="0" indent="0" algn="ctr" rtl="0">
              <a:lnSpc>
                <a:spcPct val="90000"/>
              </a:lnSpc>
              <a:spcBef>
                <a:spcPts val="2500"/>
              </a:spcBef>
              <a:spcAft>
                <a:spcPts val="0"/>
              </a:spcAft>
              <a:buNone/>
            </a:pPr>
            <a:r>
              <a:rPr lang="en-US" sz="4000" b="1">
                <a:solidFill>
                  <a:srgbClr val="002060"/>
                </a:solidFill>
                <a:latin typeface="Raleway"/>
                <a:ea typeface="Raleway"/>
                <a:cs typeface="Raleway"/>
                <a:sym typeface="Raleway"/>
              </a:rPr>
              <a:t>PLACES</a:t>
            </a:r>
            <a:endParaRPr sz="4000"/>
          </a:p>
        </p:txBody>
      </p:sp>
      <p:sp>
        <p:nvSpPr>
          <p:cNvPr id="433" name="Google Shape;433;g101c0626614_0_901"/>
          <p:cNvSpPr/>
          <p:nvPr/>
        </p:nvSpPr>
        <p:spPr>
          <a:xfrm>
            <a:off x="4289200" y="2665567"/>
            <a:ext cx="1559700" cy="15876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b="1">
                <a:solidFill>
                  <a:schemeClr val="accent3"/>
                </a:solidFill>
              </a:rPr>
              <a:t>.75%</a:t>
            </a:r>
            <a:endParaRPr sz="2900" b="1">
              <a:solidFill>
                <a:schemeClr val="accent3"/>
              </a:solidFill>
            </a:endParaRPr>
          </a:p>
        </p:txBody>
      </p:sp>
      <p:sp>
        <p:nvSpPr>
          <p:cNvPr id="434" name="Google Shape;434;g101c0626614_0_901"/>
          <p:cNvSpPr/>
          <p:nvPr/>
        </p:nvSpPr>
        <p:spPr>
          <a:xfrm>
            <a:off x="10125895" y="2749967"/>
            <a:ext cx="1503600" cy="15033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accent3"/>
                </a:solidFill>
              </a:rPr>
              <a:t>5%</a:t>
            </a:r>
            <a:endParaRPr sz="3200" b="1">
              <a:solidFill>
                <a:schemeClr val="accent3"/>
              </a:solidFill>
            </a:endParaRPr>
          </a:p>
        </p:txBody>
      </p:sp>
      <p:pic>
        <p:nvPicPr>
          <p:cNvPr id="435" name="Google Shape;435;g101c0626614_0_901"/>
          <p:cNvPicPr preferRelativeResize="0"/>
          <p:nvPr/>
        </p:nvPicPr>
        <p:blipFill rotWithShape="1">
          <a:blip r:embed="rId3">
            <a:alphaModFix/>
          </a:blip>
          <a:srcRect/>
          <a:stretch/>
        </p:blipFill>
        <p:spPr>
          <a:xfrm>
            <a:off x="11328378" y="6005476"/>
            <a:ext cx="630935" cy="6309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
          <p:cNvSpPr txBox="1">
            <a:spLocks noGrp="1"/>
          </p:cNvSpPr>
          <p:nvPr>
            <p:ph type="title"/>
          </p:nvPr>
        </p:nvSpPr>
        <p:spPr>
          <a:xfrm>
            <a:off x="6962610" y="1302106"/>
            <a:ext cx="4280852" cy="217444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Libre Franklin Medium"/>
              <a:buNone/>
            </a:pPr>
            <a:r>
              <a:rPr lang="en-US"/>
              <a:t>Southern and Western states dominate in gun death rates.</a:t>
            </a:r>
            <a:endParaRPr/>
          </a:p>
        </p:txBody>
      </p:sp>
      <p:sp>
        <p:nvSpPr>
          <p:cNvPr id="441" name="Google Shape;441;p7"/>
          <p:cNvSpPr/>
          <p:nvPr/>
        </p:nvSpPr>
        <p:spPr>
          <a:xfrm>
            <a:off x="0" y="0"/>
            <a:ext cx="9509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442" name="Google Shape;442;p7"/>
          <p:cNvPicPr preferRelativeResize="0"/>
          <p:nvPr/>
        </p:nvPicPr>
        <p:blipFill rotWithShape="1">
          <a:blip r:embed="rId3">
            <a:alphaModFix/>
          </a:blip>
          <a:srcRect/>
          <a:stretch/>
        </p:blipFill>
        <p:spPr>
          <a:xfrm>
            <a:off x="11332160" y="5995113"/>
            <a:ext cx="632458" cy="632458"/>
          </a:xfrm>
          <a:prstGeom prst="rect">
            <a:avLst/>
          </a:prstGeom>
          <a:noFill/>
          <a:ln>
            <a:noFill/>
          </a:ln>
        </p:spPr>
      </p:pic>
      <p:sp>
        <p:nvSpPr>
          <p:cNvPr id="443" name="Google Shape;443;p7"/>
          <p:cNvSpPr>
            <a:spLocks noGrp="1"/>
          </p:cNvSpPr>
          <p:nvPr>
            <p:ph type="pic" idx="2"/>
          </p:nvPr>
        </p:nvSpPr>
        <p:spPr>
          <a:xfrm>
            <a:off x="227382" y="107028"/>
            <a:ext cx="5868618" cy="6520543"/>
          </a:xfrm>
          <a:prstGeom prst="rect">
            <a:avLst/>
          </a:prstGeom>
          <a:noFill/>
          <a:ln>
            <a:noFill/>
          </a:ln>
        </p:spPr>
      </p:sp>
      <p:pic>
        <p:nvPicPr>
          <p:cNvPr id="444" name="Google Shape;444;p7"/>
          <p:cNvPicPr preferRelativeResize="0"/>
          <p:nvPr/>
        </p:nvPicPr>
        <p:blipFill rotWithShape="1">
          <a:blip r:embed="rId4">
            <a:alphaModFix/>
          </a:blip>
          <a:srcRect/>
          <a:stretch/>
        </p:blipFill>
        <p:spPr>
          <a:xfrm>
            <a:off x="510842" y="1242958"/>
            <a:ext cx="5380337" cy="4467181"/>
          </a:xfrm>
          <a:prstGeom prst="rect">
            <a:avLst/>
          </a:prstGeom>
          <a:noFill/>
          <a:ln w="9525" cap="flat" cmpd="sng">
            <a:solidFill>
              <a:schemeClr val="accent1"/>
            </a:solidFill>
            <a:prstDash val="solid"/>
            <a:round/>
            <a:headEnd type="none" w="sm" len="sm"/>
            <a:tailEnd type="none" w="sm" len="sm"/>
          </a:ln>
        </p:spPr>
      </p:pic>
      <p:sp>
        <p:nvSpPr>
          <p:cNvPr id="445" name="Google Shape;445;p7"/>
          <p:cNvSpPr txBox="1"/>
          <p:nvPr/>
        </p:nvSpPr>
        <p:spPr>
          <a:xfrm>
            <a:off x="6998741" y="4426460"/>
            <a:ext cx="350931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ibre Franklin"/>
                <a:ea typeface="Libre Franklin"/>
                <a:cs typeface="Libre Franklin"/>
                <a:sym typeface="Libre Franklin"/>
              </a:rPr>
              <a:t>Source: Center for American Progress analysis of Centers for Disease Control and Prevention Data</a:t>
            </a:r>
            <a:endParaRPr/>
          </a:p>
        </p:txBody>
      </p:sp>
      <p:sp>
        <p:nvSpPr>
          <p:cNvPr id="3" name="Rectangle 2">
            <a:extLst>
              <a:ext uri="{FF2B5EF4-FFF2-40B4-BE49-F238E27FC236}">
                <a16:creationId xmlns:a16="http://schemas.microsoft.com/office/drawing/2014/main" id="{2DED3F14-8994-8A42-98C6-0E281B2A1616}"/>
              </a:ext>
            </a:extLst>
          </p:cNvPr>
          <p:cNvSpPr/>
          <p:nvPr/>
        </p:nvSpPr>
        <p:spPr>
          <a:xfrm>
            <a:off x="227382" y="173126"/>
            <a:ext cx="253758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rnold Ventures">
      <a:dk1>
        <a:srgbClr val="000000"/>
      </a:dk1>
      <a:lt1>
        <a:srgbClr val="FFFFFF"/>
      </a:lt1>
      <a:dk2>
        <a:srgbClr val="001451"/>
      </a:dk2>
      <a:lt2>
        <a:srgbClr val="FDD62B"/>
      </a:lt2>
      <a:accent1>
        <a:srgbClr val="0000FF"/>
      </a:accent1>
      <a:accent2>
        <a:srgbClr val="FDD62B"/>
      </a:accent2>
      <a:accent3>
        <a:srgbClr val="000000"/>
      </a:accent3>
      <a:accent4>
        <a:srgbClr val="5C7BA9"/>
      </a:accent4>
      <a:accent5>
        <a:srgbClr val="F6F8FE"/>
      </a:accent5>
      <a:accent6>
        <a:srgbClr val="D8E3FC"/>
      </a:accent6>
      <a:hlink>
        <a:srgbClr val="3070FF"/>
      </a:hlink>
      <a:folHlink>
        <a:srgbClr val="307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V Presentation Template">
  <a:themeElements>
    <a:clrScheme name="ArnoldVentures-Colors">
      <a:dk1>
        <a:srgbClr val="000000"/>
      </a:dk1>
      <a:lt1>
        <a:srgbClr val="FFFFFF"/>
      </a:lt1>
      <a:dk2>
        <a:srgbClr val="000D40"/>
      </a:dk2>
      <a:lt2>
        <a:srgbClr val="FDD62B"/>
      </a:lt2>
      <a:accent1>
        <a:srgbClr val="0000FF"/>
      </a:accent1>
      <a:accent2>
        <a:srgbClr val="FDD62B"/>
      </a:accent2>
      <a:accent3>
        <a:srgbClr val="000D40"/>
      </a:accent3>
      <a:accent4>
        <a:srgbClr val="78C0E5"/>
      </a:accent4>
      <a:accent5>
        <a:srgbClr val="A7A8BB"/>
      </a:accent5>
      <a:accent6>
        <a:srgbClr val="D2D1EA"/>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V Presentation Template">
  <a:themeElements>
    <a:clrScheme name="ArnoldVentures-Colors">
      <a:dk1>
        <a:srgbClr val="000000"/>
      </a:dk1>
      <a:lt1>
        <a:srgbClr val="FFFFFF"/>
      </a:lt1>
      <a:dk2>
        <a:srgbClr val="000D40"/>
      </a:dk2>
      <a:lt2>
        <a:srgbClr val="FDD62B"/>
      </a:lt2>
      <a:accent1>
        <a:srgbClr val="0000FF"/>
      </a:accent1>
      <a:accent2>
        <a:srgbClr val="FDD62B"/>
      </a:accent2>
      <a:accent3>
        <a:srgbClr val="000D40"/>
      </a:accent3>
      <a:accent4>
        <a:srgbClr val="78C0E5"/>
      </a:accent4>
      <a:accent5>
        <a:srgbClr val="A7A8BB"/>
      </a:accent5>
      <a:accent6>
        <a:srgbClr val="D2D1EA"/>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1133</Words>
  <Application>Microsoft Macintosh PowerPoint</Application>
  <PresentationFormat>Widescreen</PresentationFormat>
  <Paragraphs>126</Paragraphs>
  <Slides>22</Slides>
  <Notes>22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Libre Franklin</vt:lpstr>
      <vt:lpstr>Calibri</vt:lpstr>
      <vt:lpstr>Arial</vt:lpstr>
      <vt:lpstr>Proxima Nova</vt:lpstr>
      <vt:lpstr>Libre Franklin Medium</vt:lpstr>
      <vt:lpstr>Source Sans Pro</vt:lpstr>
      <vt:lpstr>Raleway Medium</vt:lpstr>
      <vt:lpstr>Raleway</vt:lpstr>
      <vt:lpstr>Georgia</vt:lpstr>
      <vt:lpstr>Noto Sans Symbols</vt:lpstr>
      <vt:lpstr>Office Theme</vt:lpstr>
      <vt:lpstr>1_Office Theme</vt:lpstr>
      <vt:lpstr>1_AV Presentation Template</vt:lpstr>
      <vt:lpstr>AV Presentation Template</vt:lpstr>
      <vt:lpstr>PowerPoint Presentation</vt:lpstr>
      <vt:lpstr>Criminal Justice in the Age of George Floyd</vt:lpstr>
      <vt:lpstr>Who we are.</vt:lpstr>
      <vt:lpstr>What we do.</vt:lpstr>
      <vt:lpstr>Policing Framework</vt:lpstr>
      <vt:lpstr>Overarching questions.</vt:lpstr>
      <vt:lpstr>PowerPoint Presentation</vt:lpstr>
      <vt:lpstr>PowerPoint Presentation</vt:lpstr>
      <vt:lpstr>Southern and Western states dominate in gun death rates.</vt:lpstr>
      <vt:lpstr>Similarly to overall gun deaths rates, Southern and Western states have higher rates of police killings.</vt:lpstr>
      <vt:lpstr>Police Activity is Often Misplaced</vt:lpstr>
      <vt:lpstr>PowerPoint Presentation</vt:lpstr>
      <vt:lpstr>People Remember</vt:lpstr>
      <vt:lpstr>PowerPoint Presentation</vt:lpstr>
      <vt:lpstr>Communal History</vt:lpstr>
      <vt:lpstr>History Informs the Present</vt:lpstr>
      <vt:lpstr>PowerPoint Presentation</vt:lpstr>
      <vt:lpstr>PowerPoint Presentation</vt:lpstr>
      <vt:lpstr>PowerPoint Presentation</vt:lpstr>
      <vt:lpstr>PowerPoint Presentation</vt:lpstr>
      <vt:lpstr>PowerPoint Presentation</vt:lpstr>
      <vt:lpstr>arnoldventures.org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Katz</dc:creator>
  <cp:lastModifiedBy>Walter Katz</cp:lastModifiedBy>
  <cp:revision>2</cp:revision>
  <dcterms:created xsi:type="dcterms:W3CDTF">2020-11-09T16:47:25Z</dcterms:created>
  <dcterms:modified xsi:type="dcterms:W3CDTF">2021-11-15T17:15:24Z</dcterms:modified>
</cp:coreProperties>
</file>