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4"/>
  </p:sldMasterIdLst>
  <p:notesMasterIdLst>
    <p:notesMasterId r:id="rId15"/>
  </p:notesMasterIdLst>
  <p:handoutMasterIdLst>
    <p:handoutMasterId r:id="rId16"/>
  </p:handoutMasterIdLst>
  <p:sldIdLst>
    <p:sldId id="823" r:id="rId5"/>
    <p:sldId id="1022" r:id="rId6"/>
    <p:sldId id="1023" r:id="rId7"/>
    <p:sldId id="1086" r:id="rId8"/>
    <p:sldId id="1074" r:id="rId9"/>
    <p:sldId id="1079" r:id="rId10"/>
    <p:sldId id="1082" r:id="rId11"/>
    <p:sldId id="1088" r:id="rId12"/>
    <p:sldId id="729" r:id="rId13"/>
    <p:sldId id="1092"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Moller" initials="ZM" lastIdx="1" clrIdx="0">
    <p:extLst>
      <p:ext uri="{19B8F6BF-5375-455C-9EA6-DF929625EA0E}">
        <p15:presenceInfo xmlns:p15="http://schemas.microsoft.com/office/powerpoint/2012/main" userId="S-1-5-21-1314473935-2883874291-1128713973-49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653"/>
    <a:srgbClr val="2A9D8F"/>
    <a:srgbClr val="FAB23C"/>
    <a:srgbClr val="EE3224"/>
    <a:srgbClr val="F36107"/>
    <a:srgbClr val="072D5A"/>
    <a:srgbClr val="003470"/>
    <a:srgbClr val="00B050"/>
    <a:srgbClr val="003477"/>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4F61E-BCBB-46A9-9277-1672E5EC0047}" v="116" dt="2021-09-14T17:18:08.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8664" autoAdjust="0"/>
  </p:normalViewPr>
  <p:slideViewPr>
    <p:cSldViewPr snapToGrid="0">
      <p:cViewPr varScale="1">
        <p:scale>
          <a:sx n="105" d="100"/>
          <a:sy n="105" d="100"/>
        </p:scale>
        <p:origin x="7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chuler" userId="8df8a40e-741f-4bae-9d30-8d1f38e88ed0" providerId="ADAL" clId="{95A4F61E-BCBB-46A9-9277-1672E5EC0047}"/>
    <pc:docChg chg="custSel addSld delSld modSld sldOrd">
      <pc:chgData name="John Schuler" userId="8df8a40e-741f-4bae-9d30-8d1f38e88ed0" providerId="ADAL" clId="{95A4F61E-BCBB-46A9-9277-1672E5EC0047}" dt="2021-09-14T17:47:16.181" v="1174"/>
      <pc:docMkLst>
        <pc:docMk/>
      </pc:docMkLst>
      <pc:sldChg chg="modSp del mod">
        <pc:chgData name="John Schuler" userId="8df8a40e-741f-4bae-9d30-8d1f38e88ed0" providerId="ADAL" clId="{95A4F61E-BCBB-46A9-9277-1672E5EC0047}" dt="2021-09-09T17:50:59.435" v="695" actId="2696"/>
        <pc:sldMkLst>
          <pc:docMk/>
          <pc:sldMk cId="1581511721" sldId="475"/>
        </pc:sldMkLst>
        <pc:spChg chg="mod">
          <ac:chgData name="John Schuler" userId="8df8a40e-741f-4bae-9d30-8d1f38e88ed0" providerId="ADAL" clId="{95A4F61E-BCBB-46A9-9277-1672E5EC0047}" dt="2021-09-09T15:53:13.087" v="103" actId="20577"/>
          <ac:spMkLst>
            <pc:docMk/>
            <pc:sldMk cId="1581511721" sldId="475"/>
            <ac:spMk id="8" creationId="{00000000-0000-0000-0000-000000000000}"/>
          </ac:spMkLst>
        </pc:spChg>
      </pc:sldChg>
      <pc:sldChg chg="modSp del mod">
        <pc:chgData name="John Schuler" userId="8df8a40e-741f-4bae-9d30-8d1f38e88ed0" providerId="ADAL" clId="{95A4F61E-BCBB-46A9-9277-1672E5EC0047}" dt="2021-09-09T16:12:24.148" v="222" actId="2696"/>
        <pc:sldMkLst>
          <pc:docMk/>
          <pc:sldMk cId="1908765170" sldId="485"/>
        </pc:sldMkLst>
        <pc:spChg chg="mod">
          <ac:chgData name="John Schuler" userId="8df8a40e-741f-4bae-9d30-8d1f38e88ed0" providerId="ADAL" clId="{95A4F61E-BCBB-46A9-9277-1672E5EC0047}" dt="2021-09-09T15:52:58.278" v="98" actId="20577"/>
          <ac:spMkLst>
            <pc:docMk/>
            <pc:sldMk cId="1908765170" sldId="485"/>
            <ac:spMk id="8" creationId="{00000000-0000-0000-0000-000000000000}"/>
          </ac:spMkLst>
        </pc:spChg>
      </pc:sldChg>
      <pc:sldChg chg="modSp del mod">
        <pc:chgData name="John Schuler" userId="8df8a40e-741f-4bae-9d30-8d1f38e88ed0" providerId="ADAL" clId="{95A4F61E-BCBB-46A9-9277-1672E5EC0047}" dt="2021-09-09T15:55:08.091" v="118" actId="2696"/>
        <pc:sldMkLst>
          <pc:docMk/>
          <pc:sldMk cId="2296528569" sldId="486"/>
        </pc:sldMkLst>
        <pc:spChg chg="mod">
          <ac:chgData name="John Schuler" userId="8df8a40e-741f-4bae-9d30-8d1f38e88ed0" providerId="ADAL" clId="{95A4F61E-BCBB-46A9-9277-1672E5EC0047}" dt="2021-09-09T15:53:18.519" v="105" actId="20577"/>
          <ac:spMkLst>
            <pc:docMk/>
            <pc:sldMk cId="2296528569" sldId="486"/>
            <ac:spMk id="8" creationId="{00000000-0000-0000-0000-000000000000}"/>
          </ac:spMkLst>
        </pc:spChg>
      </pc:sldChg>
      <pc:sldChg chg="add ord">
        <pc:chgData name="John Schuler" userId="8df8a40e-741f-4bae-9d30-8d1f38e88ed0" providerId="ADAL" clId="{95A4F61E-BCBB-46A9-9277-1672E5EC0047}" dt="2021-09-09T18:07:50.499" v="1041"/>
        <pc:sldMkLst>
          <pc:docMk/>
          <pc:sldMk cId="652045089" sldId="807"/>
        </pc:sldMkLst>
      </pc:sldChg>
      <pc:sldChg chg="modSp del mod">
        <pc:chgData name="John Schuler" userId="8df8a40e-741f-4bae-9d30-8d1f38e88ed0" providerId="ADAL" clId="{95A4F61E-BCBB-46A9-9277-1672E5EC0047}" dt="2021-09-09T15:55:10.512" v="119" actId="2696"/>
        <pc:sldMkLst>
          <pc:docMk/>
          <pc:sldMk cId="1172797656" sldId="1013"/>
        </pc:sldMkLst>
        <pc:spChg chg="mod">
          <ac:chgData name="John Schuler" userId="8df8a40e-741f-4bae-9d30-8d1f38e88ed0" providerId="ADAL" clId="{95A4F61E-BCBB-46A9-9277-1672E5EC0047}" dt="2021-09-09T15:53:15.543" v="104" actId="20577"/>
          <ac:spMkLst>
            <pc:docMk/>
            <pc:sldMk cId="1172797656" sldId="1013"/>
            <ac:spMk id="8" creationId="{00000000-0000-0000-0000-000000000000}"/>
          </ac:spMkLst>
        </pc:spChg>
      </pc:sldChg>
      <pc:sldChg chg="modSp mod">
        <pc:chgData name="John Schuler" userId="8df8a40e-741f-4bae-9d30-8d1f38e88ed0" providerId="ADAL" clId="{95A4F61E-BCBB-46A9-9277-1672E5EC0047}" dt="2021-09-14T15:56:39.489" v="1127" actId="20577"/>
        <pc:sldMkLst>
          <pc:docMk/>
          <pc:sldMk cId="854974774" sldId="1014"/>
        </pc:sldMkLst>
        <pc:spChg chg="mod">
          <ac:chgData name="John Schuler" userId="8df8a40e-741f-4bae-9d30-8d1f38e88ed0" providerId="ADAL" clId="{95A4F61E-BCBB-46A9-9277-1672E5EC0047}" dt="2021-09-14T15:56:39.489" v="1127" actId="20577"/>
          <ac:spMkLst>
            <pc:docMk/>
            <pc:sldMk cId="854974774" sldId="1014"/>
            <ac:spMk id="8" creationId="{00000000-0000-0000-0000-000000000000}"/>
          </ac:spMkLst>
        </pc:spChg>
      </pc:sldChg>
      <pc:sldChg chg="modSp del mod">
        <pc:chgData name="John Schuler" userId="8df8a40e-741f-4bae-9d30-8d1f38e88ed0" providerId="ADAL" clId="{95A4F61E-BCBB-46A9-9277-1672E5EC0047}" dt="2021-09-14T17:44:33.032" v="1171" actId="47"/>
        <pc:sldMkLst>
          <pc:docMk/>
          <pc:sldMk cId="3361111531" sldId="1015"/>
        </pc:sldMkLst>
        <pc:spChg chg="mod">
          <ac:chgData name="John Schuler" userId="8df8a40e-741f-4bae-9d30-8d1f38e88ed0" providerId="ADAL" clId="{95A4F61E-BCBB-46A9-9277-1672E5EC0047}" dt="2021-09-09T15:55:32.347" v="125" actId="20577"/>
          <ac:spMkLst>
            <pc:docMk/>
            <pc:sldMk cId="3361111531" sldId="1015"/>
            <ac:spMk id="8" creationId="{00000000-0000-0000-0000-000000000000}"/>
          </ac:spMkLst>
        </pc:spChg>
      </pc:sldChg>
      <pc:sldChg chg="modSp del mod">
        <pc:chgData name="John Schuler" userId="8df8a40e-741f-4bae-9d30-8d1f38e88ed0" providerId="ADAL" clId="{95A4F61E-BCBB-46A9-9277-1672E5EC0047}" dt="2021-09-14T17:44:33.032" v="1171" actId="47"/>
        <pc:sldMkLst>
          <pc:docMk/>
          <pc:sldMk cId="893765347" sldId="1016"/>
        </pc:sldMkLst>
        <pc:spChg chg="mod">
          <ac:chgData name="John Schuler" userId="8df8a40e-741f-4bae-9d30-8d1f38e88ed0" providerId="ADAL" clId="{95A4F61E-BCBB-46A9-9277-1672E5EC0047}" dt="2021-09-09T15:55:35.853" v="126" actId="20577"/>
          <ac:spMkLst>
            <pc:docMk/>
            <pc:sldMk cId="893765347" sldId="1016"/>
            <ac:spMk id="8" creationId="{00000000-0000-0000-0000-000000000000}"/>
          </ac:spMkLst>
        </pc:spChg>
      </pc:sldChg>
      <pc:sldChg chg="modSp del mod">
        <pc:chgData name="John Schuler" userId="8df8a40e-741f-4bae-9d30-8d1f38e88ed0" providerId="ADAL" clId="{95A4F61E-BCBB-46A9-9277-1672E5EC0047}" dt="2021-09-14T16:30:54.162" v="1150" actId="2696"/>
        <pc:sldMkLst>
          <pc:docMk/>
          <pc:sldMk cId="1581539050" sldId="1018"/>
        </pc:sldMkLst>
        <pc:spChg chg="mod">
          <ac:chgData name="John Schuler" userId="8df8a40e-741f-4bae-9d30-8d1f38e88ed0" providerId="ADAL" clId="{95A4F61E-BCBB-46A9-9277-1672E5EC0047}" dt="2021-09-09T15:55:40.897" v="128" actId="20577"/>
          <ac:spMkLst>
            <pc:docMk/>
            <pc:sldMk cId="1581539050" sldId="1018"/>
            <ac:spMk id="8" creationId="{00000000-0000-0000-0000-000000000000}"/>
          </ac:spMkLst>
        </pc:spChg>
      </pc:sldChg>
      <pc:sldChg chg="modSp mod">
        <pc:chgData name="John Schuler" userId="8df8a40e-741f-4bae-9d30-8d1f38e88ed0" providerId="ADAL" clId="{95A4F61E-BCBB-46A9-9277-1672E5EC0047}" dt="2021-09-14T15:45:06.805" v="1092" actId="20577"/>
        <pc:sldMkLst>
          <pc:docMk/>
          <pc:sldMk cId="3061075966" sldId="1019"/>
        </pc:sldMkLst>
        <pc:spChg chg="mod">
          <ac:chgData name="John Schuler" userId="8df8a40e-741f-4bae-9d30-8d1f38e88ed0" providerId="ADAL" clId="{95A4F61E-BCBB-46A9-9277-1672E5EC0047}" dt="2021-09-14T15:45:06.805" v="1092" actId="20577"/>
          <ac:spMkLst>
            <pc:docMk/>
            <pc:sldMk cId="3061075966" sldId="1019"/>
            <ac:spMk id="3" creationId="{C66D3052-81DC-4F46-AD7B-30CA97109703}"/>
          </ac:spMkLst>
        </pc:spChg>
      </pc:sldChg>
      <pc:sldChg chg="modSp mod">
        <pc:chgData name="John Schuler" userId="8df8a40e-741f-4bae-9d30-8d1f38e88ed0" providerId="ADAL" clId="{95A4F61E-BCBB-46A9-9277-1672E5EC0047}" dt="2021-09-14T17:20:17.662" v="1164" actId="20577"/>
        <pc:sldMkLst>
          <pc:docMk/>
          <pc:sldMk cId="145156600" sldId="1020"/>
        </pc:sldMkLst>
        <pc:spChg chg="mod">
          <ac:chgData name="John Schuler" userId="8df8a40e-741f-4bae-9d30-8d1f38e88ed0" providerId="ADAL" clId="{95A4F61E-BCBB-46A9-9277-1672E5EC0047}" dt="2021-09-14T17:20:17.662" v="1164" actId="20577"/>
          <ac:spMkLst>
            <pc:docMk/>
            <pc:sldMk cId="145156600" sldId="1020"/>
            <ac:spMk id="7" creationId="{F727EBE8-CE90-4EDF-B08A-0381B121475A}"/>
          </ac:spMkLst>
        </pc:spChg>
      </pc:sldChg>
      <pc:sldChg chg="modSp mod">
        <pc:chgData name="John Schuler" userId="8df8a40e-741f-4bae-9d30-8d1f38e88ed0" providerId="ADAL" clId="{95A4F61E-BCBB-46A9-9277-1672E5EC0047}" dt="2021-09-14T17:20:20.659" v="1165" actId="20577"/>
        <pc:sldMkLst>
          <pc:docMk/>
          <pc:sldMk cId="3472393802" sldId="1021"/>
        </pc:sldMkLst>
        <pc:spChg chg="mod">
          <ac:chgData name="John Schuler" userId="8df8a40e-741f-4bae-9d30-8d1f38e88ed0" providerId="ADAL" clId="{95A4F61E-BCBB-46A9-9277-1672E5EC0047}" dt="2021-09-14T17:20:20.659" v="1165" actId="20577"/>
          <ac:spMkLst>
            <pc:docMk/>
            <pc:sldMk cId="3472393802" sldId="1021"/>
            <ac:spMk id="4" creationId="{66FFE455-C09D-4BDA-9988-81077E97C0BD}"/>
          </ac:spMkLst>
        </pc:spChg>
      </pc:sldChg>
      <pc:sldChg chg="addSp delSp modSp mod">
        <pc:chgData name="John Schuler" userId="8df8a40e-741f-4bae-9d30-8d1f38e88ed0" providerId="ADAL" clId="{95A4F61E-BCBB-46A9-9277-1672E5EC0047}" dt="2021-09-09T16:01:52.739" v="205"/>
        <pc:sldMkLst>
          <pc:docMk/>
          <pc:sldMk cId="919785593" sldId="1022"/>
        </pc:sldMkLst>
        <pc:spChg chg="mod">
          <ac:chgData name="John Schuler" userId="8df8a40e-741f-4bae-9d30-8d1f38e88ed0" providerId="ADAL" clId="{95A4F61E-BCBB-46A9-9277-1672E5EC0047}" dt="2021-09-09T15:05:39.035" v="94" actId="20577"/>
          <ac:spMkLst>
            <pc:docMk/>
            <pc:sldMk cId="919785593" sldId="1022"/>
            <ac:spMk id="5" creationId="{BE7E260B-F32E-46FA-98B0-2A45E9BA123A}"/>
          </ac:spMkLst>
        </pc:spChg>
        <pc:spChg chg="mod">
          <ac:chgData name="John Schuler" userId="8df8a40e-741f-4bae-9d30-8d1f38e88ed0" providerId="ADAL" clId="{95A4F61E-BCBB-46A9-9277-1672E5EC0047}" dt="2021-09-09T15:01:19.085" v="65" actId="688"/>
          <ac:spMkLst>
            <pc:docMk/>
            <pc:sldMk cId="919785593" sldId="1022"/>
            <ac:spMk id="7" creationId="{0FAFF116-168F-467B-A76A-2FE4E3EA139E}"/>
          </ac:spMkLst>
        </pc:spChg>
        <pc:spChg chg="mod">
          <ac:chgData name="John Schuler" userId="8df8a40e-741f-4bae-9d30-8d1f38e88ed0" providerId="ADAL" clId="{95A4F61E-BCBB-46A9-9277-1672E5EC0047}" dt="2021-09-09T14:59:23.579" v="52" actId="20577"/>
          <ac:spMkLst>
            <pc:docMk/>
            <pc:sldMk cId="919785593" sldId="1022"/>
            <ac:spMk id="8" creationId="{1244E1CF-319C-4F7E-95B5-B138A444CAC8}"/>
          </ac:spMkLst>
        </pc:spChg>
        <pc:spChg chg="mod">
          <ac:chgData name="John Schuler" userId="8df8a40e-741f-4bae-9d30-8d1f38e88ed0" providerId="ADAL" clId="{95A4F61E-BCBB-46A9-9277-1672E5EC0047}" dt="2021-09-09T15:01:27.752" v="66" actId="20577"/>
          <ac:spMkLst>
            <pc:docMk/>
            <pc:sldMk cId="919785593" sldId="1022"/>
            <ac:spMk id="10" creationId="{4B1A48D0-D91F-408C-9961-6B43CC466196}"/>
          </ac:spMkLst>
        </pc:spChg>
        <pc:spChg chg="add mod">
          <ac:chgData name="John Schuler" userId="8df8a40e-741f-4bae-9d30-8d1f38e88ed0" providerId="ADAL" clId="{95A4F61E-BCBB-46A9-9277-1672E5EC0047}" dt="2021-09-09T16:01:52.739" v="205"/>
          <ac:spMkLst>
            <pc:docMk/>
            <pc:sldMk cId="919785593" sldId="1022"/>
            <ac:spMk id="11" creationId="{3FC54B38-2F3A-44DF-979D-6575CF7B9EBB}"/>
          </ac:spMkLst>
        </pc:spChg>
        <pc:spChg chg="del">
          <ac:chgData name="John Schuler" userId="8df8a40e-741f-4bae-9d30-8d1f38e88ed0" providerId="ADAL" clId="{95A4F61E-BCBB-46A9-9277-1672E5EC0047}" dt="2021-09-09T16:01:51.825" v="204" actId="478"/>
          <ac:spMkLst>
            <pc:docMk/>
            <pc:sldMk cId="919785593" sldId="1022"/>
            <ac:spMk id="12" creationId="{CEC4485A-6DB1-4CB8-8966-EE371BBADC2E}"/>
          </ac:spMkLst>
        </pc:spChg>
        <pc:graphicFrameChg chg="mod modVis">
          <ac:chgData name="John Schuler" userId="8df8a40e-741f-4bae-9d30-8d1f38e88ed0" providerId="ADAL" clId="{95A4F61E-BCBB-46A9-9277-1672E5EC0047}" dt="2021-09-09T15:00:43.325" v="60" actId="14429"/>
          <ac:graphicFrameMkLst>
            <pc:docMk/>
            <pc:sldMk cId="919785593" sldId="1022"/>
            <ac:graphicFrameMk id="3" creationId="{1B9A7E91-23D2-40B3-9DE4-E3706612BA6A}"/>
          </ac:graphicFrameMkLst>
        </pc:graphicFrameChg>
        <pc:graphicFrameChg chg="mod modVis">
          <ac:chgData name="John Schuler" userId="8df8a40e-741f-4bae-9d30-8d1f38e88ed0" providerId="ADAL" clId="{95A4F61E-BCBB-46A9-9277-1672E5EC0047}" dt="2021-09-09T15:00:56.012" v="63" actId="14429"/>
          <ac:graphicFrameMkLst>
            <pc:docMk/>
            <pc:sldMk cId="919785593" sldId="1022"/>
            <ac:graphicFrameMk id="4" creationId="{71DE1168-DAD0-470E-A332-DF9A239E0CD4}"/>
          </ac:graphicFrameMkLst>
        </pc:graphicFrameChg>
      </pc:sldChg>
      <pc:sldChg chg="addSp delSp modSp mod">
        <pc:chgData name="John Schuler" userId="8df8a40e-741f-4bae-9d30-8d1f38e88ed0" providerId="ADAL" clId="{95A4F61E-BCBB-46A9-9277-1672E5EC0047}" dt="2021-09-09T16:01:57.108" v="207"/>
        <pc:sldMkLst>
          <pc:docMk/>
          <pc:sldMk cId="2575613626" sldId="1023"/>
        </pc:sldMkLst>
        <pc:spChg chg="mod">
          <ac:chgData name="John Schuler" userId="8df8a40e-741f-4bae-9d30-8d1f38e88ed0" providerId="ADAL" clId="{95A4F61E-BCBB-46A9-9277-1672E5EC0047}" dt="2021-09-09T15:05:19.694" v="91" actId="20577"/>
          <ac:spMkLst>
            <pc:docMk/>
            <pc:sldMk cId="2575613626" sldId="1023"/>
            <ac:spMk id="5" creationId="{BE7E260B-F32E-46FA-98B0-2A45E9BA123A}"/>
          </ac:spMkLst>
        </pc:spChg>
        <pc:spChg chg="mod">
          <ac:chgData name="John Schuler" userId="8df8a40e-741f-4bae-9d30-8d1f38e88ed0" providerId="ADAL" clId="{95A4F61E-BCBB-46A9-9277-1672E5EC0047}" dt="2021-09-09T15:04:11.612" v="83" actId="20577"/>
          <ac:spMkLst>
            <pc:docMk/>
            <pc:sldMk cId="2575613626" sldId="1023"/>
            <ac:spMk id="6" creationId="{928A546D-DA98-47C9-98C3-BF95C019AB0F}"/>
          </ac:spMkLst>
        </pc:spChg>
        <pc:spChg chg="mod">
          <ac:chgData name="John Schuler" userId="8df8a40e-741f-4bae-9d30-8d1f38e88ed0" providerId="ADAL" clId="{95A4F61E-BCBB-46A9-9277-1672E5EC0047}" dt="2021-09-09T15:04:15.349" v="84" actId="20577"/>
          <ac:spMkLst>
            <pc:docMk/>
            <pc:sldMk cId="2575613626" sldId="1023"/>
            <ac:spMk id="7" creationId="{0FAFF116-168F-467B-A76A-2FE4E3EA139E}"/>
          </ac:spMkLst>
        </pc:spChg>
        <pc:spChg chg="mod">
          <ac:chgData name="John Schuler" userId="8df8a40e-741f-4bae-9d30-8d1f38e88ed0" providerId="ADAL" clId="{95A4F61E-BCBB-46A9-9277-1672E5EC0047}" dt="2021-09-09T15:04:18.453" v="85" actId="20577"/>
          <ac:spMkLst>
            <pc:docMk/>
            <pc:sldMk cId="2575613626" sldId="1023"/>
            <ac:spMk id="8" creationId="{1244E1CF-319C-4F7E-95B5-B138A444CAC8}"/>
          </ac:spMkLst>
        </pc:spChg>
        <pc:spChg chg="mod">
          <ac:chgData name="John Schuler" userId="8df8a40e-741f-4bae-9d30-8d1f38e88ed0" providerId="ADAL" clId="{95A4F61E-BCBB-46A9-9277-1672E5EC0047}" dt="2021-09-09T15:01:42.862" v="67" actId="20577"/>
          <ac:spMkLst>
            <pc:docMk/>
            <pc:sldMk cId="2575613626" sldId="1023"/>
            <ac:spMk id="10" creationId="{4B1A48D0-D91F-408C-9961-6B43CC466196}"/>
          </ac:spMkLst>
        </pc:spChg>
        <pc:spChg chg="mod">
          <ac:chgData name="John Schuler" userId="8df8a40e-741f-4bae-9d30-8d1f38e88ed0" providerId="ADAL" clId="{95A4F61E-BCBB-46A9-9277-1672E5EC0047}" dt="2021-09-09T15:04:20.427" v="86" actId="20577"/>
          <ac:spMkLst>
            <pc:docMk/>
            <pc:sldMk cId="2575613626" sldId="1023"/>
            <ac:spMk id="12" creationId="{F8C061D7-B40D-4DFC-8391-DCBA60939A3E}"/>
          </ac:spMkLst>
        </pc:spChg>
        <pc:spChg chg="del mod">
          <ac:chgData name="John Schuler" userId="8df8a40e-741f-4bae-9d30-8d1f38e88ed0" providerId="ADAL" clId="{95A4F61E-BCBB-46A9-9277-1672E5EC0047}" dt="2021-09-09T16:01:56.361" v="206" actId="478"/>
          <ac:spMkLst>
            <pc:docMk/>
            <pc:sldMk cId="2575613626" sldId="1023"/>
            <ac:spMk id="14" creationId="{155304B7-FBB5-4F84-8A4E-28E4C261471D}"/>
          </ac:spMkLst>
        </pc:spChg>
        <pc:spChg chg="add mod">
          <ac:chgData name="John Schuler" userId="8df8a40e-741f-4bae-9d30-8d1f38e88ed0" providerId="ADAL" clId="{95A4F61E-BCBB-46A9-9277-1672E5EC0047}" dt="2021-09-09T16:01:57.108" v="207"/>
          <ac:spMkLst>
            <pc:docMk/>
            <pc:sldMk cId="2575613626" sldId="1023"/>
            <ac:spMk id="15" creationId="{66E11420-440C-4F12-9E4F-382677F3579F}"/>
          </ac:spMkLst>
        </pc:spChg>
        <pc:graphicFrameChg chg="mod modVis">
          <ac:chgData name="John Schuler" userId="8df8a40e-741f-4bae-9d30-8d1f38e88ed0" providerId="ADAL" clId="{95A4F61E-BCBB-46A9-9277-1672E5EC0047}" dt="2021-09-09T15:04:22.779" v="87" actId="14429"/>
          <ac:graphicFrameMkLst>
            <pc:docMk/>
            <pc:sldMk cId="2575613626" sldId="1023"/>
            <ac:graphicFrameMk id="3" creationId="{1B9A7E91-23D2-40B3-9DE4-E3706612BA6A}"/>
          </ac:graphicFrameMkLst>
        </pc:graphicFrameChg>
        <pc:graphicFrameChg chg="mod modVis">
          <ac:chgData name="John Schuler" userId="8df8a40e-741f-4bae-9d30-8d1f38e88ed0" providerId="ADAL" clId="{95A4F61E-BCBB-46A9-9277-1672E5EC0047}" dt="2021-09-09T15:03:39.565" v="77" actId="14429"/>
          <ac:graphicFrameMkLst>
            <pc:docMk/>
            <pc:sldMk cId="2575613626" sldId="1023"/>
            <ac:graphicFrameMk id="4" creationId="{71DE1168-DAD0-470E-A332-DF9A239E0CD4}"/>
          </ac:graphicFrameMkLst>
        </pc:graphicFrameChg>
      </pc:sldChg>
      <pc:sldChg chg="modSp del mod">
        <pc:chgData name="John Schuler" userId="8df8a40e-741f-4bae-9d30-8d1f38e88ed0" providerId="ADAL" clId="{95A4F61E-BCBB-46A9-9277-1672E5EC0047}" dt="2021-09-14T17:19:08.083" v="1161" actId="47"/>
        <pc:sldMkLst>
          <pc:docMk/>
          <pc:sldMk cId="3934389557" sldId="1024"/>
        </pc:sldMkLst>
        <pc:spChg chg="mod">
          <ac:chgData name="John Schuler" userId="8df8a40e-741f-4bae-9d30-8d1f38e88ed0" providerId="ADAL" clId="{95A4F61E-BCBB-46A9-9277-1672E5EC0047}" dt="2021-09-09T15:55:38.538" v="127" actId="20577"/>
          <ac:spMkLst>
            <pc:docMk/>
            <pc:sldMk cId="3934389557" sldId="1024"/>
            <ac:spMk id="6" creationId="{D511EA90-1BCC-42CC-BB97-50EFBFCC5365}"/>
          </ac:spMkLst>
        </pc:spChg>
      </pc:sldChg>
      <pc:sldChg chg="addSp delSp modSp mod">
        <pc:chgData name="John Schuler" userId="8df8a40e-741f-4bae-9d30-8d1f38e88ed0" providerId="ADAL" clId="{95A4F61E-BCBB-46A9-9277-1672E5EC0047}" dt="2021-09-09T17:50:59.421" v="694" actId="27918"/>
        <pc:sldMkLst>
          <pc:docMk/>
          <pc:sldMk cId="1972651432" sldId="1042"/>
        </pc:sldMkLst>
        <pc:spChg chg="del">
          <ac:chgData name="John Schuler" userId="8df8a40e-741f-4bae-9d30-8d1f38e88ed0" providerId="ADAL" clId="{95A4F61E-BCBB-46A9-9277-1672E5EC0047}" dt="2021-09-09T16:02:00.716" v="208" actId="478"/>
          <ac:spMkLst>
            <pc:docMk/>
            <pc:sldMk cId="1972651432" sldId="1042"/>
            <ac:spMk id="5" creationId="{00000000-0000-0000-0000-000000000000}"/>
          </ac:spMkLst>
        </pc:spChg>
        <pc:spChg chg="add mod">
          <ac:chgData name="John Schuler" userId="8df8a40e-741f-4bae-9d30-8d1f38e88ed0" providerId="ADAL" clId="{95A4F61E-BCBB-46A9-9277-1672E5EC0047}" dt="2021-09-09T16:02:01.505" v="209"/>
          <ac:spMkLst>
            <pc:docMk/>
            <pc:sldMk cId="1972651432" sldId="1042"/>
            <ac:spMk id="26" creationId="{5E70C613-BB0F-4B04-87EB-1C81D6E417BF}"/>
          </ac:spMkLst>
        </pc:spChg>
        <pc:graphicFrameChg chg="del">
          <ac:chgData name="John Schuler" userId="8df8a40e-741f-4bae-9d30-8d1f38e88ed0" providerId="ADAL" clId="{95A4F61E-BCBB-46A9-9277-1672E5EC0047}" dt="2021-09-08T14:49:34.448" v="25" actId="478"/>
          <ac:graphicFrameMkLst>
            <pc:docMk/>
            <pc:sldMk cId="1972651432" sldId="1042"/>
            <ac:graphicFrameMk id="24" creationId="{0D780062-023C-4410-A2AA-DD2A48546B40}"/>
          </ac:graphicFrameMkLst>
        </pc:graphicFrameChg>
        <pc:graphicFrameChg chg="add mod">
          <ac:chgData name="John Schuler" userId="8df8a40e-741f-4bae-9d30-8d1f38e88ed0" providerId="ADAL" clId="{95A4F61E-BCBB-46A9-9277-1672E5EC0047}" dt="2021-09-08T14:49:58.910" v="30" actId="1076"/>
          <ac:graphicFrameMkLst>
            <pc:docMk/>
            <pc:sldMk cId="1972651432" sldId="1042"/>
            <ac:graphicFrameMk id="25" creationId="{0D780062-023C-4410-A2AA-DD2A48546B40}"/>
          </ac:graphicFrameMkLst>
        </pc:graphicFrameChg>
      </pc:sldChg>
      <pc:sldChg chg="modSp mod">
        <pc:chgData name="John Schuler" userId="8df8a40e-741f-4bae-9d30-8d1f38e88ed0" providerId="ADAL" clId="{95A4F61E-BCBB-46A9-9277-1672E5EC0047}" dt="2021-09-14T17:20:14.824" v="1163" actId="20577"/>
        <pc:sldMkLst>
          <pc:docMk/>
          <pc:sldMk cId="2170338679" sldId="1045"/>
        </pc:sldMkLst>
        <pc:spChg chg="mod">
          <ac:chgData name="John Schuler" userId="8df8a40e-741f-4bae-9d30-8d1f38e88ed0" providerId="ADAL" clId="{95A4F61E-BCBB-46A9-9277-1672E5EC0047}" dt="2021-09-14T17:20:14.824" v="1163" actId="20577"/>
          <ac:spMkLst>
            <pc:docMk/>
            <pc:sldMk cId="2170338679" sldId="1045"/>
            <ac:spMk id="8" creationId="{00000000-0000-0000-0000-000000000000}"/>
          </ac:spMkLst>
        </pc:spChg>
      </pc:sldChg>
      <pc:sldChg chg="modSp del mod">
        <pc:chgData name="John Schuler" userId="8df8a40e-741f-4bae-9d30-8d1f38e88ed0" providerId="ADAL" clId="{95A4F61E-BCBB-46A9-9277-1672E5EC0047}" dt="2021-09-09T16:20:01.530" v="333" actId="2696"/>
        <pc:sldMkLst>
          <pc:docMk/>
          <pc:sldMk cId="3975661922" sldId="1048"/>
        </pc:sldMkLst>
        <pc:spChg chg="mod">
          <ac:chgData name="John Schuler" userId="8df8a40e-741f-4bae-9d30-8d1f38e88ed0" providerId="ADAL" clId="{95A4F61E-BCBB-46A9-9277-1672E5EC0047}" dt="2021-09-09T15:53:01.303" v="99" actId="20577"/>
          <ac:spMkLst>
            <pc:docMk/>
            <pc:sldMk cId="3975661922" sldId="1048"/>
            <ac:spMk id="8" creationId="{10BC4F22-06C7-4178-B02A-045DDA8E7AE1}"/>
          </ac:spMkLst>
        </pc:spChg>
        <pc:graphicFrameChg chg="mod">
          <ac:chgData name="John Schuler" userId="8df8a40e-741f-4bae-9d30-8d1f38e88ed0" providerId="ADAL" clId="{95A4F61E-BCBB-46A9-9277-1672E5EC0047}" dt="2021-09-09T16:15:26.001" v="235" actId="692"/>
          <ac:graphicFrameMkLst>
            <pc:docMk/>
            <pc:sldMk cId="3975661922" sldId="1048"/>
            <ac:graphicFrameMk id="12" creationId="{650EFCB1-DE69-4C2A-A67B-B172A8DBEBC6}"/>
          </ac:graphicFrameMkLst>
        </pc:graphicFrameChg>
      </pc:sldChg>
      <pc:sldChg chg="del">
        <pc:chgData name="John Schuler" userId="8df8a40e-741f-4bae-9d30-8d1f38e88ed0" providerId="ADAL" clId="{95A4F61E-BCBB-46A9-9277-1672E5EC0047}" dt="2021-09-08T14:48:30.503" v="21" actId="47"/>
        <pc:sldMkLst>
          <pc:docMk/>
          <pc:sldMk cId="2105349869" sldId="1054"/>
        </pc:sldMkLst>
      </pc:sldChg>
      <pc:sldChg chg="del">
        <pc:chgData name="John Schuler" userId="8df8a40e-741f-4bae-9d30-8d1f38e88ed0" providerId="ADAL" clId="{95A4F61E-BCBB-46A9-9277-1672E5EC0047}" dt="2021-09-08T14:48:32.418" v="22" actId="47"/>
        <pc:sldMkLst>
          <pc:docMk/>
          <pc:sldMk cId="744210316" sldId="1055"/>
        </pc:sldMkLst>
      </pc:sldChg>
      <pc:sldChg chg="del">
        <pc:chgData name="John Schuler" userId="8df8a40e-741f-4bae-9d30-8d1f38e88ed0" providerId="ADAL" clId="{95A4F61E-BCBB-46A9-9277-1672E5EC0047}" dt="2021-09-08T14:48:35.187" v="23" actId="47"/>
        <pc:sldMkLst>
          <pc:docMk/>
          <pc:sldMk cId="3529886825" sldId="1056"/>
        </pc:sldMkLst>
      </pc:sldChg>
      <pc:sldChg chg="modSp del mod">
        <pc:chgData name="John Schuler" userId="8df8a40e-741f-4bae-9d30-8d1f38e88ed0" providerId="ADAL" clId="{95A4F61E-BCBB-46A9-9277-1672E5EC0047}" dt="2021-09-09T18:00:42.898" v="990" actId="2696"/>
        <pc:sldMkLst>
          <pc:docMk/>
          <pc:sldMk cId="3272174833" sldId="1057"/>
        </pc:sldMkLst>
        <pc:spChg chg="mod">
          <ac:chgData name="John Schuler" userId="8df8a40e-741f-4bae-9d30-8d1f38e88ed0" providerId="ADAL" clId="{95A4F61E-BCBB-46A9-9277-1672E5EC0047}" dt="2021-09-08T14:51:09.133" v="33" actId="20577"/>
          <ac:spMkLst>
            <pc:docMk/>
            <pc:sldMk cId="3272174833" sldId="1057"/>
            <ac:spMk id="8" creationId="{00000000-0000-0000-0000-000000000000}"/>
          </ac:spMkLst>
        </pc:spChg>
      </pc:sldChg>
      <pc:sldChg chg="modSp del mod">
        <pc:chgData name="John Schuler" userId="8df8a40e-741f-4bae-9d30-8d1f38e88ed0" providerId="ADAL" clId="{95A4F61E-BCBB-46A9-9277-1672E5EC0047}" dt="2021-09-09T15:58:28.383" v="161" actId="2696"/>
        <pc:sldMkLst>
          <pc:docMk/>
          <pc:sldMk cId="3861992414" sldId="1058"/>
        </pc:sldMkLst>
        <pc:spChg chg="mod">
          <ac:chgData name="John Schuler" userId="8df8a40e-741f-4bae-9d30-8d1f38e88ed0" providerId="ADAL" clId="{95A4F61E-BCBB-46A9-9277-1672E5EC0047}" dt="2021-09-09T15:52:52.495" v="96" actId="20577"/>
          <ac:spMkLst>
            <pc:docMk/>
            <pc:sldMk cId="3861992414" sldId="1058"/>
            <ac:spMk id="8" creationId="{00000000-0000-0000-0000-000000000000}"/>
          </ac:spMkLst>
        </pc:spChg>
      </pc:sldChg>
      <pc:sldChg chg="modSp del mod">
        <pc:chgData name="John Schuler" userId="8df8a40e-741f-4bae-9d30-8d1f38e88ed0" providerId="ADAL" clId="{95A4F61E-BCBB-46A9-9277-1672E5EC0047}" dt="2021-09-09T16:01:30.244" v="203" actId="2696"/>
        <pc:sldMkLst>
          <pc:docMk/>
          <pc:sldMk cId="1542846455" sldId="1059"/>
        </pc:sldMkLst>
        <pc:spChg chg="mod">
          <ac:chgData name="John Schuler" userId="8df8a40e-741f-4bae-9d30-8d1f38e88ed0" providerId="ADAL" clId="{95A4F61E-BCBB-46A9-9277-1672E5EC0047}" dt="2021-09-09T15:52:55.239" v="97" actId="20577"/>
          <ac:spMkLst>
            <pc:docMk/>
            <pc:sldMk cId="1542846455" sldId="1059"/>
            <ac:spMk id="8" creationId="{00000000-0000-0000-0000-000000000000}"/>
          </ac:spMkLst>
        </pc:spChg>
        <pc:graphicFrameChg chg="mod">
          <ac:chgData name="John Schuler" userId="8df8a40e-741f-4bae-9d30-8d1f38e88ed0" providerId="ADAL" clId="{95A4F61E-BCBB-46A9-9277-1672E5EC0047}" dt="2021-09-09T15:59:39.015" v="167" actId="1076"/>
          <ac:graphicFrameMkLst>
            <pc:docMk/>
            <pc:sldMk cId="1542846455" sldId="1059"/>
            <ac:graphicFrameMk id="20" creationId="{563C4989-8326-4F68-A64D-D646547EE698}"/>
          </ac:graphicFrameMkLst>
        </pc:graphicFrameChg>
      </pc:sldChg>
      <pc:sldChg chg="modSp del mod">
        <pc:chgData name="John Schuler" userId="8df8a40e-741f-4bae-9d30-8d1f38e88ed0" providerId="ADAL" clId="{95A4F61E-BCBB-46A9-9277-1672E5EC0047}" dt="2021-09-09T16:31:39.035" v="530" actId="2696"/>
        <pc:sldMkLst>
          <pc:docMk/>
          <pc:sldMk cId="1049598800" sldId="1060"/>
        </pc:sldMkLst>
        <pc:spChg chg="mod">
          <ac:chgData name="John Schuler" userId="8df8a40e-741f-4bae-9d30-8d1f38e88ed0" providerId="ADAL" clId="{95A4F61E-BCBB-46A9-9277-1672E5EC0047}" dt="2021-09-09T15:53:03.375" v="100" actId="20577"/>
          <ac:spMkLst>
            <pc:docMk/>
            <pc:sldMk cId="1049598800" sldId="1060"/>
            <ac:spMk id="4" creationId="{D1DB9F85-61F9-4DC0-BA5A-E100848B65A1}"/>
          </ac:spMkLst>
        </pc:spChg>
        <pc:graphicFrameChg chg="mod">
          <ac:chgData name="John Schuler" userId="8df8a40e-741f-4bae-9d30-8d1f38e88ed0" providerId="ADAL" clId="{95A4F61E-BCBB-46A9-9277-1672E5EC0047}" dt="2021-09-09T16:29:27.119" v="346" actId="1076"/>
          <ac:graphicFrameMkLst>
            <pc:docMk/>
            <pc:sldMk cId="1049598800" sldId="1060"/>
            <ac:graphicFrameMk id="3" creationId="{152C765B-CBD8-4E30-876A-883972ADBE5A}"/>
          </ac:graphicFrameMkLst>
        </pc:graphicFrameChg>
      </pc:sldChg>
      <pc:sldChg chg="modSp del mod">
        <pc:chgData name="John Schuler" userId="8df8a40e-741f-4bae-9d30-8d1f38e88ed0" providerId="ADAL" clId="{95A4F61E-BCBB-46A9-9277-1672E5EC0047}" dt="2021-09-09T17:34:44.039" v="543" actId="2696"/>
        <pc:sldMkLst>
          <pc:docMk/>
          <pc:sldMk cId="469287237" sldId="1061"/>
        </pc:sldMkLst>
        <pc:spChg chg="mod">
          <ac:chgData name="John Schuler" userId="8df8a40e-741f-4bae-9d30-8d1f38e88ed0" providerId="ADAL" clId="{95A4F61E-BCBB-46A9-9277-1672E5EC0047}" dt="2021-09-09T15:53:05.648" v="101" actId="20577"/>
          <ac:spMkLst>
            <pc:docMk/>
            <pc:sldMk cId="469287237" sldId="1061"/>
            <ac:spMk id="7" creationId="{EBD24017-462F-49F0-B20A-235FD54F2EE7}"/>
          </ac:spMkLst>
        </pc:spChg>
      </pc:sldChg>
      <pc:sldChg chg="modSp mod">
        <pc:chgData name="John Schuler" userId="8df8a40e-741f-4bae-9d30-8d1f38e88ed0" providerId="ADAL" clId="{95A4F61E-BCBB-46A9-9277-1672E5EC0047}" dt="2021-09-14T17:47:03.360" v="1172" actId="20577"/>
        <pc:sldMkLst>
          <pc:docMk/>
          <pc:sldMk cId="1174737516" sldId="1063"/>
        </pc:sldMkLst>
        <pc:spChg chg="mod">
          <ac:chgData name="John Schuler" userId="8df8a40e-741f-4bae-9d30-8d1f38e88ed0" providerId="ADAL" clId="{95A4F61E-BCBB-46A9-9277-1672E5EC0047}" dt="2021-09-14T17:47:03.360" v="1172" actId="20577"/>
          <ac:spMkLst>
            <pc:docMk/>
            <pc:sldMk cId="1174737516" sldId="1063"/>
            <ac:spMk id="4" creationId="{B50DA9AD-10A6-472A-B956-25EC497E502A}"/>
          </ac:spMkLst>
        </pc:spChg>
      </pc:sldChg>
      <pc:sldChg chg="modSp del mod">
        <pc:chgData name="John Schuler" userId="8df8a40e-741f-4bae-9d30-8d1f38e88ed0" providerId="ADAL" clId="{95A4F61E-BCBB-46A9-9277-1672E5EC0047}" dt="2021-09-09T18:03:29.166" v="998" actId="2696"/>
        <pc:sldMkLst>
          <pc:docMk/>
          <pc:sldMk cId="1316856405" sldId="1066"/>
        </pc:sldMkLst>
        <pc:spChg chg="mod">
          <ac:chgData name="John Schuler" userId="8df8a40e-741f-4bae-9d30-8d1f38e88ed0" providerId="ADAL" clId="{95A4F61E-BCBB-46A9-9277-1672E5EC0047}" dt="2021-09-09T15:55:19.311" v="120" actId="20577"/>
          <ac:spMkLst>
            <pc:docMk/>
            <pc:sldMk cId="1316856405" sldId="1066"/>
            <ac:spMk id="8" creationId="{00000000-0000-0000-0000-000000000000}"/>
          </ac:spMkLst>
        </pc:spChg>
      </pc:sldChg>
      <pc:sldChg chg="modSp del mod">
        <pc:chgData name="John Schuler" userId="8df8a40e-741f-4bae-9d30-8d1f38e88ed0" providerId="ADAL" clId="{95A4F61E-BCBB-46A9-9277-1672E5EC0047}" dt="2021-09-09T18:06:31.991" v="1038" actId="2696"/>
        <pc:sldMkLst>
          <pc:docMk/>
          <pc:sldMk cId="2882238797" sldId="1067"/>
        </pc:sldMkLst>
        <pc:spChg chg="mod">
          <ac:chgData name="John Schuler" userId="8df8a40e-741f-4bae-9d30-8d1f38e88ed0" providerId="ADAL" clId="{95A4F61E-BCBB-46A9-9277-1672E5EC0047}" dt="2021-09-09T15:55:22.013" v="121" actId="20577"/>
          <ac:spMkLst>
            <pc:docMk/>
            <pc:sldMk cId="2882238797" sldId="1067"/>
            <ac:spMk id="4" creationId="{9BB78307-7B91-49CE-AE98-4E7A3105BB8D}"/>
          </ac:spMkLst>
        </pc:spChg>
      </pc:sldChg>
      <pc:sldChg chg="modSp del mod">
        <pc:chgData name="John Schuler" userId="8df8a40e-741f-4bae-9d30-8d1f38e88ed0" providerId="ADAL" clId="{95A4F61E-BCBB-46A9-9277-1672E5EC0047}" dt="2021-09-09T19:19:38.690" v="1085" actId="2696"/>
        <pc:sldMkLst>
          <pc:docMk/>
          <pc:sldMk cId="3370196783" sldId="1068"/>
        </pc:sldMkLst>
        <pc:spChg chg="mod">
          <ac:chgData name="John Schuler" userId="8df8a40e-741f-4bae-9d30-8d1f38e88ed0" providerId="ADAL" clId="{95A4F61E-BCBB-46A9-9277-1672E5EC0047}" dt="2021-09-09T15:55:28.182" v="123" actId="20577"/>
          <ac:spMkLst>
            <pc:docMk/>
            <pc:sldMk cId="3370196783" sldId="1068"/>
            <ac:spMk id="8" creationId="{00000000-0000-0000-0000-000000000000}"/>
          </ac:spMkLst>
        </pc:spChg>
      </pc:sldChg>
      <pc:sldChg chg="modSp del mod">
        <pc:chgData name="John Schuler" userId="8df8a40e-741f-4bae-9d30-8d1f38e88ed0" providerId="ADAL" clId="{95A4F61E-BCBB-46A9-9277-1672E5EC0047}" dt="2021-09-14T15:56:33.264" v="1126" actId="2696"/>
        <pc:sldMkLst>
          <pc:docMk/>
          <pc:sldMk cId="1528268459" sldId="1069"/>
        </pc:sldMkLst>
        <pc:spChg chg="mod">
          <ac:chgData name="John Schuler" userId="8df8a40e-741f-4bae-9d30-8d1f38e88ed0" providerId="ADAL" clId="{95A4F61E-BCBB-46A9-9277-1672E5EC0047}" dt="2021-09-09T15:55:26.080" v="122" actId="20577"/>
          <ac:spMkLst>
            <pc:docMk/>
            <pc:sldMk cId="1528268459" sldId="1069"/>
            <ac:spMk id="6" creationId="{E19D2CE5-28BF-414A-833F-004CE6679334}"/>
          </ac:spMkLst>
        </pc:spChg>
      </pc:sldChg>
      <pc:sldChg chg="modSp del mod">
        <pc:chgData name="John Schuler" userId="8df8a40e-741f-4bae-9d30-8d1f38e88ed0" providerId="ADAL" clId="{95A4F61E-BCBB-46A9-9277-1672E5EC0047}" dt="2021-09-14T15:46:19.594" v="1096" actId="2696"/>
        <pc:sldMkLst>
          <pc:docMk/>
          <pc:sldMk cId="3189075334" sldId="1071"/>
        </pc:sldMkLst>
        <pc:spChg chg="mod">
          <ac:chgData name="John Schuler" userId="8df8a40e-741f-4bae-9d30-8d1f38e88ed0" providerId="ADAL" clId="{95A4F61E-BCBB-46A9-9277-1672E5EC0047}" dt="2021-09-09T15:56:05.301" v="133" actId="20577"/>
          <ac:spMkLst>
            <pc:docMk/>
            <pc:sldMk cId="3189075334" sldId="1071"/>
            <ac:spMk id="8" creationId="{00000000-0000-0000-0000-000000000000}"/>
          </ac:spMkLst>
        </pc:spChg>
      </pc:sldChg>
      <pc:sldChg chg="modSp del mod">
        <pc:chgData name="John Schuler" userId="8df8a40e-741f-4bae-9d30-8d1f38e88ed0" providerId="ADAL" clId="{95A4F61E-BCBB-46A9-9277-1672E5EC0047}" dt="2021-09-14T15:49:07.408" v="1116" actId="47"/>
        <pc:sldMkLst>
          <pc:docMk/>
          <pc:sldMk cId="4155150217" sldId="1072"/>
        </pc:sldMkLst>
        <pc:spChg chg="mod">
          <ac:chgData name="John Schuler" userId="8df8a40e-741f-4bae-9d30-8d1f38e88ed0" providerId="ADAL" clId="{95A4F61E-BCBB-46A9-9277-1672E5EC0047}" dt="2021-09-09T15:56:07.237" v="134" actId="20577"/>
          <ac:spMkLst>
            <pc:docMk/>
            <pc:sldMk cId="4155150217" sldId="1072"/>
            <ac:spMk id="8" creationId="{47BE68E6-7BD6-44E5-ABDD-A767D34A845C}"/>
          </ac:spMkLst>
        </pc:spChg>
      </pc:sldChg>
      <pc:sldChg chg="del">
        <pc:chgData name="John Schuler" userId="8df8a40e-741f-4bae-9d30-8d1f38e88ed0" providerId="ADAL" clId="{95A4F61E-BCBB-46A9-9277-1672E5EC0047}" dt="2021-09-08T14:42:39.438" v="0" actId="47"/>
        <pc:sldMkLst>
          <pc:docMk/>
          <pc:sldMk cId="3042747434" sldId="1073"/>
        </pc:sldMkLst>
      </pc:sldChg>
      <pc:sldChg chg="add del">
        <pc:chgData name="John Schuler" userId="8df8a40e-741f-4bae-9d30-8d1f38e88ed0" providerId="ADAL" clId="{95A4F61E-BCBB-46A9-9277-1672E5EC0047}" dt="2021-09-08T14:48:25.911" v="20" actId="47"/>
        <pc:sldMkLst>
          <pc:docMk/>
          <pc:sldMk cId="3715615894" sldId="1073"/>
        </pc:sldMkLst>
      </pc:sldChg>
      <pc:sldChg chg="del">
        <pc:chgData name="John Schuler" userId="8df8a40e-741f-4bae-9d30-8d1f38e88ed0" providerId="ADAL" clId="{95A4F61E-BCBB-46A9-9277-1672E5EC0047}" dt="2021-09-08T14:42:40.313" v="1" actId="47"/>
        <pc:sldMkLst>
          <pc:docMk/>
          <pc:sldMk cId="1715534513" sldId="1074"/>
        </pc:sldMkLst>
      </pc:sldChg>
      <pc:sldChg chg="modSp add mod">
        <pc:chgData name="John Schuler" userId="8df8a40e-741f-4bae-9d30-8d1f38e88ed0" providerId="ADAL" clId="{95A4F61E-BCBB-46A9-9277-1672E5EC0047}" dt="2021-09-09T15:56:33.645" v="154" actId="20577"/>
        <pc:sldMkLst>
          <pc:docMk/>
          <pc:sldMk cId="4242706789" sldId="1074"/>
        </pc:sldMkLst>
        <pc:spChg chg="mod">
          <ac:chgData name="John Schuler" userId="8df8a40e-741f-4bae-9d30-8d1f38e88ed0" providerId="ADAL" clId="{95A4F61E-BCBB-46A9-9277-1672E5EC0047}" dt="2021-09-09T15:56:33.645" v="154" actId="20577"/>
          <ac:spMkLst>
            <pc:docMk/>
            <pc:sldMk cId="4242706789" sldId="1074"/>
            <ac:spMk id="7" creationId="{54ADEBEC-4DBC-47C7-AD09-113AEE61522C}"/>
          </ac:spMkLst>
        </pc:spChg>
      </pc:sldChg>
      <pc:sldChg chg="add mod">
        <pc:chgData name="John Schuler" userId="8df8a40e-741f-4bae-9d30-8d1f38e88ed0" providerId="ADAL" clId="{95A4F61E-BCBB-46A9-9277-1672E5EC0047}" dt="2021-09-08T14:45:59.002" v="12" actId="27918"/>
        <pc:sldMkLst>
          <pc:docMk/>
          <pc:sldMk cId="2421245152" sldId="1075"/>
        </pc:sldMkLst>
      </pc:sldChg>
      <pc:sldChg chg="modSp add mod">
        <pc:chgData name="John Schuler" userId="8df8a40e-741f-4bae-9d30-8d1f38e88ed0" providerId="ADAL" clId="{95A4F61E-BCBB-46A9-9277-1672E5EC0047}" dt="2021-09-09T15:56:21.853" v="145" actId="20577"/>
        <pc:sldMkLst>
          <pc:docMk/>
          <pc:sldMk cId="3728552135" sldId="1076"/>
        </pc:sldMkLst>
        <pc:spChg chg="mod">
          <ac:chgData name="John Schuler" userId="8df8a40e-741f-4bae-9d30-8d1f38e88ed0" providerId="ADAL" clId="{95A4F61E-BCBB-46A9-9277-1672E5EC0047}" dt="2021-09-09T15:56:21.853" v="145" actId="20577"/>
          <ac:spMkLst>
            <pc:docMk/>
            <pc:sldMk cId="3728552135" sldId="1076"/>
            <ac:spMk id="8" creationId="{0978B70E-9210-4E2D-B9CD-27204B058AD9}"/>
          </ac:spMkLst>
        </pc:spChg>
        <pc:graphicFrameChg chg="mod">
          <ac:chgData name="John Schuler" userId="8df8a40e-741f-4bae-9d30-8d1f38e88ed0" providerId="ADAL" clId="{95A4F61E-BCBB-46A9-9277-1672E5EC0047}" dt="2021-09-08T14:47:45.391" v="19" actId="207"/>
          <ac:graphicFrameMkLst>
            <pc:docMk/>
            <pc:sldMk cId="3728552135" sldId="1076"/>
            <ac:graphicFrameMk id="6" creationId="{BB50F6D0-842D-47C1-B716-393E80C096FB}"/>
          </ac:graphicFrameMkLst>
        </pc:graphicFrameChg>
      </pc:sldChg>
      <pc:sldChg chg="addSp delSp modSp add mod">
        <pc:chgData name="John Schuler" userId="8df8a40e-741f-4bae-9d30-8d1f38e88ed0" providerId="ADAL" clId="{95A4F61E-BCBB-46A9-9277-1672E5EC0047}" dt="2021-09-09T18:04:06.582" v="1010"/>
        <pc:sldMkLst>
          <pc:docMk/>
          <pc:sldMk cId="1924044142" sldId="1077"/>
        </pc:sldMkLst>
        <pc:spChg chg="del">
          <ac:chgData name="John Schuler" userId="8df8a40e-741f-4bae-9d30-8d1f38e88ed0" providerId="ADAL" clId="{95A4F61E-BCBB-46A9-9277-1672E5EC0047}" dt="2021-09-09T18:04:05.817" v="1009" actId="478"/>
          <ac:spMkLst>
            <pc:docMk/>
            <pc:sldMk cId="1924044142" sldId="1077"/>
            <ac:spMk id="5" creationId="{00000000-0000-0000-0000-000000000000}"/>
          </ac:spMkLst>
        </pc:spChg>
        <pc:spChg chg="mod">
          <ac:chgData name="John Schuler" userId="8df8a40e-741f-4bae-9d30-8d1f38e88ed0" providerId="ADAL" clId="{95A4F61E-BCBB-46A9-9277-1672E5EC0047}" dt="2021-09-09T15:55:01.389" v="116" actId="20577"/>
          <ac:spMkLst>
            <pc:docMk/>
            <pc:sldMk cId="1924044142" sldId="1077"/>
            <ac:spMk id="8" creationId="{00000000-0000-0000-0000-000000000000}"/>
          </ac:spMkLst>
        </pc:spChg>
        <pc:spChg chg="add mod">
          <ac:chgData name="John Schuler" userId="8df8a40e-741f-4bae-9d30-8d1f38e88ed0" providerId="ADAL" clId="{95A4F61E-BCBB-46A9-9277-1672E5EC0047}" dt="2021-09-09T18:04:06.582" v="1010"/>
          <ac:spMkLst>
            <pc:docMk/>
            <pc:sldMk cId="1924044142" sldId="1077"/>
            <ac:spMk id="12" creationId="{6D649CA0-FBC2-4DA0-8AB2-C95AAE685580}"/>
          </ac:spMkLst>
        </pc:spChg>
        <pc:graphicFrameChg chg="del">
          <ac:chgData name="John Schuler" userId="8df8a40e-741f-4bae-9d30-8d1f38e88ed0" providerId="ADAL" clId="{95A4F61E-BCBB-46A9-9277-1672E5EC0047}" dt="2021-09-09T15:54:03.743" v="108" actId="478"/>
          <ac:graphicFrameMkLst>
            <pc:docMk/>
            <pc:sldMk cId="1924044142" sldId="1077"/>
            <ac:graphicFrameMk id="6" creationId="{D53F97FF-9317-417F-98A3-F4D060404DCB}"/>
          </ac:graphicFrameMkLst>
        </pc:graphicFrameChg>
        <pc:graphicFrameChg chg="add mod">
          <ac:chgData name="John Schuler" userId="8df8a40e-741f-4bae-9d30-8d1f38e88ed0" providerId="ADAL" clId="{95A4F61E-BCBB-46A9-9277-1672E5EC0047}" dt="2021-09-09T15:54:15.306" v="111"/>
          <ac:graphicFrameMkLst>
            <pc:docMk/>
            <pc:sldMk cId="1924044142" sldId="1077"/>
            <ac:graphicFrameMk id="11" creationId="{D53F97FF-9317-417F-98A3-F4D060404DCB}"/>
          </ac:graphicFrameMkLst>
        </pc:graphicFrameChg>
      </pc:sldChg>
      <pc:sldChg chg="addSp delSp modSp add mod">
        <pc:chgData name="John Schuler" userId="8df8a40e-741f-4bae-9d30-8d1f38e88ed0" providerId="ADAL" clId="{95A4F61E-BCBB-46A9-9277-1672E5EC0047}" dt="2021-09-09T18:04:09.920" v="1012"/>
        <pc:sldMkLst>
          <pc:docMk/>
          <pc:sldMk cId="1869941507" sldId="1078"/>
        </pc:sldMkLst>
        <pc:spChg chg="del">
          <ac:chgData name="John Schuler" userId="8df8a40e-741f-4bae-9d30-8d1f38e88ed0" providerId="ADAL" clId="{95A4F61E-BCBB-46A9-9277-1672E5EC0047}" dt="2021-09-09T18:04:09.203" v="1011" actId="478"/>
          <ac:spMkLst>
            <pc:docMk/>
            <pc:sldMk cId="1869941507" sldId="1078"/>
            <ac:spMk id="5" creationId="{00000000-0000-0000-0000-000000000000}"/>
          </ac:spMkLst>
        </pc:spChg>
        <pc:spChg chg="mod">
          <ac:chgData name="John Schuler" userId="8df8a40e-741f-4bae-9d30-8d1f38e88ed0" providerId="ADAL" clId="{95A4F61E-BCBB-46A9-9277-1672E5EC0047}" dt="2021-09-09T15:55:04.286" v="117" actId="20577"/>
          <ac:spMkLst>
            <pc:docMk/>
            <pc:sldMk cId="1869941507" sldId="1078"/>
            <ac:spMk id="8" creationId="{00000000-0000-0000-0000-000000000000}"/>
          </ac:spMkLst>
        </pc:spChg>
        <pc:spChg chg="add mod">
          <ac:chgData name="John Schuler" userId="8df8a40e-741f-4bae-9d30-8d1f38e88ed0" providerId="ADAL" clId="{95A4F61E-BCBB-46A9-9277-1672E5EC0047}" dt="2021-09-09T18:04:09.920" v="1012"/>
          <ac:spMkLst>
            <pc:docMk/>
            <pc:sldMk cId="1869941507" sldId="1078"/>
            <ac:spMk id="12" creationId="{01C253D3-575F-40DC-8015-DCEC5D8A561A}"/>
          </ac:spMkLst>
        </pc:spChg>
        <pc:graphicFrameChg chg="del">
          <ac:chgData name="John Schuler" userId="8df8a40e-741f-4bae-9d30-8d1f38e88ed0" providerId="ADAL" clId="{95A4F61E-BCBB-46A9-9277-1672E5EC0047}" dt="2021-09-09T15:54:20.744" v="112" actId="478"/>
          <ac:graphicFrameMkLst>
            <pc:docMk/>
            <pc:sldMk cId="1869941507" sldId="1078"/>
            <ac:graphicFrameMk id="6" creationId="{78AC6927-7E3B-4C5A-9B86-0974A95FF8F0}"/>
          </ac:graphicFrameMkLst>
        </pc:graphicFrameChg>
        <pc:graphicFrameChg chg="add mod">
          <ac:chgData name="John Schuler" userId="8df8a40e-741f-4bae-9d30-8d1f38e88ed0" providerId="ADAL" clId="{95A4F61E-BCBB-46A9-9277-1672E5EC0047}" dt="2021-09-09T15:54:28.972" v="115"/>
          <ac:graphicFrameMkLst>
            <pc:docMk/>
            <pc:sldMk cId="1869941507" sldId="1078"/>
            <ac:graphicFrameMk id="11" creationId="{78AC6927-7E3B-4C5A-9B86-0974A95FF8F0}"/>
          </ac:graphicFrameMkLst>
        </pc:graphicFrameChg>
      </pc:sldChg>
      <pc:sldChg chg="addSp delSp modSp add mod">
        <pc:chgData name="John Schuler" userId="8df8a40e-741f-4bae-9d30-8d1f38e88ed0" providerId="ADAL" clId="{95A4F61E-BCBB-46A9-9277-1672E5EC0047}" dt="2021-09-09T16:02:06.610" v="211"/>
        <pc:sldMkLst>
          <pc:docMk/>
          <pc:sldMk cId="1189219795" sldId="1079"/>
        </pc:sldMkLst>
        <pc:spChg chg="del">
          <ac:chgData name="John Schuler" userId="8df8a40e-741f-4bae-9d30-8d1f38e88ed0" providerId="ADAL" clId="{95A4F61E-BCBB-46A9-9277-1672E5EC0047}" dt="2021-09-09T16:02:05.746" v="210" actId="478"/>
          <ac:spMkLst>
            <pc:docMk/>
            <pc:sldMk cId="1189219795" sldId="1079"/>
            <ac:spMk id="5" creationId="{00000000-0000-0000-0000-000000000000}"/>
          </ac:spMkLst>
        </pc:spChg>
        <pc:spChg chg="mod">
          <ac:chgData name="John Schuler" userId="8df8a40e-741f-4bae-9d30-8d1f38e88ed0" providerId="ADAL" clId="{95A4F61E-BCBB-46A9-9277-1672E5EC0047}" dt="2021-09-09T15:58:24.955" v="160" actId="20577"/>
          <ac:spMkLst>
            <pc:docMk/>
            <pc:sldMk cId="1189219795" sldId="1079"/>
            <ac:spMk id="8" creationId="{00000000-0000-0000-0000-000000000000}"/>
          </ac:spMkLst>
        </pc:spChg>
        <pc:spChg chg="add mod">
          <ac:chgData name="John Schuler" userId="8df8a40e-741f-4bae-9d30-8d1f38e88ed0" providerId="ADAL" clId="{95A4F61E-BCBB-46A9-9277-1672E5EC0047}" dt="2021-09-09T16:02:06.610" v="211"/>
          <ac:spMkLst>
            <pc:docMk/>
            <pc:sldMk cId="1189219795" sldId="1079"/>
            <ac:spMk id="17" creationId="{4DEED368-1BE5-4BA6-9334-13DB09B892F9}"/>
          </ac:spMkLst>
        </pc:spChg>
        <pc:graphicFrameChg chg="del">
          <ac:chgData name="John Schuler" userId="8df8a40e-741f-4bae-9d30-8d1f38e88ed0" providerId="ADAL" clId="{95A4F61E-BCBB-46A9-9277-1672E5EC0047}" dt="2021-09-09T15:57:40.311" v="156" actId="478"/>
          <ac:graphicFrameMkLst>
            <pc:docMk/>
            <pc:sldMk cId="1189219795" sldId="1079"/>
            <ac:graphicFrameMk id="12" creationId="{FA0C59A6-1791-493E-B77D-D6F6CDF0042B}"/>
          </ac:graphicFrameMkLst>
        </pc:graphicFrameChg>
        <pc:graphicFrameChg chg="add mod">
          <ac:chgData name="John Schuler" userId="8df8a40e-741f-4bae-9d30-8d1f38e88ed0" providerId="ADAL" clId="{95A4F61E-BCBB-46A9-9277-1672E5EC0047}" dt="2021-09-09T15:57:47.324" v="159"/>
          <ac:graphicFrameMkLst>
            <pc:docMk/>
            <pc:sldMk cId="1189219795" sldId="1079"/>
            <ac:graphicFrameMk id="15" creationId="{FA0C59A6-1791-493E-B77D-D6F6CDF0042B}"/>
          </ac:graphicFrameMkLst>
        </pc:graphicFrameChg>
      </pc:sldChg>
      <pc:sldChg chg="addSp delSp modSp add mod">
        <pc:chgData name="John Schuler" userId="8df8a40e-741f-4bae-9d30-8d1f38e88ed0" providerId="ADAL" clId="{95A4F61E-BCBB-46A9-9277-1672E5EC0047}" dt="2021-09-09T16:02:10.873" v="213"/>
        <pc:sldMkLst>
          <pc:docMk/>
          <pc:sldMk cId="1695768161" sldId="1080"/>
        </pc:sldMkLst>
        <pc:spChg chg="del">
          <ac:chgData name="John Schuler" userId="8df8a40e-741f-4bae-9d30-8d1f38e88ed0" providerId="ADAL" clId="{95A4F61E-BCBB-46A9-9277-1672E5EC0047}" dt="2021-09-09T16:02:10.137" v="212" actId="478"/>
          <ac:spMkLst>
            <pc:docMk/>
            <pc:sldMk cId="1695768161" sldId="1080"/>
            <ac:spMk id="5" creationId="{00000000-0000-0000-0000-000000000000}"/>
          </ac:spMkLst>
        </pc:spChg>
        <pc:spChg chg="mod">
          <ac:chgData name="John Schuler" userId="8df8a40e-741f-4bae-9d30-8d1f38e88ed0" providerId="ADAL" clId="{95A4F61E-BCBB-46A9-9277-1672E5EC0047}" dt="2021-09-09T16:01:26.828" v="202" actId="20577"/>
          <ac:spMkLst>
            <pc:docMk/>
            <pc:sldMk cId="1695768161" sldId="1080"/>
            <ac:spMk id="8" creationId="{00000000-0000-0000-0000-000000000000}"/>
          </ac:spMkLst>
        </pc:spChg>
        <pc:spChg chg="mod">
          <ac:chgData name="John Schuler" userId="8df8a40e-741f-4bae-9d30-8d1f38e88ed0" providerId="ADAL" clId="{95A4F61E-BCBB-46A9-9277-1672E5EC0047}" dt="2021-09-09T16:00:36.689" v="179" actId="1035"/>
          <ac:spMkLst>
            <pc:docMk/>
            <pc:sldMk cId="1695768161" sldId="1080"/>
            <ac:spMk id="9" creationId="{04B490F5-7BE7-4672-9D4B-C7F562FBC442}"/>
          </ac:spMkLst>
        </pc:spChg>
        <pc:spChg chg="mod">
          <ac:chgData name="John Schuler" userId="8df8a40e-741f-4bae-9d30-8d1f38e88ed0" providerId="ADAL" clId="{95A4F61E-BCBB-46A9-9277-1672E5EC0047}" dt="2021-09-09T16:00:41.338" v="186" actId="1036"/>
          <ac:spMkLst>
            <pc:docMk/>
            <pc:sldMk cId="1695768161" sldId="1080"/>
            <ac:spMk id="10" creationId="{F5102E5B-5795-49C2-A59B-37B873136A99}"/>
          </ac:spMkLst>
        </pc:spChg>
        <pc:spChg chg="mod">
          <ac:chgData name="John Schuler" userId="8df8a40e-741f-4bae-9d30-8d1f38e88ed0" providerId="ADAL" clId="{95A4F61E-BCBB-46A9-9277-1672E5EC0047}" dt="2021-09-09T16:00:49.498" v="197" actId="20577"/>
          <ac:spMkLst>
            <pc:docMk/>
            <pc:sldMk cId="1695768161" sldId="1080"/>
            <ac:spMk id="11" creationId="{A2CA1100-35BA-4FCA-950A-92AFB79AC02E}"/>
          </ac:spMkLst>
        </pc:spChg>
        <pc:spChg chg="mod">
          <ac:chgData name="John Schuler" userId="8df8a40e-741f-4bae-9d30-8d1f38e88ed0" providerId="ADAL" clId="{95A4F61E-BCBB-46A9-9277-1672E5EC0047}" dt="2021-09-09T16:01:03.373" v="199" actId="20577"/>
          <ac:spMkLst>
            <pc:docMk/>
            <pc:sldMk cId="1695768161" sldId="1080"/>
            <ac:spMk id="12" creationId="{83BDAC13-A91E-410B-B736-3928651A55E9}"/>
          </ac:spMkLst>
        </pc:spChg>
        <pc:spChg chg="mod">
          <ac:chgData name="John Schuler" userId="8df8a40e-741f-4bae-9d30-8d1f38e88ed0" providerId="ADAL" clId="{95A4F61E-BCBB-46A9-9277-1672E5EC0047}" dt="2021-09-09T16:01:11.282" v="200" actId="20577"/>
          <ac:spMkLst>
            <pc:docMk/>
            <pc:sldMk cId="1695768161" sldId="1080"/>
            <ac:spMk id="13" creationId="{92E1B1E3-D472-463C-A0D7-03EBA72A1A26}"/>
          </ac:spMkLst>
        </pc:spChg>
        <pc:spChg chg="mod">
          <ac:chgData name="John Schuler" userId="8df8a40e-741f-4bae-9d30-8d1f38e88ed0" providerId="ADAL" clId="{95A4F61E-BCBB-46A9-9277-1672E5EC0047}" dt="2021-09-09T16:01:17.855" v="201" actId="20577"/>
          <ac:spMkLst>
            <pc:docMk/>
            <pc:sldMk cId="1695768161" sldId="1080"/>
            <ac:spMk id="14" creationId="{B60C32C7-CAE2-46DD-9474-A68996951F08}"/>
          </ac:spMkLst>
        </pc:spChg>
        <pc:spChg chg="mod">
          <ac:chgData name="John Schuler" userId="8df8a40e-741f-4bae-9d30-8d1f38e88ed0" providerId="ADAL" clId="{95A4F61E-BCBB-46A9-9277-1672E5EC0047}" dt="2021-09-09T16:00:56.506" v="198" actId="20577"/>
          <ac:spMkLst>
            <pc:docMk/>
            <pc:sldMk cId="1695768161" sldId="1080"/>
            <ac:spMk id="15" creationId="{C211D5C3-5DE4-4F7E-849E-9B23625B529C}"/>
          </ac:spMkLst>
        </pc:spChg>
        <pc:spChg chg="add mod">
          <ac:chgData name="John Schuler" userId="8df8a40e-741f-4bae-9d30-8d1f38e88ed0" providerId="ADAL" clId="{95A4F61E-BCBB-46A9-9277-1672E5EC0047}" dt="2021-09-09T16:02:10.873" v="213"/>
          <ac:spMkLst>
            <pc:docMk/>
            <pc:sldMk cId="1695768161" sldId="1080"/>
            <ac:spMk id="21" creationId="{BDA1EFA8-315E-4896-9CDC-83980F782122}"/>
          </ac:spMkLst>
        </pc:spChg>
        <pc:graphicFrameChg chg="add mod ord">
          <ac:chgData name="John Schuler" userId="8df8a40e-741f-4bae-9d30-8d1f38e88ed0" providerId="ADAL" clId="{95A4F61E-BCBB-46A9-9277-1672E5EC0047}" dt="2021-09-09T15:59:56.068" v="171" actId="167"/>
          <ac:graphicFrameMkLst>
            <pc:docMk/>
            <pc:sldMk cId="1695768161" sldId="1080"/>
            <ac:graphicFrameMk id="16" creationId="{563C4989-8326-4F68-A64D-D646547EE698}"/>
          </ac:graphicFrameMkLst>
        </pc:graphicFrameChg>
        <pc:graphicFrameChg chg="del">
          <ac:chgData name="John Schuler" userId="8df8a40e-741f-4bae-9d30-8d1f38e88ed0" providerId="ADAL" clId="{95A4F61E-BCBB-46A9-9277-1672E5EC0047}" dt="2021-09-09T15:59:04.339" v="163" actId="478"/>
          <ac:graphicFrameMkLst>
            <pc:docMk/>
            <pc:sldMk cId="1695768161" sldId="1080"/>
            <ac:graphicFrameMk id="20" creationId="{563C4989-8326-4F68-A64D-D646547EE698}"/>
          </ac:graphicFrameMkLst>
        </pc:graphicFrameChg>
      </pc:sldChg>
      <pc:sldChg chg="addSp delSp modSp add mod">
        <pc:chgData name="John Schuler" userId="8df8a40e-741f-4bae-9d30-8d1f38e88ed0" providerId="ADAL" clId="{95A4F61E-BCBB-46A9-9277-1672E5EC0047}" dt="2021-09-09T16:12:21.048" v="221"/>
        <pc:sldMkLst>
          <pc:docMk/>
          <pc:sldMk cId="3903676122" sldId="1081"/>
        </pc:sldMkLst>
        <pc:spChg chg="del">
          <ac:chgData name="John Schuler" userId="8df8a40e-741f-4bae-9d30-8d1f38e88ed0" providerId="ADAL" clId="{95A4F61E-BCBB-46A9-9277-1672E5EC0047}" dt="2021-09-09T16:12:20.428" v="220" actId="478"/>
          <ac:spMkLst>
            <pc:docMk/>
            <pc:sldMk cId="3903676122" sldId="1081"/>
            <ac:spMk id="5" creationId="{00000000-0000-0000-0000-000000000000}"/>
          </ac:spMkLst>
        </pc:spChg>
        <pc:spChg chg="mod">
          <ac:chgData name="John Schuler" userId="8df8a40e-741f-4bae-9d30-8d1f38e88ed0" providerId="ADAL" clId="{95A4F61E-BCBB-46A9-9277-1672E5EC0047}" dt="2021-09-09T16:11:54.975" v="215" actId="20577"/>
          <ac:spMkLst>
            <pc:docMk/>
            <pc:sldMk cId="3903676122" sldId="1081"/>
            <ac:spMk id="8" creationId="{00000000-0000-0000-0000-000000000000}"/>
          </ac:spMkLst>
        </pc:spChg>
        <pc:spChg chg="add mod">
          <ac:chgData name="John Schuler" userId="8df8a40e-741f-4bae-9d30-8d1f38e88ed0" providerId="ADAL" clId="{95A4F61E-BCBB-46A9-9277-1672E5EC0047}" dt="2021-09-09T16:12:21.048" v="221"/>
          <ac:spMkLst>
            <pc:docMk/>
            <pc:sldMk cId="3903676122" sldId="1081"/>
            <ac:spMk id="10" creationId="{F9EB9EED-219B-4871-984B-E0142739E099}"/>
          </ac:spMkLst>
        </pc:spChg>
        <pc:graphicFrameChg chg="del">
          <ac:chgData name="John Schuler" userId="8df8a40e-741f-4bae-9d30-8d1f38e88ed0" providerId="ADAL" clId="{95A4F61E-BCBB-46A9-9277-1672E5EC0047}" dt="2021-09-09T16:11:56.701" v="216" actId="478"/>
          <ac:graphicFrameMkLst>
            <pc:docMk/>
            <pc:sldMk cId="3903676122" sldId="1081"/>
            <ac:graphicFrameMk id="6" creationId="{6FA42211-B24F-468D-8694-2F5FD57A0220}"/>
          </ac:graphicFrameMkLst>
        </pc:graphicFrameChg>
        <pc:graphicFrameChg chg="add mod">
          <ac:chgData name="John Schuler" userId="8df8a40e-741f-4bae-9d30-8d1f38e88ed0" providerId="ADAL" clId="{95A4F61E-BCBB-46A9-9277-1672E5EC0047}" dt="2021-09-09T16:12:01.323" v="219"/>
          <ac:graphicFrameMkLst>
            <pc:docMk/>
            <pc:sldMk cId="3903676122" sldId="1081"/>
            <ac:graphicFrameMk id="9" creationId="{6FA42211-B24F-468D-8694-2F5FD57A0220}"/>
          </ac:graphicFrameMkLst>
        </pc:graphicFrameChg>
      </pc:sldChg>
      <pc:sldChg chg="addSp delSp modSp add mod">
        <pc:chgData name="John Schuler" userId="8df8a40e-741f-4bae-9d30-8d1f38e88ed0" providerId="ADAL" clId="{95A4F61E-BCBB-46A9-9277-1672E5EC0047}" dt="2021-09-09T17:35:08.128" v="595" actId="20577"/>
        <pc:sldMkLst>
          <pc:docMk/>
          <pc:sldMk cId="3829752500" sldId="1082"/>
        </pc:sldMkLst>
        <pc:spChg chg="mod">
          <ac:chgData name="John Schuler" userId="8df8a40e-741f-4bae-9d30-8d1f38e88ed0" providerId="ADAL" clId="{95A4F61E-BCBB-46A9-9277-1672E5EC0047}" dt="2021-09-09T16:19:32.286" v="300" actId="1036"/>
          <ac:spMkLst>
            <pc:docMk/>
            <pc:sldMk cId="3829752500" sldId="1082"/>
            <ac:spMk id="4" creationId="{09EF82C5-73D6-42C5-9F0B-A1198ED704A9}"/>
          </ac:spMkLst>
        </pc:spChg>
        <pc:spChg chg="mod">
          <ac:chgData name="John Schuler" userId="8df8a40e-741f-4bae-9d30-8d1f38e88ed0" providerId="ADAL" clId="{95A4F61E-BCBB-46A9-9277-1672E5EC0047}" dt="2021-09-09T16:19:26.164" v="294" actId="688"/>
          <ac:spMkLst>
            <pc:docMk/>
            <pc:sldMk cId="3829752500" sldId="1082"/>
            <ac:spMk id="5" creationId="{B604457A-E806-4BC7-B8CD-747DEA2D71BF}"/>
          </ac:spMkLst>
        </pc:spChg>
        <pc:spChg chg="mod">
          <ac:chgData name="John Schuler" userId="8df8a40e-741f-4bae-9d30-8d1f38e88ed0" providerId="ADAL" clId="{95A4F61E-BCBB-46A9-9277-1672E5EC0047}" dt="2021-09-09T16:19:12.158" v="290" actId="1076"/>
          <ac:spMkLst>
            <pc:docMk/>
            <pc:sldMk cId="3829752500" sldId="1082"/>
            <ac:spMk id="6" creationId="{98287D2B-FAA2-4C31-85FC-89A9588AA352}"/>
          </ac:spMkLst>
        </pc:spChg>
        <pc:spChg chg="mod">
          <ac:chgData name="John Schuler" userId="8df8a40e-741f-4bae-9d30-8d1f38e88ed0" providerId="ADAL" clId="{95A4F61E-BCBB-46A9-9277-1672E5EC0047}" dt="2021-09-09T16:19:17.253" v="291" actId="1076"/>
          <ac:spMkLst>
            <pc:docMk/>
            <pc:sldMk cId="3829752500" sldId="1082"/>
            <ac:spMk id="7" creationId="{8F28A4E8-AE78-4E53-9AA0-CFB0F992E18B}"/>
          </ac:spMkLst>
        </pc:spChg>
        <pc:spChg chg="mod">
          <ac:chgData name="John Schuler" userId="8df8a40e-741f-4bae-9d30-8d1f38e88ed0" providerId="ADAL" clId="{95A4F61E-BCBB-46A9-9277-1672E5EC0047}" dt="2021-09-09T16:14:26.904" v="226" actId="20577"/>
          <ac:spMkLst>
            <pc:docMk/>
            <pc:sldMk cId="3829752500" sldId="1082"/>
            <ac:spMk id="8" creationId="{10BC4F22-06C7-4178-B02A-045DDA8E7AE1}"/>
          </ac:spMkLst>
        </pc:spChg>
        <pc:spChg chg="mod">
          <ac:chgData name="John Schuler" userId="8df8a40e-741f-4bae-9d30-8d1f38e88ed0" providerId="ADAL" clId="{95A4F61E-BCBB-46A9-9277-1672E5EC0047}" dt="2021-09-09T17:35:08.128" v="595" actId="20577"/>
          <ac:spMkLst>
            <pc:docMk/>
            <pc:sldMk cId="3829752500" sldId="1082"/>
            <ac:spMk id="9" creationId="{9765128F-0293-4F40-9470-E77A0749B66D}"/>
          </ac:spMkLst>
        </pc:spChg>
        <pc:spChg chg="mod">
          <ac:chgData name="John Schuler" userId="8df8a40e-741f-4bae-9d30-8d1f38e88ed0" providerId="ADAL" clId="{95A4F61E-BCBB-46A9-9277-1672E5EC0047}" dt="2021-09-09T16:19:21.254" v="292" actId="1076"/>
          <ac:spMkLst>
            <pc:docMk/>
            <pc:sldMk cId="3829752500" sldId="1082"/>
            <ac:spMk id="13" creationId="{AE0A943D-2BDD-4E2B-A38F-414D7A763BBA}"/>
          </ac:spMkLst>
        </pc:spChg>
        <pc:graphicFrameChg chg="add mod ord">
          <ac:chgData name="John Schuler" userId="8df8a40e-741f-4bae-9d30-8d1f38e88ed0" providerId="ADAL" clId="{95A4F61E-BCBB-46A9-9277-1672E5EC0047}" dt="2021-09-09T16:18:06.242" v="278" actId="692"/>
          <ac:graphicFrameMkLst>
            <pc:docMk/>
            <pc:sldMk cId="3829752500" sldId="1082"/>
            <ac:graphicFrameMk id="11" creationId="{650EFCB1-DE69-4C2A-A67B-B172A8DBEBC6}"/>
          </ac:graphicFrameMkLst>
        </pc:graphicFrameChg>
        <pc:graphicFrameChg chg="del">
          <ac:chgData name="John Schuler" userId="8df8a40e-741f-4bae-9d30-8d1f38e88ed0" providerId="ADAL" clId="{95A4F61E-BCBB-46A9-9277-1672E5EC0047}" dt="2021-09-09T16:14:24.719" v="225" actId="478"/>
          <ac:graphicFrameMkLst>
            <pc:docMk/>
            <pc:sldMk cId="3829752500" sldId="1082"/>
            <ac:graphicFrameMk id="12" creationId="{650EFCB1-DE69-4C2A-A67B-B172A8DBEBC6}"/>
          </ac:graphicFrameMkLst>
        </pc:graphicFrameChg>
      </pc:sldChg>
      <pc:sldChg chg="addSp delSp modSp add mod">
        <pc:chgData name="John Schuler" userId="8df8a40e-741f-4bae-9d30-8d1f38e88ed0" providerId="ADAL" clId="{95A4F61E-BCBB-46A9-9277-1672E5EC0047}" dt="2021-09-09T16:31:30.814" v="529" actId="14100"/>
        <pc:sldMkLst>
          <pc:docMk/>
          <pc:sldMk cId="2462073680" sldId="1083"/>
        </pc:sldMkLst>
        <pc:spChg chg="mod">
          <ac:chgData name="John Schuler" userId="8df8a40e-741f-4bae-9d30-8d1f38e88ed0" providerId="ADAL" clId="{95A4F61E-BCBB-46A9-9277-1672E5EC0047}" dt="2021-09-09T16:28:55.890" v="338" actId="20577"/>
          <ac:spMkLst>
            <pc:docMk/>
            <pc:sldMk cId="2462073680" sldId="1083"/>
            <ac:spMk id="4" creationId="{D1DB9F85-61F9-4DC0-BA5A-E100848B65A1}"/>
          </ac:spMkLst>
        </pc:spChg>
        <pc:spChg chg="mod">
          <ac:chgData name="John Schuler" userId="8df8a40e-741f-4bae-9d30-8d1f38e88ed0" providerId="ADAL" clId="{95A4F61E-BCBB-46A9-9277-1672E5EC0047}" dt="2021-09-09T16:31:30.814" v="529" actId="14100"/>
          <ac:spMkLst>
            <pc:docMk/>
            <pc:sldMk cId="2462073680" sldId="1083"/>
            <ac:spMk id="5" creationId="{B641AA64-8F29-4480-995F-1E35F24C14DA}"/>
          </ac:spMkLst>
        </pc:spChg>
        <pc:spChg chg="mod">
          <ac:chgData name="John Schuler" userId="8df8a40e-741f-4bae-9d30-8d1f38e88ed0" providerId="ADAL" clId="{95A4F61E-BCBB-46A9-9277-1672E5EC0047}" dt="2021-09-09T16:29:41.904" v="361" actId="1035"/>
          <ac:spMkLst>
            <pc:docMk/>
            <pc:sldMk cId="2462073680" sldId="1083"/>
            <ac:spMk id="10" creationId="{CA9BCF2E-1C07-40D0-997B-2E245DF88912}"/>
          </ac:spMkLst>
        </pc:spChg>
        <pc:spChg chg="mod">
          <ac:chgData name="John Schuler" userId="8df8a40e-741f-4bae-9d30-8d1f38e88ed0" providerId="ADAL" clId="{95A4F61E-BCBB-46A9-9277-1672E5EC0047}" dt="2021-09-09T16:29:38.425" v="353" actId="1035"/>
          <ac:spMkLst>
            <pc:docMk/>
            <pc:sldMk cId="2462073680" sldId="1083"/>
            <ac:spMk id="11" creationId="{D2254C0B-C8AC-4978-BE6E-181CEBF210FB}"/>
          </ac:spMkLst>
        </pc:spChg>
        <pc:graphicFrameChg chg="del">
          <ac:chgData name="John Schuler" userId="8df8a40e-741f-4bae-9d30-8d1f38e88ed0" providerId="ADAL" clId="{95A4F61E-BCBB-46A9-9277-1672E5EC0047}" dt="2021-09-09T16:28:48.744" v="335" actId="478"/>
          <ac:graphicFrameMkLst>
            <pc:docMk/>
            <pc:sldMk cId="2462073680" sldId="1083"/>
            <ac:graphicFrameMk id="3" creationId="{152C765B-CBD8-4E30-876A-883972ADBE5A}"/>
          </ac:graphicFrameMkLst>
        </pc:graphicFrameChg>
        <pc:graphicFrameChg chg="add mod ord">
          <ac:chgData name="John Schuler" userId="8df8a40e-741f-4bae-9d30-8d1f38e88ed0" providerId="ADAL" clId="{95A4F61E-BCBB-46A9-9277-1672E5EC0047}" dt="2021-09-09T16:29:33.281" v="347" actId="1076"/>
          <ac:graphicFrameMkLst>
            <pc:docMk/>
            <pc:sldMk cId="2462073680" sldId="1083"/>
            <ac:graphicFrameMk id="12" creationId="{152C765B-CBD8-4E30-876A-883972ADBE5A}"/>
          </ac:graphicFrameMkLst>
        </pc:graphicFrameChg>
      </pc:sldChg>
      <pc:sldChg chg="addSp delSp modSp add mod">
        <pc:chgData name="John Schuler" userId="8df8a40e-741f-4bae-9d30-8d1f38e88ed0" providerId="ADAL" clId="{95A4F61E-BCBB-46A9-9277-1672E5EC0047}" dt="2021-09-09T17:35:17.337" v="597"/>
        <pc:sldMkLst>
          <pc:docMk/>
          <pc:sldMk cId="2408403955" sldId="1084"/>
        </pc:sldMkLst>
        <pc:spChg chg="mod">
          <ac:chgData name="John Schuler" userId="8df8a40e-741f-4bae-9d30-8d1f38e88ed0" providerId="ADAL" clId="{95A4F61E-BCBB-46A9-9277-1672E5EC0047}" dt="2021-09-09T17:34:36.096" v="541" actId="1076"/>
          <ac:spMkLst>
            <pc:docMk/>
            <pc:sldMk cId="2408403955" sldId="1084"/>
            <ac:spMk id="4" creationId="{BA711E8E-E6ED-4E4B-8BA9-CC2529FE61D4}"/>
          </ac:spMkLst>
        </pc:spChg>
        <pc:spChg chg="mod">
          <ac:chgData name="John Schuler" userId="8df8a40e-741f-4bae-9d30-8d1f38e88ed0" providerId="ADAL" clId="{95A4F61E-BCBB-46A9-9277-1672E5EC0047}" dt="2021-09-09T17:34:40.889" v="542" actId="1076"/>
          <ac:spMkLst>
            <pc:docMk/>
            <pc:sldMk cId="2408403955" sldId="1084"/>
            <ac:spMk id="5" creationId="{A0A4ABFE-8EBD-4D00-BAB5-C134B9958AE3}"/>
          </ac:spMkLst>
        </pc:spChg>
        <pc:spChg chg="mod">
          <ac:chgData name="John Schuler" userId="8df8a40e-741f-4bae-9d30-8d1f38e88ed0" providerId="ADAL" clId="{95A4F61E-BCBB-46A9-9277-1672E5EC0047}" dt="2021-09-09T17:33:55.101" v="533" actId="20577"/>
          <ac:spMkLst>
            <pc:docMk/>
            <pc:sldMk cId="2408403955" sldId="1084"/>
            <ac:spMk id="7" creationId="{EBD24017-462F-49F0-B20A-235FD54F2EE7}"/>
          </ac:spMkLst>
        </pc:spChg>
        <pc:spChg chg="del">
          <ac:chgData name="John Schuler" userId="8df8a40e-741f-4bae-9d30-8d1f38e88ed0" providerId="ADAL" clId="{95A4F61E-BCBB-46A9-9277-1672E5EC0047}" dt="2021-09-09T17:35:16.914" v="596" actId="478"/>
          <ac:spMkLst>
            <pc:docMk/>
            <pc:sldMk cId="2408403955" sldId="1084"/>
            <ac:spMk id="8" creationId="{67D1D0B7-7557-4547-B5E6-823A9AB8C151}"/>
          </ac:spMkLst>
        </pc:spChg>
        <pc:spChg chg="add mod">
          <ac:chgData name="John Schuler" userId="8df8a40e-741f-4bae-9d30-8d1f38e88ed0" providerId="ADAL" clId="{95A4F61E-BCBB-46A9-9277-1672E5EC0047}" dt="2021-09-09T17:35:17.337" v="597"/>
          <ac:spMkLst>
            <pc:docMk/>
            <pc:sldMk cId="2408403955" sldId="1084"/>
            <ac:spMk id="14" creationId="{0F25186E-3CB8-43DE-A6D0-C946591C8498}"/>
          </ac:spMkLst>
        </pc:spChg>
        <pc:graphicFrameChg chg="del">
          <ac:chgData name="John Schuler" userId="8df8a40e-741f-4bae-9d30-8d1f38e88ed0" providerId="ADAL" clId="{95A4F61E-BCBB-46A9-9277-1672E5EC0047}" dt="2021-09-09T17:33:56.810" v="534" actId="478"/>
          <ac:graphicFrameMkLst>
            <pc:docMk/>
            <pc:sldMk cId="2408403955" sldId="1084"/>
            <ac:graphicFrameMk id="12" creationId="{3B12316D-0EBE-409F-B998-266773C448FF}"/>
          </ac:graphicFrameMkLst>
        </pc:graphicFrameChg>
        <pc:graphicFrameChg chg="add mod ord">
          <ac:chgData name="John Schuler" userId="8df8a40e-741f-4bae-9d30-8d1f38e88ed0" providerId="ADAL" clId="{95A4F61E-BCBB-46A9-9277-1672E5EC0047}" dt="2021-09-09T17:34:28.648" v="540" actId="167"/>
          <ac:graphicFrameMkLst>
            <pc:docMk/>
            <pc:sldMk cId="2408403955" sldId="1084"/>
            <ac:graphicFrameMk id="13" creationId="{3B12316D-0EBE-409F-B998-266773C448FF}"/>
          </ac:graphicFrameMkLst>
        </pc:graphicFrameChg>
      </pc:sldChg>
      <pc:sldChg chg="addSp delSp modSp add mod">
        <pc:chgData name="John Schuler" userId="8df8a40e-741f-4bae-9d30-8d1f38e88ed0" providerId="ADAL" clId="{95A4F61E-BCBB-46A9-9277-1672E5EC0047}" dt="2021-09-09T18:03:51.976" v="1008" actId="20577"/>
        <pc:sldMkLst>
          <pc:docMk/>
          <pc:sldMk cId="3633237904" sldId="1085"/>
        </pc:sldMkLst>
        <pc:spChg chg="mod">
          <ac:chgData name="John Schuler" userId="8df8a40e-741f-4bae-9d30-8d1f38e88ed0" providerId="ADAL" clId="{95A4F61E-BCBB-46A9-9277-1672E5EC0047}" dt="2021-09-09T17:50:25.866" v="603" actId="20577"/>
          <ac:spMkLst>
            <pc:docMk/>
            <pc:sldMk cId="3633237904" sldId="1085"/>
            <ac:spMk id="8" creationId="{00000000-0000-0000-0000-000000000000}"/>
          </ac:spMkLst>
        </pc:spChg>
        <pc:spChg chg="mod">
          <ac:chgData name="John Schuler" userId="8df8a40e-741f-4bae-9d30-8d1f38e88ed0" providerId="ADAL" clId="{95A4F61E-BCBB-46A9-9277-1672E5EC0047}" dt="2021-09-09T18:03:51.976" v="1008" actId="20577"/>
          <ac:spMkLst>
            <pc:docMk/>
            <pc:sldMk cId="3633237904" sldId="1085"/>
            <ac:spMk id="9" creationId="{CCDC807D-9908-4DB8-93E6-978D07AFB7A5}"/>
          </ac:spMkLst>
        </pc:spChg>
        <pc:graphicFrameChg chg="del">
          <ac:chgData name="John Schuler" userId="8df8a40e-741f-4bae-9d30-8d1f38e88ed0" providerId="ADAL" clId="{95A4F61E-BCBB-46A9-9277-1672E5EC0047}" dt="2021-09-09T17:50:15.879" v="599" actId="478"/>
          <ac:graphicFrameMkLst>
            <pc:docMk/>
            <pc:sldMk cId="3633237904" sldId="1085"/>
            <ac:graphicFrameMk id="6" creationId="{9167BB52-8D39-41EB-A2E9-BD87268181C1}"/>
          </ac:graphicFrameMkLst>
        </pc:graphicFrameChg>
        <pc:graphicFrameChg chg="add mod">
          <ac:chgData name="John Schuler" userId="8df8a40e-741f-4bae-9d30-8d1f38e88ed0" providerId="ADAL" clId="{95A4F61E-BCBB-46A9-9277-1672E5EC0047}" dt="2021-09-09T17:50:20.034" v="602"/>
          <ac:graphicFrameMkLst>
            <pc:docMk/>
            <pc:sldMk cId="3633237904" sldId="1085"/>
            <ac:graphicFrameMk id="7" creationId="{9167BB52-8D39-41EB-A2E9-BD87268181C1}"/>
          </ac:graphicFrameMkLst>
        </pc:graphicFrameChg>
      </pc:sldChg>
      <pc:sldChg chg="addSp delSp modSp add mod">
        <pc:chgData name="John Schuler" userId="8df8a40e-741f-4bae-9d30-8d1f38e88ed0" providerId="ADAL" clId="{95A4F61E-BCBB-46A9-9277-1672E5EC0047}" dt="2021-09-09T18:05:32.850" v="1015" actId="20577"/>
        <pc:sldMkLst>
          <pc:docMk/>
          <pc:sldMk cId="1945483300" sldId="1086"/>
        </pc:sldMkLst>
        <pc:spChg chg="mod">
          <ac:chgData name="John Schuler" userId="8df8a40e-741f-4bae-9d30-8d1f38e88ed0" providerId="ADAL" clId="{95A4F61E-BCBB-46A9-9277-1672E5EC0047}" dt="2021-09-09T18:05:32.850" v="1015" actId="20577"/>
          <ac:spMkLst>
            <pc:docMk/>
            <pc:sldMk cId="1945483300" sldId="1086"/>
            <ac:spMk id="5" creationId="{00000000-0000-0000-0000-000000000000}"/>
          </ac:spMkLst>
        </pc:spChg>
        <pc:spChg chg="mod">
          <ac:chgData name="John Schuler" userId="8df8a40e-741f-4bae-9d30-8d1f38e88ed0" providerId="ADAL" clId="{95A4F61E-BCBB-46A9-9277-1672E5EC0047}" dt="2021-09-09T17:58:31.198" v="698" actId="20577"/>
          <ac:spMkLst>
            <pc:docMk/>
            <pc:sldMk cId="1945483300" sldId="1086"/>
            <ac:spMk id="8" creationId="{00000000-0000-0000-0000-000000000000}"/>
          </ac:spMkLst>
        </pc:spChg>
        <pc:graphicFrameChg chg="del">
          <ac:chgData name="John Schuler" userId="8df8a40e-741f-4bae-9d30-8d1f38e88ed0" providerId="ADAL" clId="{95A4F61E-BCBB-46A9-9277-1672E5EC0047}" dt="2021-09-09T17:58:29.785" v="697" actId="478"/>
          <ac:graphicFrameMkLst>
            <pc:docMk/>
            <pc:sldMk cId="1945483300" sldId="1086"/>
            <ac:graphicFrameMk id="6" creationId="{164B38EB-BE9E-4C45-8338-980BDD81A323}"/>
          </ac:graphicFrameMkLst>
        </pc:graphicFrameChg>
        <pc:graphicFrameChg chg="add mod">
          <ac:chgData name="John Schuler" userId="8df8a40e-741f-4bae-9d30-8d1f38e88ed0" providerId="ADAL" clId="{95A4F61E-BCBB-46A9-9277-1672E5EC0047}" dt="2021-09-09T17:58:48.797" v="702" actId="1076"/>
          <ac:graphicFrameMkLst>
            <pc:docMk/>
            <pc:sldMk cId="1945483300" sldId="1086"/>
            <ac:graphicFrameMk id="7" creationId="{164B38EB-BE9E-4C45-8338-980BDD81A323}"/>
          </ac:graphicFrameMkLst>
        </pc:graphicFrameChg>
      </pc:sldChg>
      <pc:sldChg chg="addSp delSp modSp add mod">
        <pc:chgData name="John Schuler" userId="8df8a40e-741f-4bae-9d30-8d1f38e88ed0" providerId="ADAL" clId="{95A4F61E-BCBB-46A9-9277-1672E5EC0047}" dt="2021-09-09T18:05:44.931" v="1018" actId="20577"/>
        <pc:sldMkLst>
          <pc:docMk/>
          <pc:sldMk cId="2438138869" sldId="1087"/>
        </pc:sldMkLst>
        <pc:spChg chg="del">
          <ac:chgData name="John Schuler" userId="8df8a40e-741f-4bae-9d30-8d1f38e88ed0" providerId="ADAL" clId="{95A4F61E-BCBB-46A9-9277-1672E5EC0047}" dt="2021-09-09T18:04:12.442" v="1013" actId="478"/>
          <ac:spMkLst>
            <pc:docMk/>
            <pc:sldMk cId="2438138869" sldId="1087"/>
            <ac:spMk id="5" creationId="{00000000-0000-0000-0000-000000000000}"/>
          </ac:spMkLst>
        </pc:spChg>
        <pc:spChg chg="mod">
          <ac:chgData name="John Schuler" userId="8df8a40e-741f-4bae-9d30-8d1f38e88ed0" providerId="ADAL" clId="{95A4F61E-BCBB-46A9-9277-1672E5EC0047}" dt="2021-09-09T18:02:37.901" v="993" actId="20577"/>
          <ac:spMkLst>
            <pc:docMk/>
            <pc:sldMk cId="2438138869" sldId="1087"/>
            <ac:spMk id="8" creationId="{00000000-0000-0000-0000-000000000000}"/>
          </ac:spMkLst>
        </pc:spChg>
        <pc:spChg chg="add del mod">
          <ac:chgData name="John Schuler" userId="8df8a40e-741f-4bae-9d30-8d1f38e88ed0" providerId="ADAL" clId="{95A4F61E-BCBB-46A9-9277-1672E5EC0047}" dt="2021-09-09T18:05:40.195" v="1016" actId="478"/>
          <ac:spMkLst>
            <pc:docMk/>
            <pc:sldMk cId="2438138869" sldId="1087"/>
            <ac:spMk id="10" creationId="{71132009-3AFE-4672-95AC-5C23CA6B17B4}"/>
          </ac:spMkLst>
        </pc:spChg>
        <pc:spChg chg="add mod">
          <ac:chgData name="John Schuler" userId="8df8a40e-741f-4bae-9d30-8d1f38e88ed0" providerId="ADAL" clId="{95A4F61E-BCBB-46A9-9277-1672E5EC0047}" dt="2021-09-09T18:05:44.931" v="1018" actId="20577"/>
          <ac:spMkLst>
            <pc:docMk/>
            <pc:sldMk cId="2438138869" sldId="1087"/>
            <ac:spMk id="11" creationId="{A12E307D-0670-4FCB-A8F0-38DF54698A4F}"/>
          </ac:spMkLst>
        </pc:spChg>
        <pc:graphicFrameChg chg="add mod">
          <ac:chgData name="John Schuler" userId="8df8a40e-741f-4bae-9d30-8d1f38e88ed0" providerId="ADAL" clId="{95A4F61E-BCBB-46A9-9277-1672E5EC0047}" dt="2021-09-09T18:02:54.612" v="997" actId="1076"/>
          <ac:graphicFrameMkLst>
            <pc:docMk/>
            <pc:sldMk cId="2438138869" sldId="1087"/>
            <ac:graphicFrameMk id="6" creationId="{D8AC88BD-E0B9-490F-A8D4-AF92B0879B5A}"/>
          </ac:graphicFrameMkLst>
        </pc:graphicFrameChg>
        <pc:graphicFrameChg chg="del">
          <ac:chgData name="John Schuler" userId="8df8a40e-741f-4bae-9d30-8d1f38e88ed0" providerId="ADAL" clId="{95A4F61E-BCBB-46A9-9277-1672E5EC0047}" dt="2021-09-09T18:02:36.109" v="992" actId="478"/>
          <ac:graphicFrameMkLst>
            <pc:docMk/>
            <pc:sldMk cId="2438138869" sldId="1087"/>
            <ac:graphicFrameMk id="9" creationId="{D8AC88BD-E0B9-490F-A8D4-AF92B0879B5A}"/>
          </ac:graphicFrameMkLst>
        </pc:graphicFrameChg>
      </pc:sldChg>
      <pc:sldChg chg="addSp delSp modSp add mod ord">
        <pc:chgData name="John Schuler" userId="8df8a40e-741f-4bae-9d30-8d1f38e88ed0" providerId="ADAL" clId="{95A4F61E-BCBB-46A9-9277-1672E5EC0047}" dt="2021-09-14T15:19:11.206" v="1091"/>
        <pc:sldMkLst>
          <pc:docMk/>
          <pc:sldMk cId="370211728" sldId="1088"/>
        </pc:sldMkLst>
        <pc:spChg chg="mod">
          <ac:chgData name="John Schuler" userId="8df8a40e-741f-4bae-9d30-8d1f38e88ed0" providerId="ADAL" clId="{95A4F61E-BCBB-46A9-9277-1672E5EC0047}" dt="2021-09-09T18:06:05.407" v="1032" actId="20577"/>
          <ac:spMkLst>
            <pc:docMk/>
            <pc:sldMk cId="370211728" sldId="1088"/>
            <ac:spMk id="4" creationId="{9BB78307-7B91-49CE-AE98-4E7A3105BB8D}"/>
          </ac:spMkLst>
        </pc:spChg>
        <pc:spChg chg="del">
          <ac:chgData name="John Schuler" userId="8df8a40e-741f-4bae-9d30-8d1f38e88ed0" providerId="ADAL" clId="{95A4F61E-BCBB-46A9-9277-1672E5EC0047}" dt="2021-09-09T18:05:58.504" v="1022" actId="478"/>
          <ac:spMkLst>
            <pc:docMk/>
            <pc:sldMk cId="370211728" sldId="1088"/>
            <ac:spMk id="5" creationId="{CB2976C3-1972-40CB-A971-DD37E830C26E}"/>
          </ac:spMkLst>
        </pc:spChg>
        <pc:spChg chg="add del mod">
          <ac:chgData name="John Schuler" userId="8df8a40e-741f-4bae-9d30-8d1f38e88ed0" providerId="ADAL" clId="{95A4F61E-BCBB-46A9-9277-1672E5EC0047}" dt="2021-09-09T18:05:56.765" v="1021"/>
          <ac:spMkLst>
            <pc:docMk/>
            <pc:sldMk cId="370211728" sldId="1088"/>
            <ac:spMk id="8" creationId="{1A4EDAF6-EF3E-414C-AED0-83A84B09F9E6}"/>
          </ac:spMkLst>
        </pc:spChg>
        <pc:spChg chg="add mod">
          <ac:chgData name="John Schuler" userId="8df8a40e-741f-4bae-9d30-8d1f38e88ed0" providerId="ADAL" clId="{95A4F61E-BCBB-46A9-9277-1672E5EC0047}" dt="2021-09-09T18:06:02.831" v="1031" actId="20577"/>
          <ac:spMkLst>
            <pc:docMk/>
            <pc:sldMk cId="370211728" sldId="1088"/>
            <ac:spMk id="9" creationId="{7232C06C-F028-4160-AA27-A8CCDE612114}"/>
          </ac:spMkLst>
        </pc:spChg>
        <pc:graphicFrameChg chg="del">
          <ac:chgData name="John Schuler" userId="8df8a40e-741f-4bae-9d30-8d1f38e88ed0" providerId="ADAL" clId="{95A4F61E-BCBB-46A9-9277-1672E5EC0047}" dt="2021-09-09T18:06:08.089" v="1033" actId="478"/>
          <ac:graphicFrameMkLst>
            <pc:docMk/>
            <pc:sldMk cId="370211728" sldId="1088"/>
            <ac:graphicFrameMk id="6" creationId="{E77E1C82-51EE-4557-8748-D88E17C40599}"/>
          </ac:graphicFrameMkLst>
        </pc:graphicFrameChg>
        <pc:graphicFrameChg chg="add mod">
          <ac:chgData name="John Schuler" userId="8df8a40e-741f-4bae-9d30-8d1f38e88ed0" providerId="ADAL" clId="{95A4F61E-BCBB-46A9-9277-1672E5EC0047}" dt="2021-09-09T18:06:18.051" v="1037" actId="1076"/>
          <ac:graphicFrameMkLst>
            <pc:docMk/>
            <pc:sldMk cId="370211728" sldId="1088"/>
            <ac:graphicFrameMk id="10" creationId="{E77E1C82-51EE-4557-8748-D88E17C40599}"/>
          </ac:graphicFrameMkLst>
        </pc:graphicFrameChg>
      </pc:sldChg>
      <pc:sldChg chg="new del">
        <pc:chgData name="John Schuler" userId="8df8a40e-741f-4bae-9d30-8d1f38e88ed0" providerId="ADAL" clId="{95A4F61E-BCBB-46A9-9277-1672E5EC0047}" dt="2021-09-14T17:20:27.595" v="1166" actId="47"/>
        <pc:sldMkLst>
          <pc:docMk/>
          <pc:sldMk cId="1451110492" sldId="1089"/>
        </pc:sldMkLst>
      </pc:sldChg>
      <pc:sldChg chg="new del">
        <pc:chgData name="John Schuler" userId="8df8a40e-741f-4bae-9d30-8d1f38e88ed0" providerId="ADAL" clId="{95A4F61E-BCBB-46A9-9277-1672E5EC0047}" dt="2021-09-14T17:20:29.468" v="1167" actId="47"/>
        <pc:sldMkLst>
          <pc:docMk/>
          <pc:sldMk cId="1654728785" sldId="1090"/>
        </pc:sldMkLst>
      </pc:sldChg>
      <pc:sldChg chg="new del">
        <pc:chgData name="John Schuler" userId="8df8a40e-741f-4bae-9d30-8d1f38e88ed0" providerId="ADAL" clId="{95A4F61E-BCBB-46A9-9277-1672E5EC0047}" dt="2021-09-14T17:20:30.200" v="1168" actId="47"/>
        <pc:sldMkLst>
          <pc:docMk/>
          <pc:sldMk cId="4217536235" sldId="1091"/>
        </pc:sldMkLst>
      </pc:sldChg>
      <pc:sldChg chg="addSp new ord">
        <pc:chgData name="John Schuler" userId="8df8a40e-741f-4bae-9d30-8d1f38e88ed0" providerId="ADAL" clId="{95A4F61E-BCBB-46A9-9277-1672E5EC0047}" dt="2021-09-09T19:05:54.176" v="1048"/>
        <pc:sldMkLst>
          <pc:docMk/>
          <pc:sldMk cId="1706767550" sldId="1092"/>
        </pc:sldMkLst>
        <pc:picChg chg="add">
          <ac:chgData name="John Schuler" userId="8df8a40e-741f-4bae-9d30-8d1f38e88ed0" providerId="ADAL" clId="{95A4F61E-BCBB-46A9-9277-1672E5EC0047}" dt="2021-09-09T19:05:15.523" v="1046"/>
          <ac:picMkLst>
            <pc:docMk/>
            <pc:sldMk cId="1706767550" sldId="1092"/>
            <ac:picMk id="1026" creationId="{846321DE-27E1-4065-84C8-3188B4C52B12}"/>
          </ac:picMkLst>
        </pc:picChg>
      </pc:sldChg>
      <pc:sldChg chg="addSp delSp modSp add mod ord">
        <pc:chgData name="John Schuler" userId="8df8a40e-741f-4bae-9d30-8d1f38e88ed0" providerId="ADAL" clId="{95A4F61E-BCBB-46A9-9277-1672E5EC0047}" dt="2021-09-14T14:36:34.282" v="1087"/>
        <pc:sldMkLst>
          <pc:docMk/>
          <pc:sldMk cId="2621870812" sldId="1093"/>
        </pc:sldMkLst>
        <pc:spChg chg="mod">
          <ac:chgData name="John Schuler" userId="8df8a40e-741f-4bae-9d30-8d1f38e88ed0" providerId="ADAL" clId="{95A4F61E-BCBB-46A9-9277-1672E5EC0047}" dt="2021-09-09T19:18:35.129" v="1054" actId="20577"/>
          <ac:spMkLst>
            <pc:docMk/>
            <pc:sldMk cId="2621870812" sldId="1093"/>
            <ac:spMk id="8" creationId="{00000000-0000-0000-0000-000000000000}"/>
          </ac:spMkLst>
        </pc:spChg>
        <pc:spChg chg="mod">
          <ac:chgData name="John Schuler" userId="8df8a40e-741f-4bae-9d30-8d1f38e88ed0" providerId="ADAL" clId="{95A4F61E-BCBB-46A9-9277-1672E5EC0047}" dt="2021-09-09T19:19:16.883" v="1074" actId="1036"/>
          <ac:spMkLst>
            <pc:docMk/>
            <pc:sldMk cId="2621870812" sldId="1093"/>
            <ac:spMk id="9" creationId="{3F0ADBCB-13ED-4DA4-93C2-A6010F6FDC3A}"/>
          </ac:spMkLst>
        </pc:spChg>
        <pc:spChg chg="mod">
          <ac:chgData name="John Schuler" userId="8df8a40e-741f-4bae-9d30-8d1f38e88ed0" providerId="ADAL" clId="{95A4F61E-BCBB-46A9-9277-1672E5EC0047}" dt="2021-09-09T19:19:02.464" v="1067" actId="688"/>
          <ac:spMkLst>
            <pc:docMk/>
            <pc:sldMk cId="2621870812" sldId="1093"/>
            <ac:spMk id="10" creationId="{5AC320AF-9CDE-4611-8EB3-C7A24D6E8897}"/>
          </ac:spMkLst>
        </pc:spChg>
        <pc:spChg chg="mod">
          <ac:chgData name="John Schuler" userId="8df8a40e-741f-4bae-9d30-8d1f38e88ed0" providerId="ADAL" clId="{95A4F61E-BCBB-46A9-9277-1672E5EC0047}" dt="2021-09-09T19:19:20.482" v="1075" actId="1076"/>
          <ac:spMkLst>
            <pc:docMk/>
            <pc:sldMk cId="2621870812" sldId="1093"/>
            <ac:spMk id="11" creationId="{A8543185-FF8B-48C1-961E-2DEE52D81421}"/>
          </ac:spMkLst>
        </pc:spChg>
        <pc:spChg chg="mod">
          <ac:chgData name="John Schuler" userId="8df8a40e-741f-4bae-9d30-8d1f38e88ed0" providerId="ADAL" clId="{95A4F61E-BCBB-46A9-9277-1672E5EC0047}" dt="2021-09-09T19:19:28.931" v="1084" actId="1037"/>
          <ac:spMkLst>
            <pc:docMk/>
            <pc:sldMk cId="2621870812" sldId="1093"/>
            <ac:spMk id="14" creationId="{B331F0F5-CD9B-4221-BB85-82B779DB26F1}"/>
          </ac:spMkLst>
        </pc:spChg>
        <pc:graphicFrameChg chg="add mod ord">
          <ac:chgData name="John Schuler" userId="8df8a40e-741f-4bae-9d30-8d1f38e88ed0" providerId="ADAL" clId="{95A4F61E-BCBB-46A9-9277-1672E5EC0047}" dt="2021-09-09T19:18:48.370" v="1056" actId="1076"/>
          <ac:graphicFrameMkLst>
            <pc:docMk/>
            <pc:sldMk cId="2621870812" sldId="1093"/>
            <ac:graphicFrameMk id="12" creationId="{297FED8D-60C5-4565-B578-981B62649461}"/>
          </ac:graphicFrameMkLst>
        </pc:graphicFrameChg>
        <pc:graphicFrameChg chg="del">
          <ac:chgData name="John Schuler" userId="8df8a40e-741f-4bae-9d30-8d1f38e88ed0" providerId="ADAL" clId="{95A4F61E-BCBB-46A9-9277-1672E5EC0047}" dt="2021-09-09T19:18:12.974" v="1050" actId="478"/>
          <ac:graphicFrameMkLst>
            <pc:docMk/>
            <pc:sldMk cId="2621870812" sldId="1093"/>
            <ac:graphicFrameMk id="15" creationId="{675E72E2-31A3-411E-B7B3-28B5CB8306AE}"/>
          </ac:graphicFrameMkLst>
        </pc:graphicFrameChg>
        <pc:cxnChg chg="mod">
          <ac:chgData name="John Schuler" userId="8df8a40e-741f-4bae-9d30-8d1f38e88ed0" providerId="ADAL" clId="{95A4F61E-BCBB-46A9-9277-1672E5EC0047}" dt="2021-09-09T19:19:28.931" v="1084" actId="1037"/>
          <ac:cxnSpMkLst>
            <pc:docMk/>
            <pc:sldMk cId="2621870812" sldId="1093"/>
            <ac:cxnSpMk id="13" creationId="{CDAE80E1-8FD5-4E33-A2E8-25B458CB769A}"/>
          </ac:cxnSpMkLst>
        </pc:cxnChg>
      </pc:sldChg>
      <pc:sldChg chg="addSp delSp modSp add mod">
        <pc:chgData name="John Schuler" userId="8df8a40e-741f-4bae-9d30-8d1f38e88ed0" providerId="ADAL" clId="{95A4F61E-BCBB-46A9-9277-1672E5EC0047}" dt="2021-09-14T15:46:26.997" v="1109" actId="20577"/>
        <pc:sldMkLst>
          <pc:docMk/>
          <pc:sldMk cId="2157282799" sldId="1094"/>
        </pc:sldMkLst>
        <pc:spChg chg="mod">
          <ac:chgData name="John Schuler" userId="8df8a40e-741f-4bae-9d30-8d1f38e88ed0" providerId="ADAL" clId="{95A4F61E-BCBB-46A9-9277-1672E5EC0047}" dt="2021-09-14T15:46:26.997" v="1109" actId="20577"/>
          <ac:spMkLst>
            <pc:docMk/>
            <pc:sldMk cId="2157282799" sldId="1094"/>
            <ac:spMk id="7" creationId="{F87609DB-4002-4EC9-963C-5A215A645708}"/>
          </ac:spMkLst>
        </pc:spChg>
        <pc:spChg chg="mod">
          <ac:chgData name="John Schuler" userId="8df8a40e-741f-4bae-9d30-8d1f38e88ed0" providerId="ADAL" clId="{95A4F61E-BCBB-46A9-9277-1672E5EC0047}" dt="2021-09-14T15:46:21.213" v="1097" actId="20577"/>
          <ac:spMkLst>
            <pc:docMk/>
            <pc:sldMk cId="2157282799" sldId="1094"/>
            <ac:spMk id="8" creationId="{00000000-0000-0000-0000-000000000000}"/>
          </ac:spMkLst>
        </pc:spChg>
        <pc:picChg chg="del">
          <ac:chgData name="John Schuler" userId="8df8a40e-741f-4bae-9d30-8d1f38e88ed0" providerId="ADAL" clId="{95A4F61E-BCBB-46A9-9277-1672E5EC0047}" dt="2021-09-14T15:45:54.670" v="1094" actId="478"/>
          <ac:picMkLst>
            <pc:docMk/>
            <pc:sldMk cId="2157282799" sldId="1094"/>
            <ac:picMk id="3" creationId="{1F0570F4-247A-457F-8D0E-6C94E2D38907}"/>
          </ac:picMkLst>
        </pc:picChg>
        <pc:picChg chg="add">
          <ac:chgData name="John Schuler" userId="8df8a40e-741f-4bae-9d30-8d1f38e88ed0" providerId="ADAL" clId="{95A4F61E-BCBB-46A9-9277-1672E5EC0047}" dt="2021-09-14T15:45:56.019" v="1095" actId="22"/>
          <ac:picMkLst>
            <pc:docMk/>
            <pc:sldMk cId="2157282799" sldId="1094"/>
            <ac:picMk id="4" creationId="{3A37476D-F9DF-4970-B4A1-57AD6A16D44F}"/>
          </ac:picMkLst>
        </pc:picChg>
      </pc:sldChg>
      <pc:sldChg chg="addSp delSp modSp add mod">
        <pc:chgData name="John Schuler" userId="8df8a40e-741f-4bae-9d30-8d1f38e88ed0" providerId="ADAL" clId="{95A4F61E-BCBB-46A9-9277-1672E5EC0047}" dt="2021-09-14T15:49:09.876" v="1117" actId="20577"/>
        <pc:sldMkLst>
          <pc:docMk/>
          <pc:sldMk cId="545022657" sldId="1095"/>
        </pc:sldMkLst>
        <pc:spChg chg="mod">
          <ac:chgData name="John Schuler" userId="8df8a40e-741f-4bae-9d30-8d1f38e88ed0" providerId="ADAL" clId="{95A4F61E-BCBB-46A9-9277-1672E5EC0047}" dt="2021-09-14T15:49:09.876" v="1117" actId="20577"/>
          <ac:spMkLst>
            <pc:docMk/>
            <pc:sldMk cId="545022657" sldId="1095"/>
            <ac:spMk id="8" creationId="{47BE68E6-7BD6-44E5-ABDD-A767D34A845C}"/>
          </ac:spMkLst>
        </pc:spChg>
        <pc:picChg chg="add mod">
          <ac:chgData name="John Schuler" userId="8df8a40e-741f-4bae-9d30-8d1f38e88ed0" providerId="ADAL" clId="{95A4F61E-BCBB-46A9-9277-1672E5EC0047}" dt="2021-09-14T15:49:03.603" v="1115" actId="1076"/>
          <ac:picMkLst>
            <pc:docMk/>
            <pc:sldMk cId="545022657" sldId="1095"/>
            <ac:picMk id="4" creationId="{16170297-0451-445A-A5D4-9490A752B463}"/>
          </ac:picMkLst>
        </pc:picChg>
        <pc:picChg chg="del">
          <ac:chgData name="John Schuler" userId="8df8a40e-741f-4bae-9d30-8d1f38e88ed0" providerId="ADAL" clId="{95A4F61E-BCBB-46A9-9277-1672E5EC0047}" dt="2021-09-14T15:47:00.412" v="1111" actId="478"/>
          <ac:picMkLst>
            <pc:docMk/>
            <pc:sldMk cId="545022657" sldId="1095"/>
            <ac:picMk id="5" creationId="{484E2FF6-EC46-4E91-A6E9-39DC4CCC2503}"/>
          </ac:picMkLst>
        </pc:picChg>
      </pc:sldChg>
      <pc:sldChg chg="addSp delSp modSp add mod ord">
        <pc:chgData name="John Schuler" userId="8df8a40e-741f-4bae-9d30-8d1f38e88ed0" providerId="ADAL" clId="{95A4F61E-BCBB-46A9-9277-1672E5EC0047}" dt="2021-09-14T17:47:16.181" v="1174"/>
        <pc:sldMkLst>
          <pc:docMk/>
          <pc:sldMk cId="3622247929" sldId="1096"/>
        </pc:sldMkLst>
        <pc:spChg chg="mod">
          <ac:chgData name="John Schuler" userId="8df8a40e-741f-4bae-9d30-8d1f38e88ed0" providerId="ADAL" clId="{95A4F61E-BCBB-46A9-9277-1672E5EC0047}" dt="2021-09-14T15:56:29.681" v="1125" actId="20577"/>
          <ac:spMkLst>
            <pc:docMk/>
            <pc:sldMk cId="3622247929" sldId="1096"/>
            <ac:spMk id="6" creationId="{E19D2CE5-28BF-414A-833F-004CE6679334}"/>
          </ac:spMkLst>
        </pc:spChg>
        <pc:graphicFrameChg chg="del">
          <ac:chgData name="John Schuler" userId="8df8a40e-741f-4bae-9d30-8d1f38e88ed0" providerId="ADAL" clId="{95A4F61E-BCBB-46A9-9277-1672E5EC0047}" dt="2021-09-14T15:53:49.407" v="1120" actId="478"/>
          <ac:graphicFrameMkLst>
            <pc:docMk/>
            <pc:sldMk cId="3622247929" sldId="1096"/>
            <ac:graphicFrameMk id="11" creationId="{AF5206F5-3246-480D-8A76-ABBCCEB341A7}"/>
          </ac:graphicFrameMkLst>
        </pc:graphicFrameChg>
        <pc:graphicFrameChg chg="add mod ord">
          <ac:chgData name="John Schuler" userId="8df8a40e-741f-4bae-9d30-8d1f38e88ed0" providerId="ADAL" clId="{95A4F61E-BCBB-46A9-9277-1672E5EC0047}" dt="2021-09-14T15:53:58.854" v="1124"/>
          <ac:graphicFrameMkLst>
            <pc:docMk/>
            <pc:sldMk cId="3622247929" sldId="1096"/>
            <ac:graphicFrameMk id="12" creationId="{AF5206F5-3246-480D-8A76-ABBCCEB341A7}"/>
          </ac:graphicFrameMkLst>
        </pc:graphicFrameChg>
      </pc:sldChg>
      <pc:sldChg chg="addSp delSp modSp add del mod">
        <pc:chgData name="John Schuler" userId="8df8a40e-741f-4bae-9d30-8d1f38e88ed0" providerId="ADAL" clId="{95A4F61E-BCBB-46A9-9277-1672E5EC0047}" dt="2021-09-14T17:21:12.078" v="1169" actId="47"/>
        <pc:sldMkLst>
          <pc:docMk/>
          <pc:sldMk cId="4002369027" sldId="1097"/>
        </pc:sldMkLst>
        <pc:spChg chg="mod">
          <ac:chgData name="John Schuler" userId="8df8a40e-741f-4bae-9d30-8d1f38e88ed0" providerId="ADAL" clId="{95A4F61E-BCBB-46A9-9277-1672E5EC0047}" dt="2021-09-14T16:30:50.677" v="1149" actId="20577"/>
          <ac:spMkLst>
            <pc:docMk/>
            <pc:sldMk cId="4002369027" sldId="1097"/>
            <ac:spMk id="8" creationId="{00000000-0000-0000-0000-000000000000}"/>
          </ac:spMkLst>
        </pc:spChg>
        <pc:graphicFrameChg chg="del">
          <ac:chgData name="John Schuler" userId="8df8a40e-741f-4bae-9d30-8d1f38e88ed0" providerId="ADAL" clId="{95A4F61E-BCBB-46A9-9277-1672E5EC0047}" dt="2021-09-14T16:30:18.848" v="1129" actId="478"/>
          <ac:graphicFrameMkLst>
            <pc:docMk/>
            <pc:sldMk cId="4002369027" sldId="1097"/>
            <ac:graphicFrameMk id="9" creationId="{DF0AA348-176D-4398-9F92-E100ED2FC17F}"/>
          </ac:graphicFrameMkLst>
        </pc:graphicFrameChg>
        <pc:graphicFrameChg chg="add mod ord">
          <ac:chgData name="John Schuler" userId="8df8a40e-741f-4bae-9d30-8d1f38e88ed0" providerId="ADAL" clId="{95A4F61E-BCBB-46A9-9277-1672E5EC0047}" dt="2021-09-14T16:30:45.981" v="1148"/>
          <ac:graphicFrameMkLst>
            <pc:docMk/>
            <pc:sldMk cId="4002369027" sldId="1097"/>
            <ac:graphicFrameMk id="12" creationId="{DF0AA348-176D-4398-9F92-E100ED2FC17F}"/>
          </ac:graphicFrameMkLst>
        </pc:graphicFrameChg>
      </pc:sldChg>
      <pc:sldChg chg="addSp delSp modSp add del mod">
        <pc:chgData name="John Schuler" userId="8df8a40e-741f-4bae-9d30-8d1f38e88ed0" providerId="ADAL" clId="{95A4F61E-BCBB-46A9-9277-1672E5EC0047}" dt="2021-09-14T17:21:13.632" v="1170" actId="47"/>
        <pc:sldMkLst>
          <pc:docMk/>
          <pc:sldMk cId="346084230" sldId="1098"/>
        </pc:sldMkLst>
        <pc:spChg chg="mod">
          <ac:chgData name="John Schuler" userId="8df8a40e-741f-4bae-9d30-8d1f38e88ed0" providerId="ADAL" clId="{95A4F61E-BCBB-46A9-9277-1672E5EC0047}" dt="2021-09-14T17:20:04.564" v="1162" actId="20577"/>
          <ac:spMkLst>
            <pc:docMk/>
            <pc:sldMk cId="346084230" sldId="1098"/>
            <ac:spMk id="6" creationId="{D511EA90-1BCC-42CC-BB97-50EFBFCC5365}"/>
          </ac:spMkLst>
        </pc:spChg>
        <pc:graphicFrameChg chg="add mod">
          <ac:chgData name="John Schuler" userId="8df8a40e-741f-4bae-9d30-8d1f38e88ed0" providerId="ADAL" clId="{95A4F61E-BCBB-46A9-9277-1672E5EC0047}" dt="2021-09-14T17:17:46.825" v="1156"/>
          <ac:graphicFrameMkLst>
            <pc:docMk/>
            <pc:sldMk cId="346084230" sldId="1098"/>
            <ac:graphicFrameMk id="7" creationId="{4EE446FF-B6DC-49FF-86A9-52B090239382}"/>
          </ac:graphicFrameMkLst>
        </pc:graphicFrameChg>
        <pc:graphicFrameChg chg="del">
          <ac:chgData name="John Schuler" userId="8df8a40e-741f-4bae-9d30-8d1f38e88ed0" providerId="ADAL" clId="{95A4F61E-BCBB-46A9-9277-1672E5EC0047}" dt="2021-09-14T17:17:37.235" v="1153" actId="478"/>
          <ac:graphicFrameMkLst>
            <pc:docMk/>
            <pc:sldMk cId="346084230" sldId="1098"/>
            <ac:graphicFrameMk id="8" creationId="{8535CEBA-C38B-446F-80AF-3E33F03C7230}"/>
          </ac:graphicFrameMkLst>
        </pc:graphicFrameChg>
      </pc:sldChg>
      <pc:sldChg chg="addSp delSp modSp add mod">
        <pc:chgData name="John Schuler" userId="8df8a40e-741f-4bae-9d30-8d1f38e88ed0" providerId="ADAL" clId="{95A4F61E-BCBB-46A9-9277-1672E5EC0047}" dt="2021-09-14T17:18:45.279" v="1160" actId="20577"/>
        <pc:sldMkLst>
          <pc:docMk/>
          <pc:sldMk cId="253140329" sldId="1099"/>
        </pc:sldMkLst>
        <pc:spChg chg="mod">
          <ac:chgData name="John Schuler" userId="8df8a40e-741f-4bae-9d30-8d1f38e88ed0" providerId="ADAL" clId="{95A4F61E-BCBB-46A9-9277-1672E5EC0047}" dt="2021-09-14T17:18:45.279" v="1160" actId="20577"/>
          <ac:spMkLst>
            <pc:docMk/>
            <pc:sldMk cId="253140329" sldId="1099"/>
            <ac:spMk id="6" creationId="{D511EA90-1BCC-42CC-BB97-50EFBFCC5365}"/>
          </ac:spMkLst>
        </pc:spChg>
        <pc:graphicFrameChg chg="add mod">
          <ac:chgData name="John Schuler" userId="8df8a40e-741f-4bae-9d30-8d1f38e88ed0" providerId="ADAL" clId="{95A4F61E-BCBB-46A9-9277-1672E5EC0047}" dt="2021-09-14T17:18:08.811" v="1159"/>
          <ac:graphicFrameMkLst>
            <pc:docMk/>
            <pc:sldMk cId="253140329" sldId="1099"/>
            <ac:graphicFrameMk id="7" creationId="{482A6228-AB86-422F-A1D4-0928E1654C40}"/>
          </ac:graphicFrameMkLst>
        </pc:graphicFrameChg>
        <pc:graphicFrameChg chg="del">
          <ac:chgData name="John Schuler" userId="8df8a40e-741f-4bae-9d30-8d1f38e88ed0" providerId="ADAL" clId="{95A4F61E-BCBB-46A9-9277-1672E5EC0047}" dt="2021-09-14T17:18:01.453" v="1157" actId="478"/>
          <ac:graphicFrameMkLst>
            <pc:docMk/>
            <pc:sldMk cId="253140329" sldId="1099"/>
            <ac:graphicFrameMk id="8" creationId="{8535CEBA-C38B-446F-80AF-3E33F03C723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Sheet3!$B$1</c:f>
              <c:strCache>
                <c:ptCount val="1"/>
                <c:pt idx="0">
                  <c:v>Total</c:v>
                </c:pt>
              </c:strCache>
            </c:strRef>
          </c:tx>
          <c:spPr>
            <a:ln w="19050">
              <a:solidFill>
                <a:schemeClr val="lt1"/>
              </a:solidFill>
            </a:ln>
          </c:spPr>
          <c:dPt>
            <c:idx val="0"/>
            <c:bubble3D val="0"/>
            <c:spPr>
              <a:solidFill>
                <a:srgbClr val="0069E8"/>
              </a:solidFill>
              <a:ln w="19050">
                <a:solidFill>
                  <a:schemeClr val="lt1"/>
                </a:solidFill>
              </a:ln>
              <a:effectLst/>
            </c:spPr>
            <c:extLst>
              <c:ext xmlns:c16="http://schemas.microsoft.com/office/drawing/2014/chart" uri="{C3380CC4-5D6E-409C-BE32-E72D297353CC}">
                <c16:uniqueId val="{00000001-C25F-46E1-B272-A3EECFBBBF4D}"/>
              </c:ext>
            </c:extLst>
          </c:dPt>
          <c:dPt>
            <c:idx val="1"/>
            <c:bubble3D val="0"/>
            <c:spPr>
              <a:solidFill>
                <a:srgbClr val="2588FF"/>
              </a:solidFill>
              <a:ln w="19050">
                <a:solidFill>
                  <a:schemeClr val="lt1"/>
                </a:solidFill>
              </a:ln>
              <a:effectLst/>
            </c:spPr>
            <c:extLst>
              <c:ext xmlns:c16="http://schemas.microsoft.com/office/drawing/2014/chart" uri="{C3380CC4-5D6E-409C-BE32-E72D297353CC}">
                <c16:uniqueId val="{00000003-C25F-46E1-B272-A3EECFBBBF4D}"/>
              </c:ext>
            </c:extLst>
          </c:dPt>
          <c:dPt>
            <c:idx val="2"/>
            <c:bubble3D val="0"/>
            <c:spPr>
              <a:solidFill>
                <a:srgbClr val="61A8FF"/>
              </a:solidFill>
              <a:ln w="19050">
                <a:solidFill>
                  <a:schemeClr val="lt1"/>
                </a:solidFill>
              </a:ln>
              <a:effectLst/>
            </c:spPr>
            <c:extLst>
              <c:ext xmlns:c16="http://schemas.microsoft.com/office/drawing/2014/chart" uri="{C3380CC4-5D6E-409C-BE32-E72D297353CC}">
                <c16:uniqueId val="{00000005-C25F-46E1-B272-A3EECFBBBF4D}"/>
              </c:ext>
            </c:extLst>
          </c:dPt>
          <c:dPt>
            <c:idx val="3"/>
            <c:bubble3D val="0"/>
            <c:spPr>
              <a:solidFill>
                <a:srgbClr val="F2675C"/>
              </a:solidFill>
              <a:ln w="19050">
                <a:solidFill>
                  <a:schemeClr val="lt1"/>
                </a:solidFill>
              </a:ln>
              <a:effectLst/>
            </c:spPr>
            <c:extLst>
              <c:ext xmlns:c16="http://schemas.microsoft.com/office/drawing/2014/chart" uri="{C3380CC4-5D6E-409C-BE32-E72D297353CC}">
                <c16:uniqueId val="{00000007-C25F-46E1-B272-A3EECFBBBF4D}"/>
              </c:ext>
            </c:extLst>
          </c:dPt>
          <c:dPt>
            <c:idx val="4"/>
            <c:bubble3D val="0"/>
            <c:spPr>
              <a:solidFill>
                <a:srgbClr val="FBA977"/>
              </a:solidFill>
              <a:ln w="19050">
                <a:solidFill>
                  <a:schemeClr val="lt1"/>
                </a:solidFill>
              </a:ln>
              <a:effectLst/>
            </c:spPr>
            <c:extLst>
              <c:ext xmlns:c16="http://schemas.microsoft.com/office/drawing/2014/chart" uri="{C3380CC4-5D6E-409C-BE32-E72D297353CC}">
                <c16:uniqueId val="{00000009-C25F-46E1-B272-A3EECFBBBF4D}"/>
              </c:ext>
            </c:extLst>
          </c:dPt>
          <c:dPt>
            <c:idx val="5"/>
            <c:bubble3D val="0"/>
            <c:spPr>
              <a:solidFill>
                <a:srgbClr val="FA843C"/>
              </a:solidFill>
              <a:ln w="19050">
                <a:solidFill>
                  <a:schemeClr val="lt1"/>
                </a:solidFill>
              </a:ln>
              <a:effectLst/>
            </c:spPr>
            <c:extLst>
              <c:ext xmlns:c16="http://schemas.microsoft.com/office/drawing/2014/chart" uri="{C3380CC4-5D6E-409C-BE32-E72D297353CC}">
                <c16:uniqueId val="{0000000B-C25F-46E1-B272-A3EECFBBBF4D}"/>
              </c:ext>
            </c:extLst>
          </c:dPt>
          <c:dPt>
            <c:idx val="6"/>
            <c:bubble3D val="0"/>
            <c:spPr>
              <a:solidFill>
                <a:srgbClr val="004EAC"/>
              </a:solidFill>
              <a:ln w="19050">
                <a:solidFill>
                  <a:schemeClr val="lt1"/>
                </a:solidFill>
              </a:ln>
              <a:effectLst/>
            </c:spPr>
            <c:extLst>
              <c:ext xmlns:c16="http://schemas.microsoft.com/office/drawing/2014/chart" uri="{C3380CC4-5D6E-409C-BE32-E72D297353CC}">
                <c16:uniqueId val="{0000000D-C25F-46E1-B272-A3EECFBBBF4D}"/>
              </c:ext>
            </c:extLst>
          </c:dPt>
          <c:dLbls>
            <c:dLbl>
              <c:idx val="2"/>
              <c:layout>
                <c:manualLayout>
                  <c:x val="-2.4919653007306305E-2"/>
                  <c:y val="2.4919831387708556E-2"/>
                </c:manualLayout>
              </c:layout>
              <c:tx>
                <c:rich>
                  <a:bodyPr rot="0" spcFirstLastPara="1" vertOverflow="ellipsis" vert="horz" wrap="square" lIns="38100" tIns="19050" rIns="38100" bIns="19050" anchor="ctr" anchorCtr="1">
                    <a:noAutofit/>
                  </a:bodyPr>
                  <a:lstStyle/>
                  <a:p>
                    <a:pPr>
                      <a:defRPr sz="1200" b="1" i="0" u="none" strike="noStrike" baseline="0">
                        <a:solidFill>
                          <a:schemeClr val="lt1"/>
                        </a:solidFill>
                        <a:latin typeface="+mn-lt"/>
                        <a:ea typeface="+mn-ea"/>
                        <a:cs typeface="+mn-cs"/>
                      </a:defRPr>
                    </a:pPr>
                    <a:r>
                      <a:rPr lang="en-US" sz="1200" baseline="0"/>
                      <a:t>Medicaid</a:t>
                    </a:r>
                  </a:p>
                  <a:p>
                    <a:pPr>
                      <a:defRPr sz="1200" b="1" i="0" u="none" strike="noStrike" baseline="0">
                        <a:solidFill>
                          <a:schemeClr val="lt1"/>
                        </a:solidFill>
                        <a:latin typeface="+mn-lt"/>
                        <a:ea typeface="+mn-ea"/>
                        <a:cs typeface="+mn-cs"/>
                      </a:defRPr>
                    </a:pPr>
                    <a:r>
                      <a:rPr lang="en-US" sz="1200" baseline="0"/>
                      <a:t>ACA</a:t>
                    </a:r>
                  </a:p>
                  <a:p>
                    <a:pPr>
                      <a:defRPr sz="1200" b="1" i="0" u="none" strike="noStrike" baseline="0">
                        <a:solidFill>
                          <a:schemeClr val="lt1"/>
                        </a:solidFill>
                        <a:latin typeface="+mn-lt"/>
                        <a:ea typeface="+mn-ea"/>
                        <a:cs typeface="+mn-cs"/>
                      </a:defRPr>
                    </a:pPr>
                    <a:r>
                      <a:rPr lang="en-US" sz="1200" baseline="0"/>
                      <a:t>Other Health
</a:t>
                    </a:r>
                    <a:fld id="{F2549C78-87F4-4730-B963-2E7489CC725F}" type="VALUE">
                      <a:rPr lang="en-US" sz="1200" baseline="0"/>
                      <a:pPr>
                        <a:defRPr sz="1200" b="1" i="0" u="none" strike="noStrike" baseline="0">
                          <a:solidFill>
                            <a:schemeClr val="lt1"/>
                          </a:solidFill>
                          <a:latin typeface="+mn-lt"/>
                          <a:ea typeface="+mn-ea"/>
                          <a:cs typeface="+mn-cs"/>
                        </a:defRPr>
                      </a:pPr>
                      <a:t>[VALUE]</a:t>
                    </a:fld>
                    <a:endParaRPr lang="en-US" sz="1200" baseline="0"/>
                  </a:p>
                </c:rich>
              </c:tx>
              <c:numFmt formatCode="&quot;$&quot;#,##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7087759768690561"/>
                      <c:h val="0.18270701892990665"/>
                    </c:manualLayout>
                  </c15:layout>
                  <c15:dlblFieldTable/>
                  <c15:showDataLabelsRange val="0"/>
                </c:ext>
                <c:ext xmlns:c16="http://schemas.microsoft.com/office/drawing/2014/chart" uri="{C3380CC4-5D6E-409C-BE32-E72D297353CC}">
                  <c16:uniqueId val="{00000005-C25F-46E1-B272-A3EECFBBBF4D}"/>
                </c:ext>
              </c:extLst>
            </c:dLbl>
            <c:dLbl>
              <c:idx val="3"/>
              <c:layout>
                <c:manualLayout>
                  <c:x val="-2.3787026643075262E-2"/>
                  <c:y val="1.4725123827215747E-2"/>
                </c:manualLayout>
              </c:layout>
              <c:tx>
                <c:rich>
                  <a:bodyPr rot="0" spcFirstLastPara="1" vertOverflow="ellipsis" vert="horz" wrap="square" lIns="38100" tIns="19050" rIns="38100" bIns="19050" anchor="ctr" anchorCtr="1">
                    <a:noAutofit/>
                  </a:bodyPr>
                  <a:lstStyle/>
                  <a:p>
                    <a:pPr>
                      <a:defRPr sz="1200" b="1" i="0" u="none" strike="noStrike" baseline="0">
                        <a:solidFill>
                          <a:schemeClr val="lt1"/>
                        </a:solidFill>
                        <a:latin typeface="+mn-lt"/>
                        <a:ea typeface="+mn-ea"/>
                        <a:cs typeface="+mn-cs"/>
                      </a:defRPr>
                    </a:pPr>
                    <a:r>
                      <a:rPr lang="en-US" sz="1200" baseline="0" dirty="0"/>
                      <a:t>Net Interest
</a:t>
                    </a:r>
                    <a:fld id="{DF525592-5323-4D23-906C-5AECA061669D}" type="VALUE">
                      <a:rPr lang="en-US" sz="1200" baseline="0"/>
                      <a:pPr>
                        <a:defRPr sz="1200" b="1" i="0" u="none" strike="noStrike" baseline="0">
                          <a:solidFill>
                            <a:schemeClr val="lt1"/>
                          </a:solidFill>
                          <a:latin typeface="+mn-lt"/>
                          <a:ea typeface="+mn-ea"/>
                          <a:cs typeface="+mn-cs"/>
                        </a:defRPr>
                      </a:pPr>
                      <a:t>[VALUE]</a:t>
                    </a:fld>
                    <a:endParaRPr lang="en-US" sz="1200" baseline="0" dirty="0"/>
                  </a:p>
                </c:rich>
              </c:tx>
              <c:numFmt formatCode="&quot;$&quot;#,##0" sourceLinked="0"/>
              <c:spPr>
                <a:no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8477997758471865"/>
                      <c:h val="7.6911386145943367E-2"/>
                    </c:manualLayout>
                  </c15:layout>
                  <c15:dlblFieldTable/>
                  <c15:showDataLabelsRange val="0"/>
                </c:ext>
                <c:ext xmlns:c16="http://schemas.microsoft.com/office/drawing/2014/chart" uri="{C3380CC4-5D6E-409C-BE32-E72D297353CC}">
                  <c16:uniqueId val="{00000007-C25F-46E1-B272-A3EECFBBBF4D}"/>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baseline="0">
                    <a:solidFill>
                      <a:schemeClr val="lt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Sheet3!$A$2:$A$8</c:f>
              <c:strCache>
                <c:ptCount val="7"/>
                <c:pt idx="0">
                  <c:v>Social Security</c:v>
                </c:pt>
                <c:pt idx="1">
                  <c:v>Medicare</c:v>
                </c:pt>
                <c:pt idx="2">
                  <c:v>Medicaid
ACA
Other Health</c:v>
                </c:pt>
                <c:pt idx="3">
                  <c:v>Net Interest</c:v>
                </c:pt>
                <c:pt idx="4">
                  <c:v>Defense</c:v>
                </c:pt>
                <c:pt idx="5">
                  <c:v>Non-Defense</c:v>
                </c:pt>
                <c:pt idx="6">
                  <c:v>Other Spending</c:v>
                </c:pt>
              </c:strCache>
            </c:strRef>
          </c:cat>
          <c:val>
            <c:numRef>
              <c:f>Sheet3!$B$2:$B$8</c:f>
              <c:numCache>
                <c:formatCode>#,##0.0</c:formatCode>
                <c:ptCount val="7"/>
                <c:pt idx="0">
                  <c:v>1132.4639999999999</c:v>
                </c:pt>
                <c:pt idx="1">
                  <c:v>682.56</c:v>
                </c:pt>
                <c:pt idx="2" formatCode="0">
                  <c:v>597.14499999999998</c:v>
                </c:pt>
                <c:pt idx="3">
                  <c:v>330.791</c:v>
                </c:pt>
                <c:pt idx="4">
                  <c:v>733.38300000000004</c:v>
                </c:pt>
                <c:pt idx="5">
                  <c:v>919.07799999999997</c:v>
                </c:pt>
                <c:pt idx="6">
                  <c:v>2449.4700000000003</c:v>
                </c:pt>
              </c:numCache>
            </c:numRef>
          </c:val>
          <c:extLst>
            <c:ext xmlns:c16="http://schemas.microsoft.com/office/drawing/2014/chart" uri="{C3380CC4-5D6E-409C-BE32-E72D297353CC}">
              <c16:uniqueId val="{0000000E-C25F-46E1-B272-A3EECFBBBF4D}"/>
            </c:ext>
          </c:extLst>
        </c:ser>
        <c:dLbls>
          <c:showLegendKey val="0"/>
          <c:showVal val="1"/>
          <c:showCatName val="0"/>
          <c:showSerName val="0"/>
          <c:showPercent val="0"/>
          <c:showBubbleSize val="0"/>
          <c:showLeaderLines val="1"/>
        </c:dLbls>
        <c:firstSliceAng val="112"/>
        <c:holeSize val="40"/>
        <c:extLst>
          <c:ext xmlns:c15="http://schemas.microsoft.com/office/drawing/2012/chart" uri="{02D57815-91ED-43cb-92C2-25804820EDAC}">
            <c15:filteredPieSeries>
              <c15:ser>
                <c:idx val="1"/>
                <c:order val="1"/>
                <c:tx>
                  <c:strRef>
                    <c:extLst>
                      <c:ext uri="{02D57815-91ED-43cb-92C2-25804820EDAC}">
                        <c15:formulaRef>
                          <c15:sqref>Sheet3!$C$1</c15:sqref>
                        </c15:formulaRef>
                      </c:ext>
                    </c:extLst>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C25F-46E1-B272-A3EECFBBBF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C25F-46E1-B272-A3EECFBBBF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C25F-46E1-B272-A3EECFBBBF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C25F-46E1-B272-A3EECFBBBF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C25F-46E1-B272-A3EECFBBBF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C25F-46E1-B272-A3EECFBBBF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C25F-46E1-B272-A3EECFBBBF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Sheet3!$A$2:$A$8</c15:sqref>
                        </c15:formulaRef>
                      </c:ext>
                    </c:extLst>
                    <c:strCache>
                      <c:ptCount val="7"/>
                      <c:pt idx="0">
                        <c:v>Social Security</c:v>
                      </c:pt>
                      <c:pt idx="1">
                        <c:v>Medicare</c:v>
                      </c:pt>
                      <c:pt idx="2">
                        <c:v>Medicaid
ACA
Other Health</c:v>
                      </c:pt>
                      <c:pt idx="3">
                        <c:v>Net Interest</c:v>
                      </c:pt>
                      <c:pt idx="4">
                        <c:v>Defense</c:v>
                      </c:pt>
                      <c:pt idx="5">
                        <c:v>Non-Defense</c:v>
                      </c:pt>
                      <c:pt idx="6">
                        <c:v>Other Spending</c:v>
                      </c:pt>
                    </c:strCache>
                  </c:strRef>
                </c:cat>
                <c:val>
                  <c:numRef>
                    <c:extLst>
                      <c:ext uri="{02D57815-91ED-43cb-92C2-25804820EDAC}">
                        <c15:formulaRef>
                          <c15:sqref>Sheet3!$C$2:$C$8</c15:sqref>
                        </c15:formulaRef>
                      </c:ext>
                    </c:extLst>
                    <c:numCache>
                      <c:formatCode>0.00%</c:formatCode>
                      <c:ptCount val="7"/>
                      <c:pt idx="0">
                        <c:v>0.16544660828054089</c:v>
                      </c:pt>
                      <c:pt idx="1">
                        <c:v>9.9718169361645043E-2</c:v>
                      </c:pt>
                      <c:pt idx="2">
                        <c:v>8.7239519226821868E-2</c:v>
                      </c:pt>
                      <c:pt idx="3">
                        <c:v>4.8326700892680388E-2</c:v>
                      </c:pt>
                      <c:pt idx="4">
                        <c:v>0.10714312324330658</c:v>
                      </c:pt>
                      <c:pt idx="5">
                        <c:v>0.13427211623968882</c:v>
                      </c:pt>
                      <c:pt idx="6">
                        <c:v>0.35785376275531633</c:v>
                      </c:pt>
                    </c:numCache>
                  </c:numRef>
                </c:val>
                <c:extLst>
                  <c:ext xmlns:c16="http://schemas.microsoft.com/office/drawing/2014/chart" uri="{C3380CC4-5D6E-409C-BE32-E72D297353CC}">
                    <c16:uniqueId val="{0000001D-C25F-46E1-B272-A3EECFBBBF4D}"/>
                  </c:ext>
                </c:extLst>
              </c15:ser>
            </c15:filteredPieSeries>
          </c:ext>
        </c:extLst>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Sheet3!$B$11</c:f>
              <c:strCache>
                <c:ptCount val="1"/>
                <c:pt idx="0">
                  <c:v>Total</c:v>
                </c:pt>
              </c:strCache>
            </c:strRef>
          </c:tx>
          <c:spPr>
            <a:ln>
              <a:solidFill>
                <a:schemeClr val="lt1"/>
              </a:solidFill>
            </a:ln>
          </c:spPr>
          <c:dPt>
            <c:idx val="0"/>
            <c:bubble3D val="0"/>
            <c:spPr>
              <a:solidFill>
                <a:srgbClr val="003470"/>
              </a:solidFill>
              <a:ln w="19050">
                <a:solidFill>
                  <a:schemeClr val="lt1"/>
                </a:solidFill>
              </a:ln>
              <a:effectLst/>
            </c:spPr>
            <c:extLst>
              <c:ext xmlns:c16="http://schemas.microsoft.com/office/drawing/2014/chart" uri="{C3380CC4-5D6E-409C-BE32-E72D297353CC}">
                <c16:uniqueId val="{00000001-7165-4EF9-AF9E-84D83C81DE71}"/>
              </c:ext>
            </c:extLst>
          </c:dPt>
          <c:dPt>
            <c:idx val="1"/>
            <c:bubble3D val="0"/>
            <c:spPr>
              <a:solidFill>
                <a:srgbClr val="EE3224"/>
              </a:solidFill>
              <a:ln w="19050">
                <a:solidFill>
                  <a:schemeClr val="lt1"/>
                </a:solidFill>
              </a:ln>
              <a:effectLst/>
            </c:spPr>
            <c:extLst>
              <c:ext xmlns:c16="http://schemas.microsoft.com/office/drawing/2014/chart" uri="{C3380CC4-5D6E-409C-BE32-E72D297353CC}">
                <c16:uniqueId val="{00000003-7165-4EF9-AF9E-84D83C81DE71}"/>
              </c:ext>
            </c:extLst>
          </c:dPt>
          <c:dPt>
            <c:idx val="2"/>
            <c:bubble3D val="0"/>
            <c:spPr>
              <a:solidFill>
                <a:srgbClr val="F36107"/>
              </a:solidFill>
              <a:ln w="19050">
                <a:solidFill>
                  <a:schemeClr val="lt1"/>
                </a:solidFill>
              </a:ln>
              <a:effectLst/>
            </c:spPr>
            <c:extLst>
              <c:ext xmlns:c16="http://schemas.microsoft.com/office/drawing/2014/chart" uri="{C3380CC4-5D6E-409C-BE32-E72D297353CC}">
                <c16:uniqueId val="{00000005-7165-4EF9-AF9E-84D83C81DE71}"/>
              </c:ext>
            </c:extLst>
          </c:dPt>
          <c:cat>
            <c:strRef>
              <c:f>Sheet3!$A$12:$A$14</c:f>
              <c:strCache>
                <c:ptCount val="3"/>
                <c:pt idx="0">
                  <c:v>Mandatory</c:v>
                </c:pt>
                <c:pt idx="1">
                  <c:v>Interest</c:v>
                </c:pt>
                <c:pt idx="2">
                  <c:v>Discretionary</c:v>
                </c:pt>
              </c:strCache>
            </c:strRef>
          </c:cat>
          <c:val>
            <c:numRef>
              <c:f>Sheet3!$B$12:$B$14</c:f>
              <c:numCache>
                <c:formatCode>"$"#,##0.00</c:formatCode>
                <c:ptCount val="3"/>
                <c:pt idx="0">
                  <c:v>4861.6390000000001</c:v>
                </c:pt>
                <c:pt idx="1">
                  <c:v>330.791</c:v>
                </c:pt>
                <c:pt idx="2">
                  <c:v>1652.461</c:v>
                </c:pt>
              </c:numCache>
            </c:numRef>
          </c:val>
          <c:extLst>
            <c:ext xmlns:c16="http://schemas.microsoft.com/office/drawing/2014/chart" uri="{C3380CC4-5D6E-409C-BE32-E72D297353CC}">
              <c16:uniqueId val="{00000006-7165-4EF9-AF9E-84D83C81DE71}"/>
            </c:ext>
          </c:extLst>
        </c:ser>
        <c:dLbls>
          <c:showLegendKey val="0"/>
          <c:showVal val="0"/>
          <c:showCatName val="0"/>
          <c:showSerName val="0"/>
          <c:showPercent val="0"/>
          <c:showBubbleSize val="0"/>
          <c:showLeaderLines val="1"/>
        </c:dLbls>
        <c:firstSliceAng val="343"/>
        <c:holeSize val="8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Sheet3!$B$1</c:f>
              <c:strCache>
                <c:ptCount val="1"/>
                <c:pt idx="0">
                  <c:v>Total</c:v>
                </c:pt>
              </c:strCache>
            </c:strRef>
          </c:tx>
          <c:dPt>
            <c:idx val="0"/>
            <c:bubble3D val="0"/>
            <c:spPr>
              <a:solidFill>
                <a:srgbClr val="2588FF"/>
              </a:solidFill>
              <a:ln w="19050">
                <a:solidFill>
                  <a:schemeClr val="lt1"/>
                </a:solidFill>
              </a:ln>
              <a:effectLst/>
            </c:spPr>
            <c:extLst>
              <c:ext xmlns:c16="http://schemas.microsoft.com/office/drawing/2014/chart" uri="{C3380CC4-5D6E-409C-BE32-E72D297353CC}">
                <c16:uniqueId val="{00000001-C25F-46E1-B272-A3EECFBBBF4D}"/>
              </c:ext>
            </c:extLst>
          </c:dPt>
          <c:dPt>
            <c:idx val="1"/>
            <c:bubble3D val="0"/>
            <c:spPr>
              <a:solidFill>
                <a:srgbClr val="FBA977"/>
              </a:solidFill>
              <a:ln w="19050">
                <a:solidFill>
                  <a:schemeClr val="lt1"/>
                </a:solidFill>
              </a:ln>
              <a:effectLst/>
            </c:spPr>
            <c:extLst>
              <c:ext xmlns:c16="http://schemas.microsoft.com/office/drawing/2014/chart" uri="{C3380CC4-5D6E-409C-BE32-E72D297353CC}">
                <c16:uniqueId val="{00000003-C25F-46E1-B272-A3EECFBBBF4D}"/>
              </c:ext>
            </c:extLst>
          </c:dPt>
          <c:dPt>
            <c:idx val="2"/>
            <c:bubble3D val="0"/>
            <c:spPr>
              <a:solidFill>
                <a:srgbClr val="F2675C"/>
              </a:solidFill>
              <a:ln w="19050">
                <a:solidFill>
                  <a:schemeClr val="lt1"/>
                </a:solidFill>
              </a:ln>
              <a:effectLst/>
            </c:spPr>
            <c:extLst>
              <c:ext xmlns:c16="http://schemas.microsoft.com/office/drawing/2014/chart" uri="{C3380CC4-5D6E-409C-BE32-E72D297353CC}">
                <c16:uniqueId val="{00000005-C25F-46E1-B272-A3EECFBBBF4D}"/>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C25F-46E1-B272-A3EECFBBBF4D}"/>
              </c:ext>
            </c:extLst>
          </c:dPt>
          <c:dPt>
            <c:idx val="4"/>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9-C25F-46E1-B272-A3EECFBBBF4D}"/>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C25F-46E1-B272-A3EECFBBBF4D}"/>
              </c:ext>
            </c:extLst>
          </c:dPt>
          <c:dPt>
            <c:idx val="6"/>
            <c:bubble3D val="0"/>
            <c:spPr>
              <a:solidFill>
                <a:schemeClr val="tx1">
                  <a:lumMod val="25000"/>
                  <a:lumOff val="75000"/>
                </a:schemeClr>
              </a:solidFill>
              <a:ln w="19050">
                <a:solidFill>
                  <a:schemeClr val="lt1"/>
                </a:solidFill>
              </a:ln>
              <a:effectLst/>
            </c:spPr>
            <c:extLst>
              <c:ext xmlns:c16="http://schemas.microsoft.com/office/drawing/2014/chart" uri="{C3380CC4-5D6E-409C-BE32-E72D297353CC}">
                <c16:uniqueId val="{0000000D-C25F-46E1-B272-A3EECFBBBF4D}"/>
              </c:ext>
            </c:extLst>
          </c:dPt>
          <c:dPt>
            <c:idx val="7"/>
            <c:bubble3D val="0"/>
            <c:spPr>
              <a:solidFill>
                <a:schemeClr val="tx1">
                  <a:lumMod val="10000"/>
                  <a:lumOff val="90000"/>
                </a:schemeClr>
              </a:solidFill>
              <a:ln w="19050">
                <a:solidFill>
                  <a:schemeClr val="lt1"/>
                </a:solidFill>
              </a:ln>
              <a:effectLst/>
            </c:spPr>
            <c:extLst>
              <c:ext xmlns:c16="http://schemas.microsoft.com/office/drawing/2014/chart" uri="{C3380CC4-5D6E-409C-BE32-E72D297353CC}">
                <c16:uniqueId val="{00000000-DB39-499C-B6F1-188ED92F9386}"/>
              </c:ext>
            </c:extLst>
          </c:dPt>
          <c:dLbls>
            <c:dLbl>
              <c:idx val="0"/>
              <c:layout/>
              <c:tx>
                <c:rich>
                  <a:bodyPr rot="0" spcFirstLastPara="1" vertOverflow="ellipsis" vert="horz" wrap="square" lIns="38100" tIns="19050" rIns="38100" bIns="19050" anchor="ctr" anchorCtr="1">
                    <a:spAutoFit/>
                  </a:bodyPr>
                  <a:lstStyle/>
                  <a:p>
                    <a:pPr>
                      <a:defRPr sz="1800" b="1" i="0" u="none" strike="noStrike" baseline="0">
                        <a:solidFill>
                          <a:schemeClr val="bg1"/>
                        </a:solidFill>
                        <a:latin typeface="+mn-lt"/>
                        <a:ea typeface="+mn-ea"/>
                        <a:cs typeface="+mn-cs"/>
                      </a:defRPr>
                    </a:pPr>
                    <a:fld id="{F0A94236-C0FC-4A69-ADBB-E176C8A59D63}" type="VALUE">
                      <a:rPr lang="en-US" sz="1800" smtClean="0">
                        <a:solidFill>
                          <a:schemeClr val="bg1"/>
                        </a:solidFill>
                      </a:rPr>
                      <a:pPr>
                        <a:defRPr sz="1800" b="1" i="0" u="none" strike="noStrike" baseline="0">
                          <a:solidFill>
                            <a:schemeClr val="bg1"/>
                          </a:solidFill>
                          <a:latin typeface="+mn-lt"/>
                          <a:ea typeface="+mn-ea"/>
                          <a:cs typeface="+mn-cs"/>
                        </a:defRPr>
                      </a:pPr>
                      <a:t>[VALUE]</a:t>
                    </a:fld>
                    <a:endParaRPr lang="en-US"/>
                  </a:p>
                </c:rich>
              </c:tx>
              <c:numFmt formatCode="&quot;$&quot;#,##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C25F-46E1-B272-A3EECFBBBF4D}"/>
                </c:ext>
              </c:extLst>
            </c:dLbl>
            <c:dLbl>
              <c:idx val="1"/>
              <c:layout/>
              <c:tx>
                <c:rich>
                  <a:bodyPr rot="0" spcFirstLastPara="1" vertOverflow="ellipsis" vert="horz" wrap="square" lIns="38100" tIns="19050" rIns="38100" bIns="19050" anchor="ctr" anchorCtr="1">
                    <a:spAutoFit/>
                  </a:bodyPr>
                  <a:lstStyle/>
                  <a:p>
                    <a:pPr>
                      <a:defRPr sz="1800" b="1" i="0" u="none" strike="noStrike" baseline="0">
                        <a:solidFill>
                          <a:schemeClr val="bg1"/>
                        </a:solidFill>
                        <a:latin typeface="+mn-lt"/>
                        <a:ea typeface="+mn-ea"/>
                        <a:cs typeface="+mn-cs"/>
                      </a:defRPr>
                    </a:pPr>
                    <a:fld id="{FA1B1CF0-A1EA-4A43-A104-2B9AB23C9D12}" type="VALUE">
                      <a:rPr lang="en-US" sz="1800" smtClean="0">
                        <a:solidFill>
                          <a:schemeClr val="bg1"/>
                        </a:solidFill>
                      </a:rPr>
                      <a:pPr>
                        <a:defRPr sz="1800" b="1" i="0" u="none" strike="noStrike" baseline="0">
                          <a:solidFill>
                            <a:schemeClr val="bg1"/>
                          </a:solidFill>
                          <a:latin typeface="+mn-lt"/>
                          <a:ea typeface="+mn-ea"/>
                          <a:cs typeface="+mn-cs"/>
                        </a:defRPr>
                      </a:pPr>
                      <a:t>[VALUE]</a:t>
                    </a:fld>
                    <a:endParaRPr lang="en-US"/>
                  </a:p>
                </c:rich>
              </c:tx>
              <c:numFmt formatCode="&quot;$&quot;#,##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C25F-46E1-B272-A3EECFBBBF4D}"/>
                </c:ext>
              </c:extLst>
            </c:dLbl>
            <c:dLbl>
              <c:idx val="2"/>
              <c:layout>
                <c:manualLayout>
                  <c:x val="8.1103000811029152E-3"/>
                  <c:y val="-2.038887997977884E-2"/>
                </c:manualLayout>
              </c:layout>
              <c:tx>
                <c:rich>
                  <a:bodyPr rot="0" spcFirstLastPara="1" vertOverflow="ellipsis" vert="horz" wrap="square" lIns="38100" tIns="19050" rIns="38100" bIns="19050" anchor="ctr" anchorCtr="1">
                    <a:spAutoFit/>
                  </a:bodyPr>
                  <a:lstStyle/>
                  <a:p>
                    <a:pPr>
                      <a:defRPr sz="1800" b="1" i="0" u="none" strike="noStrike" baseline="0">
                        <a:solidFill>
                          <a:schemeClr val="bg1"/>
                        </a:solidFill>
                        <a:latin typeface="+mn-lt"/>
                        <a:ea typeface="+mn-ea"/>
                        <a:cs typeface="+mn-cs"/>
                      </a:defRPr>
                    </a:pPr>
                    <a:fld id="{6A4E174B-E6E6-46A1-8042-24D39AF7AE3C}" type="VALUE">
                      <a:rPr lang="en-US" sz="1800" smtClean="0">
                        <a:solidFill>
                          <a:schemeClr val="bg1"/>
                        </a:solidFill>
                      </a:rPr>
                      <a:pPr>
                        <a:defRPr sz="1800" b="1" i="0" u="none" strike="noStrike" baseline="0">
                          <a:solidFill>
                            <a:schemeClr val="bg1"/>
                          </a:solidFill>
                          <a:latin typeface="+mn-lt"/>
                          <a:ea typeface="+mn-ea"/>
                          <a:cs typeface="+mn-cs"/>
                        </a:defRPr>
                      </a:pPr>
                      <a:t>[VALUE]</a:t>
                    </a:fld>
                    <a:endParaRPr lang="en-US"/>
                  </a:p>
                </c:rich>
              </c:tx>
              <c:numFmt formatCode="&quot;$&quot;#,##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C25F-46E1-B272-A3EECFBBBF4D}"/>
                </c:ext>
              </c:extLst>
            </c:dLbl>
            <c:dLbl>
              <c:idx val="3"/>
              <c:layout>
                <c:manualLayout>
                  <c:x val="0.30414751988118272"/>
                  <c:y val="-0.25939186196496361"/>
                </c:manualLayout>
              </c:layout>
              <c:tx>
                <c:rich>
                  <a:bodyPr rot="0" spcFirstLastPara="1" vertOverflow="ellipsis" vert="horz" wrap="square" lIns="0" tIns="0" rIns="0" bIns="0" anchor="ctr" anchorCtr="0">
                    <a:noAutofit/>
                  </a:bodyPr>
                  <a:lstStyle/>
                  <a:p>
                    <a:pPr algn="l">
                      <a:defRPr sz="1600" b="1" i="0" u="none" strike="noStrike" baseline="0">
                        <a:solidFill>
                          <a:schemeClr val="tx1"/>
                        </a:solidFill>
                        <a:latin typeface="+mn-lt"/>
                        <a:ea typeface="+mn-ea"/>
                        <a:cs typeface="+mn-cs"/>
                      </a:defRPr>
                    </a:pPr>
                    <a:fld id="{78BA6362-21C1-4AC5-9EC0-9EEC8E9EFD47}" type="CATEGORYNAME">
                      <a:rPr lang="en-US">
                        <a:solidFill>
                          <a:schemeClr val="tx1"/>
                        </a:solidFill>
                      </a:rPr>
                      <a:pPr algn="l">
                        <a:defRPr sz="1600" b="1" i="0" u="none" strike="noStrike" baseline="0">
                          <a:solidFill>
                            <a:schemeClr val="tx1"/>
                          </a:solidFill>
                          <a:latin typeface="+mn-lt"/>
                          <a:ea typeface="+mn-ea"/>
                          <a:cs typeface="+mn-cs"/>
                        </a:defRPr>
                      </a:pPr>
                      <a:t>[CATEGORY NAME]</a:t>
                    </a:fld>
                    <a:r>
                      <a:rPr lang="en-US" baseline="0">
                        <a:solidFill>
                          <a:schemeClr val="tx1"/>
                        </a:solidFill>
                      </a:rPr>
                      <a:t> </a:t>
                    </a:r>
                    <a:fld id="{4C21A3A1-0C8B-4AD2-AAAB-F8320D57A9C9}" type="VALUE">
                      <a:rPr lang="en-US" baseline="0">
                        <a:solidFill>
                          <a:srgbClr val="EE3224"/>
                        </a:solidFill>
                      </a:rPr>
                      <a:pPr algn="l">
                        <a:defRPr sz="1600" b="1" i="0" u="none" strike="noStrike" baseline="0">
                          <a:solidFill>
                            <a:schemeClr val="tx1"/>
                          </a:solidFill>
                          <a:latin typeface="+mn-lt"/>
                          <a:ea typeface="+mn-ea"/>
                          <a:cs typeface="+mn-cs"/>
                        </a:defRPr>
                      </a:pPr>
                      <a:t>[VALUE]</a:t>
                    </a:fld>
                    <a:endParaRPr lang="en-US" baseline="0">
                      <a:solidFill>
                        <a:schemeClr val="tx1"/>
                      </a:solidFill>
                    </a:endParaRPr>
                  </a:p>
                </c:rich>
              </c:tx>
              <c:numFmt formatCode="&quot;$&quot;#,##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14018594391029587"/>
                      <c:h val="5.2240841370411011E-2"/>
                    </c:manualLayout>
                  </c15:layout>
                  <c15:dlblFieldTable/>
                  <c15:showDataLabelsRange val="0"/>
                </c:ext>
                <c:ext xmlns:c16="http://schemas.microsoft.com/office/drawing/2014/chart" uri="{C3380CC4-5D6E-409C-BE32-E72D297353CC}">
                  <c16:uniqueId val="{00000007-C25F-46E1-B272-A3EECFBBBF4D}"/>
                </c:ext>
              </c:extLst>
            </c:dLbl>
            <c:dLbl>
              <c:idx val="4"/>
              <c:layout>
                <c:manualLayout>
                  <c:x val="0.27022215288782331"/>
                  <c:y val="-0.24240112864848126"/>
                </c:manualLayout>
              </c:layout>
              <c:tx>
                <c:rich>
                  <a:bodyPr rot="0" spcFirstLastPara="1" vertOverflow="ellipsis" vert="horz" wrap="square" lIns="0" tIns="0" rIns="0" bIns="0" anchor="ctr" anchorCtr="0">
                    <a:spAutoFit/>
                  </a:bodyPr>
                  <a:lstStyle/>
                  <a:p>
                    <a:pPr algn="l">
                      <a:defRPr sz="1600" b="1" i="0" u="none" strike="noStrike" baseline="0">
                        <a:solidFill>
                          <a:schemeClr val="tx1"/>
                        </a:solidFill>
                        <a:latin typeface="+mn-lt"/>
                        <a:ea typeface="+mn-ea"/>
                        <a:cs typeface="+mn-cs"/>
                      </a:defRPr>
                    </a:pPr>
                    <a:fld id="{68749FD9-EB81-46E7-A147-58CCFEF72834}" type="CATEGORYNAME">
                      <a:rPr lang="en-US"/>
                      <a:pPr algn="l">
                        <a:defRPr sz="1600" b="1" i="0" u="none" strike="noStrike" baseline="0">
                          <a:solidFill>
                            <a:schemeClr val="tx1"/>
                          </a:solidFill>
                          <a:latin typeface="+mn-lt"/>
                          <a:ea typeface="+mn-ea"/>
                          <a:cs typeface="+mn-cs"/>
                        </a:defRPr>
                      </a:pPr>
                      <a:t>[CATEGORY NAME]</a:t>
                    </a:fld>
                    <a:r>
                      <a:rPr lang="en-US" baseline="0"/>
                      <a:t> </a:t>
                    </a:r>
                    <a:fld id="{70505C5A-FA6B-4DA0-B6EB-0F2F62992DEA}" type="VALUE">
                      <a:rPr lang="en-US" baseline="0">
                        <a:solidFill>
                          <a:srgbClr val="EE3224"/>
                        </a:solidFill>
                      </a:rPr>
                      <a:pPr algn="l">
                        <a:defRPr sz="1600" b="1" i="0" u="none" strike="noStrike" baseline="0">
                          <a:solidFill>
                            <a:schemeClr val="tx1"/>
                          </a:solidFill>
                          <a:latin typeface="+mn-lt"/>
                          <a:ea typeface="+mn-ea"/>
                          <a:cs typeface="+mn-cs"/>
                        </a:defRPr>
                      </a:pPr>
                      <a:t>[VALUE]</a:t>
                    </a:fld>
                    <a:endParaRPr lang="en-US" baseline="0"/>
                  </a:p>
                </c:rich>
              </c:tx>
              <c:numFmt formatCode="&quot;$&quot;#,##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9-C25F-46E1-B272-A3EECFBBBF4D}"/>
                </c:ext>
              </c:extLst>
            </c:dLbl>
            <c:dLbl>
              <c:idx val="5"/>
              <c:layout>
                <c:manualLayout>
                  <c:x val="0.26441466714470913"/>
                  <c:y val="-0.20841966201551659"/>
                </c:manualLayout>
              </c:layout>
              <c:tx>
                <c:rich>
                  <a:bodyPr rot="0" spcFirstLastPara="1" vertOverflow="ellipsis" vert="horz" wrap="square" lIns="0" tIns="0" rIns="0" bIns="0" anchor="ctr" anchorCtr="0">
                    <a:spAutoFit/>
                  </a:bodyPr>
                  <a:lstStyle/>
                  <a:p>
                    <a:pPr algn="l">
                      <a:defRPr sz="1600" b="1" i="0" u="none" strike="noStrike" baseline="0">
                        <a:solidFill>
                          <a:schemeClr val="tx1"/>
                        </a:solidFill>
                        <a:latin typeface="+mn-lt"/>
                        <a:ea typeface="+mn-ea"/>
                        <a:cs typeface="+mn-cs"/>
                      </a:defRPr>
                    </a:pPr>
                    <a:fld id="{DF5F2823-FCA3-40A8-AEA5-8EF4A2284531}" type="CATEGORYNAME">
                      <a:rPr lang="en-US"/>
                      <a:pPr algn="l">
                        <a:defRPr sz="1600" b="1" i="0" u="none" strike="noStrike" baseline="0">
                          <a:solidFill>
                            <a:schemeClr val="tx1"/>
                          </a:solidFill>
                          <a:latin typeface="+mn-lt"/>
                          <a:ea typeface="+mn-ea"/>
                          <a:cs typeface="+mn-cs"/>
                        </a:defRPr>
                      </a:pPr>
                      <a:t>[CATEGORY NAME]</a:t>
                    </a:fld>
                    <a:r>
                      <a:rPr lang="en-US" baseline="0"/>
                      <a:t> </a:t>
                    </a:r>
                    <a:fld id="{46DE09F8-1168-47C8-9EF2-6BB66C551170}" type="VALUE">
                      <a:rPr lang="en-US" baseline="0">
                        <a:solidFill>
                          <a:srgbClr val="EE3224"/>
                        </a:solidFill>
                      </a:rPr>
                      <a:pPr algn="l">
                        <a:defRPr sz="1600" b="1" i="0" u="none" strike="noStrike" baseline="0">
                          <a:solidFill>
                            <a:schemeClr val="tx1"/>
                          </a:solidFill>
                          <a:latin typeface="+mn-lt"/>
                          <a:ea typeface="+mn-ea"/>
                          <a:cs typeface="+mn-cs"/>
                        </a:defRPr>
                      </a:pPr>
                      <a:t>[VALUE]</a:t>
                    </a:fld>
                    <a:endParaRPr lang="en-US" baseline="0"/>
                  </a:p>
                </c:rich>
              </c:tx>
              <c:numFmt formatCode="&quot;$&quot;#,##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B-C25F-46E1-B272-A3EECFBBBF4D}"/>
                </c:ext>
              </c:extLst>
            </c:dLbl>
            <c:dLbl>
              <c:idx val="6"/>
              <c:layout>
                <c:manualLayout>
                  <c:x val="0.24124238119870053"/>
                  <c:y val="-0.167641902055959"/>
                </c:manualLayout>
              </c:layout>
              <c:tx>
                <c:rich>
                  <a:bodyPr rot="0" spcFirstLastPara="1" vertOverflow="ellipsis" vert="horz" wrap="square" lIns="0" tIns="0" rIns="0" bIns="0" anchor="ctr" anchorCtr="0">
                    <a:spAutoFit/>
                  </a:bodyPr>
                  <a:lstStyle/>
                  <a:p>
                    <a:pPr algn="l">
                      <a:defRPr sz="1600" b="1" i="0" u="none" strike="noStrike" baseline="0">
                        <a:solidFill>
                          <a:schemeClr val="tx1"/>
                        </a:solidFill>
                        <a:latin typeface="+mn-lt"/>
                        <a:ea typeface="+mn-ea"/>
                        <a:cs typeface="+mn-cs"/>
                      </a:defRPr>
                    </a:pPr>
                    <a:fld id="{4F267400-CCAA-4110-9FD9-54914632A63C}" type="CATEGORYNAME">
                      <a:rPr lang="en-US"/>
                      <a:pPr algn="l">
                        <a:defRPr sz="1600" b="1" i="0" u="none" strike="noStrike" baseline="0">
                          <a:solidFill>
                            <a:schemeClr val="tx1"/>
                          </a:solidFill>
                          <a:latin typeface="+mn-lt"/>
                          <a:ea typeface="+mn-ea"/>
                          <a:cs typeface="+mn-cs"/>
                        </a:defRPr>
                      </a:pPr>
                      <a:t>[CATEGORY NAME]</a:t>
                    </a:fld>
                    <a:r>
                      <a:rPr lang="en-US" baseline="0"/>
                      <a:t> </a:t>
                    </a:r>
                    <a:fld id="{13FB3AFA-B753-47A3-AA1D-7DA318D977D1}" type="VALUE">
                      <a:rPr lang="en-US" baseline="0">
                        <a:solidFill>
                          <a:srgbClr val="EE3224"/>
                        </a:solidFill>
                      </a:rPr>
                      <a:pPr algn="l">
                        <a:defRPr sz="1600" b="1" i="0" u="none" strike="noStrike" baseline="0">
                          <a:solidFill>
                            <a:schemeClr val="tx1"/>
                          </a:solidFill>
                          <a:latin typeface="+mn-lt"/>
                          <a:ea typeface="+mn-ea"/>
                          <a:cs typeface="+mn-cs"/>
                        </a:defRPr>
                      </a:pPr>
                      <a:t>[VALUE]</a:t>
                    </a:fld>
                    <a:endParaRPr lang="en-US" baseline="0"/>
                  </a:p>
                </c:rich>
              </c:tx>
              <c:numFmt formatCode="&quot;$&quot;#,##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D-C25F-46E1-B272-A3EECFBBBF4D}"/>
                </c:ext>
              </c:extLst>
            </c:dLbl>
            <c:dLbl>
              <c:idx val="7"/>
              <c:layout>
                <c:manualLayout>
                  <c:x val="0.2623704427457515"/>
                  <c:y val="-0.10420983100775834"/>
                </c:manualLayout>
              </c:layout>
              <c:tx>
                <c:rich>
                  <a:bodyPr rot="0" spcFirstLastPara="1" vertOverflow="ellipsis" vert="horz" wrap="square" lIns="0" tIns="0" rIns="0" bIns="0" anchor="ctr" anchorCtr="0">
                    <a:spAutoFit/>
                  </a:bodyPr>
                  <a:lstStyle/>
                  <a:p>
                    <a:pPr algn="l">
                      <a:defRPr sz="1600" b="1" i="0" u="none" strike="noStrike" baseline="0">
                        <a:solidFill>
                          <a:schemeClr val="tx1"/>
                        </a:solidFill>
                        <a:latin typeface="+mn-lt"/>
                        <a:ea typeface="+mn-ea"/>
                        <a:cs typeface="+mn-cs"/>
                      </a:defRPr>
                    </a:pPr>
                    <a:r>
                      <a:rPr lang="en-US"/>
                      <a:t>Miscellaneous</a:t>
                    </a:r>
                    <a:endParaRPr lang="en-US" baseline="0"/>
                  </a:p>
                  <a:p>
                    <a:pPr algn="l">
                      <a:defRPr sz="1600" b="1" i="0" u="none" strike="noStrike" baseline="0">
                        <a:solidFill>
                          <a:schemeClr val="tx1"/>
                        </a:solidFill>
                        <a:latin typeface="+mn-lt"/>
                        <a:ea typeface="+mn-ea"/>
                        <a:cs typeface="+mn-cs"/>
                      </a:defRPr>
                    </a:pPr>
                    <a:r>
                      <a:rPr lang="en-US" baseline="0"/>
                      <a:t>Fees and Fines </a:t>
                    </a:r>
                    <a:fld id="{EE000925-6BA8-46BC-9733-C029243FF259}" type="VALUE">
                      <a:rPr lang="en-US" baseline="0">
                        <a:solidFill>
                          <a:srgbClr val="EE3224"/>
                        </a:solidFill>
                      </a:rPr>
                      <a:pPr algn="l">
                        <a:defRPr sz="1600" b="1" i="0" u="none" strike="noStrike" baseline="0">
                          <a:solidFill>
                            <a:schemeClr val="tx1"/>
                          </a:solidFill>
                          <a:latin typeface="+mn-lt"/>
                          <a:ea typeface="+mn-ea"/>
                          <a:cs typeface="+mn-cs"/>
                        </a:defRPr>
                      </a:pPr>
                      <a:t>[VALUE]</a:t>
                    </a:fld>
                    <a:endParaRPr lang="en-US" baseline="0"/>
                  </a:p>
                </c:rich>
              </c:tx>
              <c:numFmt formatCode="&quot;$&quot;#,##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14660074425003441"/>
                      <c:h val="9.5284032438832919E-2"/>
                    </c:manualLayout>
                  </c15:layout>
                  <c15:dlblFieldTable/>
                  <c15:showDataLabelsRange val="0"/>
                </c:ext>
                <c:ext xmlns:c16="http://schemas.microsoft.com/office/drawing/2014/chart" uri="{C3380CC4-5D6E-409C-BE32-E72D297353CC}">
                  <c16:uniqueId val="{00000000-DB39-499C-B6F1-188ED92F9386}"/>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Sheet3!$A$2:$A$9</c:f>
              <c:strCache>
                <c:ptCount val="8"/>
                <c:pt idx="0">
                  <c:v>Individual Income Taxes</c:v>
                </c:pt>
                <c:pt idx="1">
                  <c:v>Payroll Taxes</c:v>
                </c:pt>
                <c:pt idx="2">
                  <c:v>Corporate Income Taxes</c:v>
                </c:pt>
                <c:pt idx="3">
                  <c:v>Excise taxes</c:v>
                </c:pt>
                <c:pt idx="4">
                  <c:v>Federal Reserve</c:v>
                </c:pt>
                <c:pt idx="5">
                  <c:v>Customs duties</c:v>
                </c:pt>
                <c:pt idx="6">
                  <c:v>Estate and gift taxes</c:v>
                </c:pt>
                <c:pt idx="7">
                  <c:v>Miscellaneous fees and fines</c:v>
                </c:pt>
              </c:strCache>
            </c:strRef>
          </c:cat>
          <c:val>
            <c:numRef>
              <c:f>Sheet3!$B$2:$B$9</c:f>
              <c:numCache>
                <c:formatCode>_(* #,##0_);_(* \(#,##0\);_(* "-"??_);_(@_)</c:formatCode>
                <c:ptCount val="8"/>
                <c:pt idx="0">
                  <c:v>1951.672</c:v>
                </c:pt>
                <c:pt idx="1">
                  <c:v>1345.5429999999999</c:v>
                </c:pt>
                <c:pt idx="2">
                  <c:v>238.38800000000001</c:v>
                </c:pt>
                <c:pt idx="3">
                  <c:v>75.417000000000002</c:v>
                </c:pt>
                <c:pt idx="4">
                  <c:v>93.325000000000003</c:v>
                </c:pt>
                <c:pt idx="5">
                  <c:v>80.813999999999993</c:v>
                </c:pt>
                <c:pt idx="6">
                  <c:v>25.058</c:v>
                </c:pt>
                <c:pt idx="7">
                  <c:v>31.561</c:v>
                </c:pt>
              </c:numCache>
            </c:numRef>
          </c:val>
          <c:extLst>
            <c:ext xmlns:c16="http://schemas.microsoft.com/office/drawing/2014/chart" uri="{C3380CC4-5D6E-409C-BE32-E72D297353CC}">
              <c16:uniqueId val="{0000000E-C25F-46E1-B272-A3EECFBBBF4D}"/>
            </c:ext>
          </c:extLst>
        </c:ser>
        <c:dLbls>
          <c:showLegendKey val="0"/>
          <c:showVal val="1"/>
          <c:showCatName val="0"/>
          <c:showSerName val="0"/>
          <c:showPercent val="0"/>
          <c:showBubbleSize val="0"/>
          <c:showLeaderLines val="1"/>
        </c:dLbls>
        <c:firstSliceAng val="75"/>
        <c:holeSize val="40"/>
        <c:extLst>
          <c:ext xmlns:c15="http://schemas.microsoft.com/office/drawing/2012/chart" uri="{02D57815-91ED-43cb-92C2-25804820EDAC}">
            <c15:filteredPieSeries>
              <c15:ser>
                <c:idx val="1"/>
                <c:order val="1"/>
                <c:tx>
                  <c:strRef>
                    <c:extLst>
                      <c:ext uri="{02D57815-91ED-43cb-92C2-25804820EDAC}">
                        <c15:formulaRef>
                          <c15:sqref>Sheet3!$C$1</c15:sqref>
                        </c15:formulaRef>
                      </c:ext>
                    </c:extLst>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C25F-46E1-B272-A3EECFBBBF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C25F-46E1-B272-A3EECFBBBF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C25F-46E1-B272-A3EECFBBBF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C25F-46E1-B272-A3EECFBBBF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C25F-46E1-B272-A3EECFBBBF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C25F-46E1-B272-A3EECFBBBF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C25F-46E1-B272-A3EECFBBBF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F-0B9B-4C01-ABFC-1206CE64011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Sheet3!$A$2:$A$9</c15:sqref>
                        </c15:formulaRef>
                      </c:ext>
                    </c:extLst>
                    <c:strCache>
                      <c:ptCount val="8"/>
                      <c:pt idx="0">
                        <c:v>Individual Income Taxes</c:v>
                      </c:pt>
                      <c:pt idx="1">
                        <c:v>Payroll Taxes</c:v>
                      </c:pt>
                      <c:pt idx="2">
                        <c:v>Corporate Income Taxes</c:v>
                      </c:pt>
                      <c:pt idx="3">
                        <c:v>Excise taxes</c:v>
                      </c:pt>
                      <c:pt idx="4">
                        <c:v>Federal Reserve</c:v>
                      </c:pt>
                      <c:pt idx="5">
                        <c:v>Customs duties</c:v>
                      </c:pt>
                      <c:pt idx="6">
                        <c:v>Estate and gift taxes</c:v>
                      </c:pt>
                      <c:pt idx="7">
                        <c:v>Miscellaneous fees and fines</c:v>
                      </c:pt>
                    </c:strCache>
                  </c:strRef>
                </c:cat>
                <c:val>
                  <c:numRef>
                    <c:extLst>
                      <c:ext uri="{02D57815-91ED-43cb-92C2-25804820EDAC}">
                        <c15:formulaRef>
                          <c15:sqref>Sheet3!$C$2:$C$9</c15:sqref>
                        </c15:formulaRef>
                      </c:ext>
                    </c:extLst>
                    <c:numCache>
                      <c:formatCode>0.0%</c:formatCode>
                      <c:ptCount val="8"/>
                      <c:pt idx="0">
                        <c:v>0.50801269620472611</c:v>
                      </c:pt>
                      <c:pt idx="1">
                        <c:v>0.35023965465989965</c:v>
                      </c:pt>
                      <c:pt idx="2">
                        <c:v>6.2051477206647554E-2</c:v>
                      </c:pt>
                      <c:pt idx="3">
                        <c:v>1.9630754301784226E-2</c:v>
                      </c:pt>
                      <c:pt idx="4">
                        <c:v>2.4292137650848124E-2</c:v>
                      </c:pt>
                      <c:pt idx="5">
                        <c:v>2.1035572591648972E-2</c:v>
                      </c:pt>
                      <c:pt idx="6">
                        <c:v>6.5225007795869519E-3</c:v>
                      </c:pt>
                      <c:pt idx="7">
                        <c:v>8.2152066048584802E-3</c:v>
                      </c:pt>
                    </c:numCache>
                  </c:numRef>
                </c:val>
                <c:extLst>
                  <c:ext xmlns:c16="http://schemas.microsoft.com/office/drawing/2014/chart" uri="{C3380CC4-5D6E-409C-BE32-E72D297353CC}">
                    <c16:uniqueId val="{0000001D-C25F-46E1-B272-A3EECFBBBF4D}"/>
                  </c:ext>
                </c:extLst>
              </c15:ser>
            </c15:filteredPieSeries>
          </c:ext>
        </c:extLst>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Sheet3!$B$12</c:f>
              <c:strCache>
                <c:ptCount val="1"/>
                <c:pt idx="0">
                  <c:v>Total</c:v>
                </c:pt>
              </c:strCache>
            </c:strRef>
          </c:tx>
          <c:dPt>
            <c:idx val="0"/>
            <c:bubble3D val="0"/>
            <c:spPr>
              <a:solidFill>
                <a:srgbClr val="003470"/>
              </a:solidFill>
              <a:ln w="19050">
                <a:solidFill>
                  <a:schemeClr val="lt1"/>
                </a:solidFill>
              </a:ln>
              <a:effectLst/>
            </c:spPr>
            <c:extLst>
              <c:ext xmlns:c16="http://schemas.microsoft.com/office/drawing/2014/chart" uri="{C3380CC4-5D6E-409C-BE32-E72D297353CC}">
                <c16:uniqueId val="{00000001-7165-4EF9-AF9E-84D83C81DE71}"/>
              </c:ext>
            </c:extLst>
          </c:dPt>
          <c:dPt>
            <c:idx val="1"/>
            <c:bubble3D val="0"/>
            <c:spPr>
              <a:solidFill>
                <a:srgbClr val="F36107"/>
              </a:solidFill>
              <a:ln w="19050">
                <a:solidFill>
                  <a:schemeClr val="lt1"/>
                </a:solidFill>
              </a:ln>
              <a:effectLst/>
            </c:spPr>
            <c:extLst>
              <c:ext xmlns:c16="http://schemas.microsoft.com/office/drawing/2014/chart" uri="{C3380CC4-5D6E-409C-BE32-E72D297353CC}">
                <c16:uniqueId val="{00000003-7165-4EF9-AF9E-84D83C81DE71}"/>
              </c:ext>
            </c:extLst>
          </c:dPt>
          <c:dPt>
            <c:idx val="2"/>
            <c:bubble3D val="0"/>
            <c:spPr>
              <a:solidFill>
                <a:srgbClr val="EE3224"/>
              </a:solidFill>
              <a:ln w="19050">
                <a:solidFill>
                  <a:schemeClr val="lt1"/>
                </a:solidFill>
              </a:ln>
              <a:effectLst/>
            </c:spPr>
            <c:extLst>
              <c:ext xmlns:c16="http://schemas.microsoft.com/office/drawing/2014/chart" uri="{C3380CC4-5D6E-409C-BE32-E72D297353CC}">
                <c16:uniqueId val="{00000005-7165-4EF9-AF9E-84D83C81DE71}"/>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0-4CC4-4B02-83D9-10261B4F96EB}"/>
              </c:ext>
            </c:extLst>
          </c:dPt>
          <c:cat>
            <c:strRef>
              <c:f>Sheet3!$A$13:$A$16</c:f>
              <c:strCache>
                <c:ptCount val="4"/>
                <c:pt idx="0">
                  <c:v>Individual Income Taxes</c:v>
                </c:pt>
                <c:pt idx="1">
                  <c:v>Payroll Taxes</c:v>
                </c:pt>
                <c:pt idx="2">
                  <c:v>Corporate Income Taxes</c:v>
                </c:pt>
                <c:pt idx="3">
                  <c:v>Other </c:v>
                </c:pt>
              </c:strCache>
            </c:strRef>
          </c:cat>
          <c:val>
            <c:numRef>
              <c:f>Sheet3!$B$13:$B$16</c:f>
              <c:numCache>
                <c:formatCode>"$"#,##0</c:formatCode>
                <c:ptCount val="4"/>
                <c:pt idx="0">
                  <c:v>1951.672</c:v>
                </c:pt>
                <c:pt idx="1">
                  <c:v>1345.5429999999999</c:v>
                </c:pt>
                <c:pt idx="2">
                  <c:v>238.38800000000001</c:v>
                </c:pt>
                <c:pt idx="3">
                  <c:v>306.17500000000001</c:v>
                </c:pt>
              </c:numCache>
            </c:numRef>
          </c:val>
          <c:extLst>
            <c:ext xmlns:c16="http://schemas.microsoft.com/office/drawing/2014/chart" uri="{C3380CC4-5D6E-409C-BE32-E72D297353CC}">
              <c16:uniqueId val="{00000006-7165-4EF9-AF9E-84D83C81DE71}"/>
            </c:ext>
          </c:extLst>
        </c:ser>
        <c:dLbls>
          <c:showLegendKey val="0"/>
          <c:showVal val="0"/>
          <c:showCatName val="0"/>
          <c:showSerName val="0"/>
          <c:showPercent val="0"/>
          <c:showBubbleSize val="0"/>
          <c:showLeaderLines val="1"/>
        </c:dLbls>
        <c:firstSliceAng val="75"/>
        <c:holeSize val="8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03477690288719E-2"/>
          <c:y val="8.0547158167729033E-2"/>
          <c:w val="0.89741874453193349"/>
          <c:h val="0.89598077584051994"/>
        </c:manualLayout>
      </c:layout>
      <c:barChart>
        <c:barDir val="col"/>
        <c:grouping val="stacked"/>
        <c:varyColors val="0"/>
        <c:ser>
          <c:idx val="0"/>
          <c:order val="0"/>
          <c:tx>
            <c:strRef>
              <c:f>'Deficit 10 Year'!$B$1</c:f>
              <c:strCache>
                <c:ptCount val="1"/>
                <c:pt idx="0">
                  <c:v>Current Law Deficit</c:v>
                </c:pt>
              </c:strCache>
            </c:strRef>
          </c:tx>
          <c:spPr>
            <a:solidFill>
              <a:srgbClr val="003470"/>
            </a:solidFill>
            <a:ln>
              <a:noFill/>
            </a:ln>
            <a:effectLst/>
          </c:spPr>
          <c:invertIfNegative val="0"/>
          <c:cat>
            <c:numRef>
              <c:f>'Deficit 10 Year'!$A$13:$A$27</c:f>
              <c:numCache>
                <c:formatCode>m/d/yyyy</c:formatCode>
                <c:ptCount val="15"/>
                <c:pt idx="0">
                  <c:v>43008</c:v>
                </c:pt>
                <c:pt idx="1">
                  <c:v>43373</c:v>
                </c:pt>
                <c:pt idx="2">
                  <c:v>43738</c:v>
                </c:pt>
                <c:pt idx="3">
                  <c:v>44104</c:v>
                </c:pt>
                <c:pt idx="4">
                  <c:v>44469</c:v>
                </c:pt>
                <c:pt idx="5">
                  <c:v>44834</c:v>
                </c:pt>
                <c:pt idx="6">
                  <c:v>45199</c:v>
                </c:pt>
                <c:pt idx="7">
                  <c:v>45565</c:v>
                </c:pt>
                <c:pt idx="8">
                  <c:v>45930</c:v>
                </c:pt>
                <c:pt idx="9">
                  <c:v>46295</c:v>
                </c:pt>
                <c:pt idx="10">
                  <c:v>46660</c:v>
                </c:pt>
                <c:pt idx="11">
                  <c:v>47026</c:v>
                </c:pt>
                <c:pt idx="12">
                  <c:v>47391</c:v>
                </c:pt>
                <c:pt idx="13">
                  <c:v>47756</c:v>
                </c:pt>
                <c:pt idx="14">
                  <c:v>48121</c:v>
                </c:pt>
              </c:numCache>
            </c:numRef>
          </c:cat>
          <c:val>
            <c:numRef>
              <c:f>'Deficit 10 Year'!$B$13:$B$27</c:f>
              <c:numCache>
                <c:formatCode>"$"#,##0.00</c:formatCode>
                <c:ptCount val="15"/>
                <c:pt idx="0">
                  <c:v>665.44599999999991</c:v>
                </c:pt>
                <c:pt idx="1">
                  <c:v>779.13699999999972</c:v>
                </c:pt>
                <c:pt idx="2">
                  <c:v>984.1550000000002</c:v>
                </c:pt>
                <c:pt idx="3">
                  <c:v>3131.9170000000004</c:v>
                </c:pt>
                <c:pt idx="4">
                  <c:v>3003.1130000000007</c:v>
                </c:pt>
                <c:pt idx="5">
                  <c:v>1171.8239119999998</c:v>
                </c:pt>
                <c:pt idx="6">
                  <c:v>807.34856585599937</c:v>
                </c:pt>
                <c:pt idx="7">
                  <c:v>771.9835778543993</c:v>
                </c:pt>
                <c:pt idx="8">
                  <c:v>1017.6002404686869</c:v>
                </c:pt>
                <c:pt idx="9">
                  <c:v>1068.7465357636092</c:v>
                </c:pt>
                <c:pt idx="10">
                  <c:v>1097.0356973570042</c:v>
                </c:pt>
                <c:pt idx="11">
                  <c:v>1415.736119842275</c:v>
                </c:pt>
                <c:pt idx="12">
                  <c:v>1384.1284398546795</c:v>
                </c:pt>
                <c:pt idx="13">
                  <c:v>1682.7679190728559</c:v>
                </c:pt>
                <c:pt idx="14">
                  <c:v>1877.0877930253846</c:v>
                </c:pt>
              </c:numCache>
            </c:numRef>
          </c:val>
          <c:extLst>
            <c:ext xmlns:c16="http://schemas.microsoft.com/office/drawing/2014/chart" uri="{C3380CC4-5D6E-409C-BE32-E72D297353CC}">
              <c16:uniqueId val="{00000000-C824-432E-9CFB-330E09B24261}"/>
            </c:ext>
          </c:extLst>
        </c:ser>
        <c:ser>
          <c:idx val="1"/>
          <c:order val="1"/>
          <c:tx>
            <c:strRef>
              <c:f>'Deficit 10 Year'!$C$1</c:f>
              <c:strCache>
                <c:ptCount val="1"/>
                <c:pt idx="0">
                  <c:v>Current Policy Alternative Deficit</c:v>
                </c:pt>
              </c:strCache>
            </c:strRef>
          </c:tx>
          <c:spPr>
            <a:solidFill>
              <a:srgbClr val="F36107"/>
            </a:solidFill>
            <a:ln>
              <a:noFill/>
            </a:ln>
            <a:effectLst/>
          </c:spPr>
          <c:invertIfNegative val="0"/>
          <c:cat>
            <c:numRef>
              <c:f>'Deficit 10 Year'!$A$13:$A$27</c:f>
              <c:numCache>
                <c:formatCode>m/d/yyyy</c:formatCode>
                <c:ptCount val="15"/>
                <c:pt idx="0">
                  <c:v>43008</c:v>
                </c:pt>
                <c:pt idx="1">
                  <c:v>43373</c:v>
                </c:pt>
                <c:pt idx="2">
                  <c:v>43738</c:v>
                </c:pt>
                <c:pt idx="3">
                  <c:v>44104</c:v>
                </c:pt>
                <c:pt idx="4">
                  <c:v>44469</c:v>
                </c:pt>
                <c:pt idx="5">
                  <c:v>44834</c:v>
                </c:pt>
                <c:pt idx="6">
                  <c:v>45199</c:v>
                </c:pt>
                <c:pt idx="7">
                  <c:v>45565</c:v>
                </c:pt>
                <c:pt idx="8">
                  <c:v>45930</c:v>
                </c:pt>
                <c:pt idx="9">
                  <c:v>46295</c:v>
                </c:pt>
                <c:pt idx="10">
                  <c:v>46660</c:v>
                </c:pt>
                <c:pt idx="11">
                  <c:v>47026</c:v>
                </c:pt>
                <c:pt idx="12">
                  <c:v>47391</c:v>
                </c:pt>
                <c:pt idx="13">
                  <c:v>47756</c:v>
                </c:pt>
                <c:pt idx="14">
                  <c:v>48121</c:v>
                </c:pt>
              </c:numCache>
            </c:numRef>
          </c:cat>
          <c:val>
            <c:numRef>
              <c:f>'Deficit 10 Year'!$C$13:$C$27</c:f>
              <c:numCache>
                <c:formatCode>"$"#,##0.00</c:formatCode>
                <c:ptCount val="15"/>
                <c:pt idx="0">
                  <c:v>0</c:v>
                </c:pt>
                <c:pt idx="1">
                  <c:v>0</c:v>
                </c:pt>
                <c:pt idx="2">
                  <c:v>0</c:v>
                </c:pt>
                <c:pt idx="3">
                  <c:v>0</c:v>
                </c:pt>
                <c:pt idx="4">
                  <c:v>0.64000000000032742</c:v>
                </c:pt>
                <c:pt idx="5">
                  <c:v>39.167587259082211</c:v>
                </c:pt>
                <c:pt idx="6">
                  <c:v>192.49712443570661</c:v>
                </c:pt>
                <c:pt idx="7">
                  <c:v>247.83917224238485</c:v>
                </c:pt>
                <c:pt idx="8">
                  <c:v>289.26229713174143</c:v>
                </c:pt>
                <c:pt idx="9">
                  <c:v>428.66735366346074</c:v>
                </c:pt>
                <c:pt idx="10">
                  <c:v>640.62294091014337</c:v>
                </c:pt>
                <c:pt idx="11">
                  <c:v>704.38414260927129</c:v>
                </c:pt>
                <c:pt idx="12">
                  <c:v>774.75420591338479</c:v>
                </c:pt>
                <c:pt idx="13">
                  <c:v>839.38592038513616</c:v>
                </c:pt>
                <c:pt idx="14">
                  <c:v>930.4247512233942</c:v>
                </c:pt>
              </c:numCache>
            </c:numRef>
          </c:val>
          <c:extLst>
            <c:ext xmlns:c16="http://schemas.microsoft.com/office/drawing/2014/chart" uri="{C3380CC4-5D6E-409C-BE32-E72D297353CC}">
              <c16:uniqueId val="{00000001-C824-432E-9CFB-330E09B24261}"/>
            </c:ext>
          </c:extLst>
        </c:ser>
        <c:dLbls>
          <c:showLegendKey val="0"/>
          <c:showVal val="0"/>
          <c:showCatName val="0"/>
          <c:showSerName val="0"/>
          <c:showPercent val="0"/>
          <c:showBubbleSize val="0"/>
        </c:dLbls>
        <c:gapWidth val="80"/>
        <c:overlap val="100"/>
        <c:axId val="1428545232"/>
        <c:axId val="1428545648"/>
      </c:barChart>
      <c:dateAx>
        <c:axId val="1428545232"/>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28545648"/>
        <c:crosses val="autoZero"/>
        <c:auto val="1"/>
        <c:lblOffset val="100"/>
        <c:baseTimeUnit val="years"/>
      </c:dateAx>
      <c:valAx>
        <c:axId val="14285456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28545232"/>
        <c:crosses val="autoZero"/>
        <c:crossBetween val="between"/>
      </c:valAx>
      <c:spPr>
        <a:noFill/>
        <a:ln>
          <a:noFill/>
        </a:ln>
        <a:effectLst/>
      </c:spPr>
    </c:plotArea>
    <c:legend>
      <c:legendPos val="b"/>
      <c:layout>
        <c:manualLayout>
          <c:xMode val="edge"/>
          <c:yMode val="edge"/>
          <c:x val="0.60127427821522306"/>
          <c:y val="8.7502538745156858E-2"/>
          <c:w val="0.30161800087489066"/>
          <c:h val="0.1114061914135733"/>
        </c:manualLayout>
      </c:layout>
      <c:overlay val="0"/>
      <c:spPr>
        <a:solidFill>
          <a:schemeClr val="bg1"/>
        </a:solidFill>
        <a:ln>
          <a:solidFill>
            <a:schemeClr val="tx1">
              <a:lumMod val="50000"/>
              <a:lumOff val="50000"/>
            </a:schemeClr>
          </a:solid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368328958879E-2"/>
          <c:y val="3.3593652355955503E-2"/>
          <c:w val="0.90115485564304465"/>
          <c:h val="0.88585918947631548"/>
        </c:manualLayout>
      </c:layout>
      <c:areaChart>
        <c:grouping val="standard"/>
        <c:varyColors val="0"/>
        <c:ser>
          <c:idx val="0"/>
          <c:order val="0"/>
          <c:tx>
            <c:strRef>
              <c:f>'debt to gdp historic'!$B$1</c:f>
              <c:strCache>
                <c:ptCount val="1"/>
                <c:pt idx="0">
                  <c:v>Debt to GDP</c:v>
                </c:pt>
              </c:strCache>
            </c:strRef>
          </c:tx>
          <c:spPr>
            <a:solidFill>
              <a:srgbClr val="003470"/>
            </a:solidFill>
            <a:ln>
              <a:noFill/>
            </a:ln>
            <a:effectLst/>
          </c:spPr>
          <c:cat>
            <c:numRef>
              <c:f>'debt to gdp historic'!$A$3:$A$263</c:f>
              <c:numCache>
                <c:formatCode>General</c:formatCode>
                <c:ptCount val="261"/>
                <c:pt idx="0">
                  <c:v>1791</c:v>
                </c:pt>
                <c:pt idx="1">
                  <c:v>1792</c:v>
                </c:pt>
                <c:pt idx="2">
                  <c:v>1793</c:v>
                </c:pt>
                <c:pt idx="3">
                  <c:v>1794</c:v>
                </c:pt>
                <c:pt idx="4">
                  <c:v>1795</c:v>
                </c:pt>
                <c:pt idx="5">
                  <c:v>1796</c:v>
                </c:pt>
                <c:pt idx="6">
                  <c:v>1797</c:v>
                </c:pt>
                <c:pt idx="7">
                  <c:v>1798</c:v>
                </c:pt>
                <c:pt idx="8">
                  <c:v>1799</c:v>
                </c:pt>
                <c:pt idx="9">
                  <c:v>1800</c:v>
                </c:pt>
                <c:pt idx="10">
                  <c:v>1801</c:v>
                </c:pt>
                <c:pt idx="11">
                  <c:v>1802</c:v>
                </c:pt>
                <c:pt idx="12">
                  <c:v>1803</c:v>
                </c:pt>
                <c:pt idx="13">
                  <c:v>1804</c:v>
                </c:pt>
                <c:pt idx="14">
                  <c:v>1805</c:v>
                </c:pt>
                <c:pt idx="15">
                  <c:v>1806</c:v>
                </c:pt>
                <c:pt idx="16">
                  <c:v>1807</c:v>
                </c:pt>
                <c:pt idx="17">
                  <c:v>1808</c:v>
                </c:pt>
                <c:pt idx="18">
                  <c:v>1809</c:v>
                </c:pt>
                <c:pt idx="19">
                  <c:v>1810</c:v>
                </c:pt>
                <c:pt idx="20">
                  <c:v>1811</c:v>
                </c:pt>
                <c:pt idx="21">
                  <c:v>1812</c:v>
                </c:pt>
                <c:pt idx="22">
                  <c:v>1813</c:v>
                </c:pt>
                <c:pt idx="23">
                  <c:v>1814</c:v>
                </c:pt>
                <c:pt idx="24">
                  <c:v>1815</c:v>
                </c:pt>
                <c:pt idx="25">
                  <c:v>1816</c:v>
                </c:pt>
                <c:pt idx="26">
                  <c:v>1817</c:v>
                </c:pt>
                <c:pt idx="27">
                  <c:v>1818</c:v>
                </c:pt>
                <c:pt idx="28">
                  <c:v>1819</c:v>
                </c:pt>
                <c:pt idx="29">
                  <c:v>1820</c:v>
                </c:pt>
                <c:pt idx="30">
                  <c:v>1821</c:v>
                </c:pt>
                <c:pt idx="31">
                  <c:v>1822</c:v>
                </c:pt>
                <c:pt idx="32">
                  <c:v>1823</c:v>
                </c:pt>
                <c:pt idx="33">
                  <c:v>1824</c:v>
                </c:pt>
                <c:pt idx="34">
                  <c:v>1825</c:v>
                </c:pt>
                <c:pt idx="35">
                  <c:v>1826</c:v>
                </c:pt>
                <c:pt idx="36">
                  <c:v>1827</c:v>
                </c:pt>
                <c:pt idx="37">
                  <c:v>1828</c:v>
                </c:pt>
                <c:pt idx="38">
                  <c:v>1829</c:v>
                </c:pt>
                <c:pt idx="39">
                  <c:v>1830</c:v>
                </c:pt>
                <c:pt idx="40">
                  <c:v>1831</c:v>
                </c:pt>
                <c:pt idx="41">
                  <c:v>1832</c:v>
                </c:pt>
                <c:pt idx="42">
                  <c:v>1833</c:v>
                </c:pt>
                <c:pt idx="43">
                  <c:v>1834</c:v>
                </c:pt>
                <c:pt idx="44">
                  <c:v>1835</c:v>
                </c:pt>
                <c:pt idx="45">
                  <c:v>1836</c:v>
                </c:pt>
                <c:pt idx="46">
                  <c:v>1837</c:v>
                </c:pt>
                <c:pt idx="47">
                  <c:v>1838</c:v>
                </c:pt>
                <c:pt idx="48">
                  <c:v>1839</c:v>
                </c:pt>
                <c:pt idx="49">
                  <c:v>1840</c:v>
                </c:pt>
                <c:pt idx="50">
                  <c:v>1841</c:v>
                </c:pt>
                <c:pt idx="51">
                  <c:v>1842</c:v>
                </c:pt>
                <c:pt idx="52">
                  <c:v>1843</c:v>
                </c:pt>
                <c:pt idx="53">
                  <c:v>1844</c:v>
                </c:pt>
                <c:pt idx="54">
                  <c:v>1845</c:v>
                </c:pt>
                <c:pt idx="55">
                  <c:v>1846</c:v>
                </c:pt>
                <c:pt idx="56">
                  <c:v>1847</c:v>
                </c:pt>
                <c:pt idx="57">
                  <c:v>1848</c:v>
                </c:pt>
                <c:pt idx="58">
                  <c:v>1849</c:v>
                </c:pt>
                <c:pt idx="59">
                  <c:v>1850</c:v>
                </c:pt>
                <c:pt idx="60">
                  <c:v>1851</c:v>
                </c:pt>
                <c:pt idx="61">
                  <c:v>1852</c:v>
                </c:pt>
                <c:pt idx="62">
                  <c:v>1853</c:v>
                </c:pt>
                <c:pt idx="63">
                  <c:v>1854</c:v>
                </c:pt>
                <c:pt idx="64">
                  <c:v>1855</c:v>
                </c:pt>
                <c:pt idx="65">
                  <c:v>1856</c:v>
                </c:pt>
                <c:pt idx="66">
                  <c:v>1857</c:v>
                </c:pt>
                <c:pt idx="67">
                  <c:v>1858</c:v>
                </c:pt>
                <c:pt idx="68">
                  <c:v>1859</c:v>
                </c:pt>
                <c:pt idx="69">
                  <c:v>1860</c:v>
                </c:pt>
                <c:pt idx="70">
                  <c:v>1861</c:v>
                </c:pt>
                <c:pt idx="71">
                  <c:v>1862</c:v>
                </c:pt>
                <c:pt idx="72">
                  <c:v>1863</c:v>
                </c:pt>
                <c:pt idx="73">
                  <c:v>1864</c:v>
                </c:pt>
                <c:pt idx="74">
                  <c:v>1865</c:v>
                </c:pt>
                <c:pt idx="75">
                  <c:v>1866</c:v>
                </c:pt>
                <c:pt idx="76">
                  <c:v>1867</c:v>
                </c:pt>
                <c:pt idx="77">
                  <c:v>1868</c:v>
                </c:pt>
                <c:pt idx="78">
                  <c:v>1869</c:v>
                </c:pt>
                <c:pt idx="79">
                  <c:v>1870</c:v>
                </c:pt>
                <c:pt idx="80">
                  <c:v>1871</c:v>
                </c:pt>
                <c:pt idx="81">
                  <c:v>1872</c:v>
                </c:pt>
                <c:pt idx="82">
                  <c:v>1873</c:v>
                </c:pt>
                <c:pt idx="83">
                  <c:v>1874</c:v>
                </c:pt>
                <c:pt idx="84">
                  <c:v>1875</c:v>
                </c:pt>
                <c:pt idx="85">
                  <c:v>1876</c:v>
                </c:pt>
                <c:pt idx="86">
                  <c:v>1877</c:v>
                </c:pt>
                <c:pt idx="87">
                  <c:v>1878</c:v>
                </c:pt>
                <c:pt idx="88">
                  <c:v>1879</c:v>
                </c:pt>
                <c:pt idx="89">
                  <c:v>1880</c:v>
                </c:pt>
                <c:pt idx="90">
                  <c:v>1881</c:v>
                </c:pt>
                <c:pt idx="91">
                  <c:v>1882</c:v>
                </c:pt>
                <c:pt idx="92">
                  <c:v>1883</c:v>
                </c:pt>
                <c:pt idx="93">
                  <c:v>1884</c:v>
                </c:pt>
                <c:pt idx="94">
                  <c:v>1885</c:v>
                </c:pt>
                <c:pt idx="95">
                  <c:v>1886</c:v>
                </c:pt>
                <c:pt idx="96">
                  <c:v>1887</c:v>
                </c:pt>
                <c:pt idx="97">
                  <c:v>1888</c:v>
                </c:pt>
                <c:pt idx="98">
                  <c:v>1889</c:v>
                </c:pt>
                <c:pt idx="99">
                  <c:v>1890</c:v>
                </c:pt>
                <c:pt idx="100">
                  <c:v>1891</c:v>
                </c:pt>
                <c:pt idx="101">
                  <c:v>1892</c:v>
                </c:pt>
                <c:pt idx="102">
                  <c:v>1893</c:v>
                </c:pt>
                <c:pt idx="103">
                  <c:v>1894</c:v>
                </c:pt>
                <c:pt idx="104">
                  <c:v>1895</c:v>
                </c:pt>
                <c:pt idx="105">
                  <c:v>1896</c:v>
                </c:pt>
                <c:pt idx="106">
                  <c:v>1897</c:v>
                </c:pt>
                <c:pt idx="107">
                  <c:v>1898</c:v>
                </c:pt>
                <c:pt idx="108">
                  <c:v>1899</c:v>
                </c:pt>
                <c:pt idx="109">
                  <c:v>1900</c:v>
                </c:pt>
                <c:pt idx="110">
                  <c:v>1901</c:v>
                </c:pt>
                <c:pt idx="111">
                  <c:v>1902</c:v>
                </c:pt>
                <c:pt idx="112">
                  <c:v>1903</c:v>
                </c:pt>
                <c:pt idx="113">
                  <c:v>1904</c:v>
                </c:pt>
                <c:pt idx="114">
                  <c:v>1905</c:v>
                </c:pt>
                <c:pt idx="115">
                  <c:v>1906</c:v>
                </c:pt>
                <c:pt idx="116">
                  <c:v>1907</c:v>
                </c:pt>
                <c:pt idx="117">
                  <c:v>1908</c:v>
                </c:pt>
                <c:pt idx="118">
                  <c:v>1909</c:v>
                </c:pt>
                <c:pt idx="119">
                  <c:v>1910</c:v>
                </c:pt>
                <c:pt idx="120">
                  <c:v>1911</c:v>
                </c:pt>
                <c:pt idx="121">
                  <c:v>1912</c:v>
                </c:pt>
                <c:pt idx="122">
                  <c:v>1913</c:v>
                </c:pt>
                <c:pt idx="123">
                  <c:v>1914</c:v>
                </c:pt>
                <c:pt idx="124">
                  <c:v>1915</c:v>
                </c:pt>
                <c:pt idx="125">
                  <c:v>1916</c:v>
                </c:pt>
                <c:pt idx="126">
                  <c:v>1917</c:v>
                </c:pt>
                <c:pt idx="127">
                  <c:v>1918</c:v>
                </c:pt>
                <c:pt idx="128">
                  <c:v>1919</c:v>
                </c:pt>
                <c:pt idx="129">
                  <c:v>1920</c:v>
                </c:pt>
                <c:pt idx="130">
                  <c:v>1921</c:v>
                </c:pt>
                <c:pt idx="131">
                  <c:v>1922</c:v>
                </c:pt>
                <c:pt idx="132">
                  <c:v>1923</c:v>
                </c:pt>
                <c:pt idx="133">
                  <c:v>1924</c:v>
                </c:pt>
                <c:pt idx="134">
                  <c:v>1925</c:v>
                </c:pt>
                <c:pt idx="135">
                  <c:v>1926</c:v>
                </c:pt>
                <c:pt idx="136">
                  <c:v>1927</c:v>
                </c:pt>
                <c:pt idx="137">
                  <c:v>1928</c:v>
                </c:pt>
                <c:pt idx="138">
                  <c:v>1929</c:v>
                </c:pt>
                <c:pt idx="139">
                  <c:v>1930</c:v>
                </c:pt>
                <c:pt idx="140">
                  <c:v>1931</c:v>
                </c:pt>
                <c:pt idx="141">
                  <c:v>1932</c:v>
                </c:pt>
                <c:pt idx="142">
                  <c:v>1933</c:v>
                </c:pt>
                <c:pt idx="143">
                  <c:v>1934</c:v>
                </c:pt>
                <c:pt idx="144">
                  <c:v>1935</c:v>
                </c:pt>
                <c:pt idx="145">
                  <c:v>1936</c:v>
                </c:pt>
                <c:pt idx="146">
                  <c:v>1937</c:v>
                </c:pt>
                <c:pt idx="147">
                  <c:v>1938</c:v>
                </c:pt>
                <c:pt idx="148">
                  <c:v>1939</c:v>
                </c:pt>
                <c:pt idx="149">
                  <c:v>1940</c:v>
                </c:pt>
                <c:pt idx="150">
                  <c:v>1941</c:v>
                </c:pt>
                <c:pt idx="151">
                  <c:v>1942</c:v>
                </c:pt>
                <c:pt idx="152">
                  <c:v>1943</c:v>
                </c:pt>
                <c:pt idx="153">
                  <c:v>1944</c:v>
                </c:pt>
                <c:pt idx="154">
                  <c:v>1945</c:v>
                </c:pt>
                <c:pt idx="155">
                  <c:v>1946</c:v>
                </c:pt>
                <c:pt idx="156">
                  <c:v>1947</c:v>
                </c:pt>
                <c:pt idx="157">
                  <c:v>1948</c:v>
                </c:pt>
                <c:pt idx="158">
                  <c:v>1949</c:v>
                </c:pt>
                <c:pt idx="159">
                  <c:v>1950</c:v>
                </c:pt>
                <c:pt idx="160">
                  <c:v>1951</c:v>
                </c:pt>
                <c:pt idx="161">
                  <c:v>1952</c:v>
                </c:pt>
                <c:pt idx="162">
                  <c:v>1953</c:v>
                </c:pt>
                <c:pt idx="163">
                  <c:v>1954</c:v>
                </c:pt>
                <c:pt idx="164">
                  <c:v>1955</c:v>
                </c:pt>
                <c:pt idx="165">
                  <c:v>1956</c:v>
                </c:pt>
                <c:pt idx="166">
                  <c:v>1957</c:v>
                </c:pt>
                <c:pt idx="167">
                  <c:v>1958</c:v>
                </c:pt>
                <c:pt idx="168">
                  <c:v>1959</c:v>
                </c:pt>
                <c:pt idx="169">
                  <c:v>1960</c:v>
                </c:pt>
                <c:pt idx="170">
                  <c:v>1961</c:v>
                </c:pt>
                <c:pt idx="171">
                  <c:v>1962</c:v>
                </c:pt>
                <c:pt idx="172">
                  <c:v>1963</c:v>
                </c:pt>
                <c:pt idx="173">
                  <c:v>1964</c:v>
                </c:pt>
                <c:pt idx="174">
                  <c:v>1965</c:v>
                </c:pt>
                <c:pt idx="175">
                  <c:v>1966</c:v>
                </c:pt>
                <c:pt idx="176">
                  <c:v>1967</c:v>
                </c:pt>
                <c:pt idx="177">
                  <c:v>1968</c:v>
                </c:pt>
                <c:pt idx="178">
                  <c:v>1969</c:v>
                </c:pt>
                <c:pt idx="179">
                  <c:v>1970</c:v>
                </c:pt>
                <c:pt idx="180">
                  <c:v>1971</c:v>
                </c:pt>
                <c:pt idx="181">
                  <c:v>1972</c:v>
                </c:pt>
                <c:pt idx="182">
                  <c:v>1973</c:v>
                </c:pt>
                <c:pt idx="183">
                  <c:v>1974</c:v>
                </c:pt>
                <c:pt idx="184">
                  <c:v>1975</c:v>
                </c:pt>
                <c:pt idx="185">
                  <c:v>1976</c:v>
                </c:pt>
                <c:pt idx="186">
                  <c:v>1977</c:v>
                </c:pt>
                <c:pt idx="187">
                  <c:v>1978</c:v>
                </c:pt>
                <c:pt idx="188">
                  <c:v>1979</c:v>
                </c:pt>
                <c:pt idx="189">
                  <c:v>1980</c:v>
                </c:pt>
                <c:pt idx="190">
                  <c:v>1981</c:v>
                </c:pt>
                <c:pt idx="191">
                  <c:v>1982</c:v>
                </c:pt>
                <c:pt idx="192">
                  <c:v>1983</c:v>
                </c:pt>
                <c:pt idx="193">
                  <c:v>1984</c:v>
                </c:pt>
                <c:pt idx="194">
                  <c:v>1985</c:v>
                </c:pt>
                <c:pt idx="195">
                  <c:v>1986</c:v>
                </c:pt>
                <c:pt idx="196">
                  <c:v>1987</c:v>
                </c:pt>
                <c:pt idx="197">
                  <c:v>1988</c:v>
                </c:pt>
                <c:pt idx="198">
                  <c:v>1989</c:v>
                </c:pt>
                <c:pt idx="199">
                  <c:v>1990</c:v>
                </c:pt>
                <c:pt idx="200">
                  <c:v>1991</c:v>
                </c:pt>
                <c:pt idx="201">
                  <c:v>1992</c:v>
                </c:pt>
                <c:pt idx="202">
                  <c:v>1993</c:v>
                </c:pt>
                <c:pt idx="203">
                  <c:v>1994</c:v>
                </c:pt>
                <c:pt idx="204">
                  <c:v>1995</c:v>
                </c:pt>
                <c:pt idx="205">
                  <c:v>1996</c:v>
                </c:pt>
                <c:pt idx="206">
                  <c:v>1997</c:v>
                </c:pt>
                <c:pt idx="207">
                  <c:v>1998</c:v>
                </c:pt>
                <c:pt idx="208">
                  <c:v>1999</c:v>
                </c:pt>
                <c:pt idx="209">
                  <c:v>2000</c:v>
                </c:pt>
                <c:pt idx="210">
                  <c:v>2001</c:v>
                </c:pt>
                <c:pt idx="211">
                  <c:v>2002</c:v>
                </c:pt>
                <c:pt idx="212">
                  <c:v>2003</c:v>
                </c:pt>
                <c:pt idx="213">
                  <c:v>2004</c:v>
                </c:pt>
                <c:pt idx="214">
                  <c:v>2005</c:v>
                </c:pt>
                <c:pt idx="215">
                  <c:v>2006</c:v>
                </c:pt>
                <c:pt idx="216">
                  <c:v>2007</c:v>
                </c:pt>
                <c:pt idx="217">
                  <c:v>2008</c:v>
                </c:pt>
                <c:pt idx="218">
                  <c:v>2009</c:v>
                </c:pt>
                <c:pt idx="219">
                  <c:v>2010</c:v>
                </c:pt>
                <c:pt idx="220">
                  <c:v>2011</c:v>
                </c:pt>
                <c:pt idx="221">
                  <c:v>2012</c:v>
                </c:pt>
                <c:pt idx="222">
                  <c:v>2013</c:v>
                </c:pt>
                <c:pt idx="223">
                  <c:v>2014</c:v>
                </c:pt>
                <c:pt idx="224">
                  <c:v>2015</c:v>
                </c:pt>
                <c:pt idx="225">
                  <c:v>2016</c:v>
                </c:pt>
                <c:pt idx="226">
                  <c:v>2017</c:v>
                </c:pt>
                <c:pt idx="227">
                  <c:v>2018</c:v>
                </c:pt>
                <c:pt idx="228">
                  <c:v>2019</c:v>
                </c:pt>
                <c:pt idx="229">
                  <c:v>2020</c:v>
                </c:pt>
                <c:pt idx="230">
                  <c:v>2021</c:v>
                </c:pt>
                <c:pt idx="231">
                  <c:v>2022</c:v>
                </c:pt>
                <c:pt idx="232">
                  <c:v>2023</c:v>
                </c:pt>
                <c:pt idx="233">
                  <c:v>2024</c:v>
                </c:pt>
                <c:pt idx="234">
                  <c:v>2025</c:v>
                </c:pt>
                <c:pt idx="235">
                  <c:v>2026</c:v>
                </c:pt>
                <c:pt idx="236">
                  <c:v>2027</c:v>
                </c:pt>
                <c:pt idx="237">
                  <c:v>2028</c:v>
                </c:pt>
                <c:pt idx="238">
                  <c:v>2029</c:v>
                </c:pt>
                <c:pt idx="239">
                  <c:v>2030</c:v>
                </c:pt>
                <c:pt idx="240">
                  <c:v>2031</c:v>
                </c:pt>
                <c:pt idx="241">
                  <c:v>2032</c:v>
                </c:pt>
                <c:pt idx="242">
                  <c:v>2033</c:v>
                </c:pt>
                <c:pt idx="243">
                  <c:v>2034</c:v>
                </c:pt>
                <c:pt idx="244">
                  <c:v>2035</c:v>
                </c:pt>
                <c:pt idx="245">
                  <c:v>2036</c:v>
                </c:pt>
                <c:pt idx="246">
                  <c:v>2037</c:v>
                </c:pt>
                <c:pt idx="247">
                  <c:v>2038</c:v>
                </c:pt>
                <c:pt idx="248">
                  <c:v>2039</c:v>
                </c:pt>
                <c:pt idx="249">
                  <c:v>2040</c:v>
                </c:pt>
                <c:pt idx="250">
                  <c:v>2041</c:v>
                </c:pt>
                <c:pt idx="251">
                  <c:v>2042</c:v>
                </c:pt>
                <c:pt idx="252">
                  <c:v>2043</c:v>
                </c:pt>
                <c:pt idx="253">
                  <c:v>2044</c:v>
                </c:pt>
                <c:pt idx="254">
                  <c:v>2045</c:v>
                </c:pt>
                <c:pt idx="255">
                  <c:v>2046</c:v>
                </c:pt>
                <c:pt idx="256">
                  <c:v>2047</c:v>
                </c:pt>
                <c:pt idx="257">
                  <c:v>2048</c:v>
                </c:pt>
                <c:pt idx="258">
                  <c:v>2049</c:v>
                </c:pt>
                <c:pt idx="259">
                  <c:v>2050</c:v>
                </c:pt>
                <c:pt idx="260">
                  <c:v>2051</c:v>
                </c:pt>
              </c:numCache>
            </c:numRef>
          </c:cat>
          <c:val>
            <c:numRef>
              <c:f>'debt to gdp historic'!$B$3:$B$263</c:f>
              <c:numCache>
                <c:formatCode>0.00%</c:formatCode>
                <c:ptCount val="261"/>
                <c:pt idx="0">
                  <c:v>0.29199999999999998</c:v>
                </c:pt>
                <c:pt idx="1">
                  <c:v>0.28000000000000003</c:v>
                </c:pt>
                <c:pt idx="2">
                  <c:v>0.24399999999999999</c:v>
                </c:pt>
                <c:pt idx="3">
                  <c:v>0.218</c:v>
                </c:pt>
                <c:pt idx="4">
                  <c:v>0.187</c:v>
                </c:pt>
                <c:pt idx="5">
                  <c:v>0.16399999999999998</c:v>
                </c:pt>
                <c:pt idx="6">
                  <c:v>0.16500000000000001</c:v>
                </c:pt>
                <c:pt idx="7">
                  <c:v>0.16</c:v>
                </c:pt>
                <c:pt idx="8">
                  <c:v>0.158</c:v>
                </c:pt>
                <c:pt idx="9">
                  <c:v>0.151</c:v>
                </c:pt>
                <c:pt idx="10">
                  <c:v>0.13300000000000001</c:v>
                </c:pt>
                <c:pt idx="11">
                  <c:v>0.13900000000000001</c:v>
                </c:pt>
                <c:pt idx="12">
                  <c:v>0.14099999999999999</c:v>
                </c:pt>
                <c:pt idx="13">
                  <c:v>0.13200000000000001</c:v>
                </c:pt>
                <c:pt idx="14">
                  <c:v>0.109</c:v>
                </c:pt>
                <c:pt idx="15">
                  <c:v>0.1</c:v>
                </c:pt>
                <c:pt idx="16">
                  <c:v>9.5000000000000001E-2</c:v>
                </c:pt>
                <c:pt idx="17">
                  <c:v>8.900000000000001E-2</c:v>
                </c:pt>
                <c:pt idx="18">
                  <c:v>7.400000000000001E-2</c:v>
                </c:pt>
                <c:pt idx="19">
                  <c:v>6.2E-2</c:v>
                </c:pt>
                <c:pt idx="20">
                  <c:v>5.7000000000000002E-2</c:v>
                </c:pt>
                <c:pt idx="21">
                  <c:v>6.8000000000000005E-2</c:v>
                </c:pt>
                <c:pt idx="22">
                  <c:v>8.199999999999999E-2</c:v>
                </c:pt>
                <c:pt idx="23">
                  <c:v>8.5000000000000006E-2</c:v>
                </c:pt>
                <c:pt idx="24">
                  <c:v>0.10199999999999999</c:v>
                </c:pt>
                <c:pt idx="25">
                  <c:v>9.6000000000000002E-2</c:v>
                </c:pt>
                <c:pt idx="26">
                  <c:v>7.8E-2</c:v>
                </c:pt>
                <c:pt idx="27">
                  <c:v>7.0000000000000007E-2</c:v>
                </c:pt>
                <c:pt idx="28">
                  <c:v>7.400000000000001E-2</c:v>
                </c:pt>
                <c:pt idx="29">
                  <c:v>8.3000000000000004E-2</c:v>
                </c:pt>
                <c:pt idx="30">
                  <c:v>9.0999999999999998E-2</c:v>
                </c:pt>
                <c:pt idx="31">
                  <c:v>8.1000000000000003E-2</c:v>
                </c:pt>
                <c:pt idx="32">
                  <c:v>8.3000000000000004E-2</c:v>
                </c:pt>
                <c:pt idx="33">
                  <c:v>7.5999999999999998E-2</c:v>
                </c:pt>
                <c:pt idx="34">
                  <c:v>6.5000000000000002E-2</c:v>
                </c:pt>
                <c:pt idx="35">
                  <c:v>6.3E-2</c:v>
                </c:pt>
                <c:pt idx="36">
                  <c:v>5.7000000000000002E-2</c:v>
                </c:pt>
                <c:pt idx="37">
                  <c:v>4.8000000000000001E-2</c:v>
                </c:pt>
                <c:pt idx="38">
                  <c:v>3.9E-2</c:v>
                </c:pt>
                <c:pt idx="39">
                  <c:v>3.2000000000000001E-2</c:v>
                </c:pt>
                <c:pt idx="40">
                  <c:v>1.8000000000000002E-2</c:v>
                </c:pt>
                <c:pt idx="41">
                  <c:v>5.0000000000000001E-3</c:v>
                </c:pt>
                <c:pt idx="42">
                  <c:v>3.0000000000000001E-3</c:v>
                </c:pt>
                <c:pt idx="43">
                  <c:v>0</c:v>
                </c:pt>
                <c:pt idx="44">
                  <c:v>0</c:v>
                </c:pt>
                <c:pt idx="45">
                  <c:v>0</c:v>
                </c:pt>
                <c:pt idx="46">
                  <c:v>2E-3</c:v>
                </c:pt>
                <c:pt idx="47">
                  <c:v>6.0000000000000001E-3</c:v>
                </c:pt>
                <c:pt idx="48">
                  <c:v>2E-3</c:v>
                </c:pt>
                <c:pt idx="49">
                  <c:v>3.0000000000000001E-3</c:v>
                </c:pt>
                <c:pt idx="50">
                  <c:v>8.0000000000000002E-3</c:v>
                </c:pt>
                <c:pt idx="51">
                  <c:v>1.2E-2</c:v>
                </c:pt>
                <c:pt idx="52">
                  <c:v>1.4999999999999999E-2</c:v>
                </c:pt>
                <c:pt idx="53">
                  <c:v>0.01</c:v>
                </c:pt>
                <c:pt idx="54">
                  <c:v>6.9999999999999993E-3</c:v>
                </c:pt>
                <c:pt idx="55">
                  <c:v>1.2E-2</c:v>
                </c:pt>
                <c:pt idx="56">
                  <c:v>1.7000000000000001E-2</c:v>
                </c:pt>
                <c:pt idx="57">
                  <c:v>2.2000000000000002E-2</c:v>
                </c:pt>
                <c:pt idx="58">
                  <c:v>2.5000000000000001E-2</c:v>
                </c:pt>
                <c:pt idx="59">
                  <c:v>2.3E-2</c:v>
                </c:pt>
                <c:pt idx="60">
                  <c:v>2.4E-2</c:v>
                </c:pt>
                <c:pt idx="61">
                  <c:v>0.02</c:v>
                </c:pt>
                <c:pt idx="62">
                  <c:v>1.3999999999999999E-2</c:v>
                </c:pt>
                <c:pt idx="63">
                  <c:v>1.1000000000000001E-2</c:v>
                </c:pt>
                <c:pt idx="64">
                  <c:v>9.0000000000000011E-3</c:v>
                </c:pt>
                <c:pt idx="65">
                  <c:v>6.9999999999999993E-3</c:v>
                </c:pt>
                <c:pt idx="66">
                  <c:v>9.0000000000000011E-3</c:v>
                </c:pt>
                <c:pt idx="67">
                  <c:v>1.2E-2</c:v>
                </c:pt>
                <c:pt idx="68">
                  <c:v>1.4999999999999999E-2</c:v>
                </c:pt>
                <c:pt idx="69">
                  <c:v>1.9E-2</c:v>
                </c:pt>
                <c:pt idx="70">
                  <c:v>7.2000000000000008E-2</c:v>
                </c:pt>
                <c:pt idx="71">
                  <c:v>0.16800000000000001</c:v>
                </c:pt>
                <c:pt idx="72">
                  <c:v>0.23800000000000002</c:v>
                </c:pt>
                <c:pt idx="73">
                  <c:v>0.25600000000000001</c:v>
                </c:pt>
                <c:pt idx="74">
                  <c:v>0.31</c:v>
                </c:pt>
                <c:pt idx="75">
                  <c:v>0.314</c:v>
                </c:pt>
                <c:pt idx="76">
                  <c:v>0.314</c:v>
                </c:pt>
                <c:pt idx="77">
                  <c:v>0.30499999999999999</c:v>
                </c:pt>
                <c:pt idx="78">
                  <c:v>0.3</c:v>
                </c:pt>
                <c:pt idx="79">
                  <c:v>0.27899999999999997</c:v>
                </c:pt>
                <c:pt idx="80">
                  <c:v>0.25700000000000001</c:v>
                </c:pt>
                <c:pt idx="81">
                  <c:v>0.24399999999999999</c:v>
                </c:pt>
                <c:pt idx="82">
                  <c:v>0.23199999999999998</c:v>
                </c:pt>
                <c:pt idx="83">
                  <c:v>0.24</c:v>
                </c:pt>
                <c:pt idx="84">
                  <c:v>0.23699999999999999</c:v>
                </c:pt>
                <c:pt idx="85">
                  <c:v>0.24100000000000002</c:v>
                </c:pt>
                <c:pt idx="86">
                  <c:v>0.23899999999999999</c:v>
                </c:pt>
                <c:pt idx="87">
                  <c:v>0.255</c:v>
                </c:pt>
                <c:pt idx="88">
                  <c:v>0.23</c:v>
                </c:pt>
                <c:pt idx="89">
                  <c:v>0.184</c:v>
                </c:pt>
                <c:pt idx="90">
                  <c:v>0.16800000000000001</c:v>
                </c:pt>
                <c:pt idx="91">
                  <c:v>0.14300000000000002</c:v>
                </c:pt>
                <c:pt idx="92">
                  <c:v>0.13500000000000001</c:v>
                </c:pt>
                <c:pt idx="93">
                  <c:v>0.13300000000000001</c:v>
                </c:pt>
                <c:pt idx="94">
                  <c:v>0.13200000000000001</c:v>
                </c:pt>
                <c:pt idx="95">
                  <c:v>0.124</c:v>
                </c:pt>
                <c:pt idx="96">
                  <c:v>0.11199999999999999</c:v>
                </c:pt>
                <c:pt idx="97">
                  <c:v>0.10199999999999999</c:v>
                </c:pt>
                <c:pt idx="98">
                  <c:v>8.5999999999999993E-2</c:v>
                </c:pt>
                <c:pt idx="99">
                  <c:v>7.8E-2</c:v>
                </c:pt>
                <c:pt idx="100">
                  <c:v>7.0000000000000007E-2</c:v>
                </c:pt>
                <c:pt idx="101">
                  <c:v>6.6000000000000003E-2</c:v>
                </c:pt>
                <c:pt idx="102">
                  <c:v>6.8000000000000005E-2</c:v>
                </c:pt>
                <c:pt idx="103">
                  <c:v>7.9000000000000001E-2</c:v>
                </c:pt>
                <c:pt idx="104">
                  <c:v>7.9000000000000001E-2</c:v>
                </c:pt>
                <c:pt idx="105">
                  <c:v>8.5000000000000006E-2</c:v>
                </c:pt>
                <c:pt idx="106">
                  <c:v>0.08</c:v>
                </c:pt>
                <c:pt idx="107">
                  <c:v>8.4000000000000005E-2</c:v>
                </c:pt>
                <c:pt idx="108">
                  <c:v>7.4999999999999997E-2</c:v>
                </c:pt>
                <c:pt idx="109">
                  <c:v>6.6000000000000003E-2</c:v>
                </c:pt>
                <c:pt idx="110">
                  <c:v>5.7000000000000002E-2</c:v>
                </c:pt>
                <c:pt idx="111">
                  <c:v>5.4000000000000006E-2</c:v>
                </c:pt>
                <c:pt idx="112">
                  <c:v>0.05</c:v>
                </c:pt>
                <c:pt idx="113">
                  <c:v>4.7E-2</c:v>
                </c:pt>
                <c:pt idx="114">
                  <c:v>4.2999999999999997E-2</c:v>
                </c:pt>
                <c:pt idx="115">
                  <c:v>0.04</c:v>
                </c:pt>
                <c:pt idx="116">
                  <c:v>0.04</c:v>
                </c:pt>
                <c:pt idx="117">
                  <c:v>4.2999999999999997E-2</c:v>
                </c:pt>
                <c:pt idx="118">
                  <c:v>3.7999999999999999E-2</c:v>
                </c:pt>
                <c:pt idx="119">
                  <c:v>3.7000000000000005E-2</c:v>
                </c:pt>
                <c:pt idx="120">
                  <c:v>3.6000000000000004E-2</c:v>
                </c:pt>
                <c:pt idx="121">
                  <c:v>3.4000000000000002E-2</c:v>
                </c:pt>
                <c:pt idx="122">
                  <c:v>3.2000000000000001E-2</c:v>
                </c:pt>
                <c:pt idx="123">
                  <c:v>3.5000000000000003E-2</c:v>
                </c:pt>
                <c:pt idx="124">
                  <c:v>3.3000000000000002E-2</c:v>
                </c:pt>
                <c:pt idx="125">
                  <c:v>2.7000000000000003E-2</c:v>
                </c:pt>
                <c:pt idx="126">
                  <c:v>0.13300000000000001</c:v>
                </c:pt>
                <c:pt idx="127">
                  <c:v>0.30199999999999999</c:v>
                </c:pt>
                <c:pt idx="128">
                  <c:v>0.33399999999999996</c:v>
                </c:pt>
                <c:pt idx="129">
                  <c:v>0.27300000000000002</c:v>
                </c:pt>
                <c:pt idx="130">
                  <c:v>0.316</c:v>
                </c:pt>
                <c:pt idx="131">
                  <c:v>0.311</c:v>
                </c:pt>
                <c:pt idx="132">
                  <c:v>0.252</c:v>
                </c:pt>
                <c:pt idx="133">
                  <c:v>0.23499999999999999</c:v>
                </c:pt>
                <c:pt idx="134">
                  <c:v>0.21600000000000003</c:v>
                </c:pt>
                <c:pt idx="135">
                  <c:v>0.19</c:v>
                </c:pt>
                <c:pt idx="136">
                  <c:v>0.18</c:v>
                </c:pt>
                <c:pt idx="137">
                  <c:v>0.17</c:v>
                </c:pt>
                <c:pt idx="138">
                  <c:v>0.14899999999999999</c:v>
                </c:pt>
                <c:pt idx="139">
                  <c:v>0.16500000000000001</c:v>
                </c:pt>
                <c:pt idx="140">
                  <c:v>0.223</c:v>
                </c:pt>
                <c:pt idx="141">
                  <c:v>0.34499999999999997</c:v>
                </c:pt>
                <c:pt idx="142">
                  <c:v>0.39100000000000001</c:v>
                </c:pt>
                <c:pt idx="143">
                  <c:v>0.44</c:v>
                </c:pt>
                <c:pt idx="144">
                  <c:v>0.42899999999999999</c:v>
                </c:pt>
                <c:pt idx="145">
                  <c:v>0.43</c:v>
                </c:pt>
                <c:pt idx="146">
                  <c:v>0.40100000000000002</c:v>
                </c:pt>
                <c:pt idx="147">
                  <c:v>0.42799999999999999</c:v>
                </c:pt>
                <c:pt idx="148">
                  <c:v>0.43</c:v>
                </c:pt>
                <c:pt idx="149">
                  <c:v>0.42700000000000005</c:v>
                </c:pt>
                <c:pt idx="150">
                  <c:v>0.433</c:v>
                </c:pt>
                <c:pt idx="151">
                  <c:v>0.62</c:v>
                </c:pt>
                <c:pt idx="152">
                  <c:v>0.77099999999999991</c:v>
                </c:pt>
                <c:pt idx="153">
                  <c:v>0.95700000000000007</c:v>
                </c:pt>
                <c:pt idx="154">
                  <c:v>1.127</c:v>
                </c:pt>
                <c:pt idx="155">
                  <c:v>1.026</c:v>
                </c:pt>
                <c:pt idx="156">
                  <c:v>0.90400000000000003</c:v>
                </c:pt>
                <c:pt idx="157">
                  <c:v>0.79900000000000004</c:v>
                </c:pt>
                <c:pt idx="158">
                  <c:v>0.81400000000000006</c:v>
                </c:pt>
                <c:pt idx="159">
                  <c:v>0.73699999999999999</c:v>
                </c:pt>
                <c:pt idx="160">
                  <c:v>0.63700000000000001</c:v>
                </c:pt>
                <c:pt idx="161">
                  <c:v>0.61799999999999999</c:v>
                </c:pt>
                <c:pt idx="162">
                  <c:v>0.60199999999999998</c:v>
                </c:pt>
                <c:pt idx="163">
                  <c:v>0.60699999999999998</c:v>
                </c:pt>
                <c:pt idx="164">
                  <c:v>0.55500000000000005</c:v>
                </c:pt>
                <c:pt idx="165">
                  <c:v>0.51200000000000001</c:v>
                </c:pt>
                <c:pt idx="166">
                  <c:v>0.48100000000000004</c:v>
                </c:pt>
                <c:pt idx="167">
                  <c:v>0.495</c:v>
                </c:pt>
                <c:pt idx="168">
                  <c:v>0.47</c:v>
                </c:pt>
                <c:pt idx="169">
                  <c:v>0.44799999999999995</c:v>
                </c:pt>
                <c:pt idx="170">
                  <c:v>0.44600000000000001</c:v>
                </c:pt>
                <c:pt idx="171">
                  <c:v>0.42346011012933799</c:v>
                </c:pt>
                <c:pt idx="172">
                  <c:v>0.41083468133290196</c:v>
                </c:pt>
                <c:pt idx="173">
                  <c:v>0.38816533172132384</c:v>
                </c:pt>
                <c:pt idx="174">
                  <c:v>0.36764247700278435</c:v>
                </c:pt>
                <c:pt idx="175">
                  <c:v>0.3378891059931452</c:v>
                </c:pt>
                <c:pt idx="176">
                  <c:v>0.31873046232927882</c:v>
                </c:pt>
                <c:pt idx="177">
                  <c:v>0.32258585633512521</c:v>
                </c:pt>
                <c:pt idx="178">
                  <c:v>0.28370406263548498</c:v>
                </c:pt>
                <c:pt idx="179">
                  <c:v>0.27056918336637448</c:v>
                </c:pt>
                <c:pt idx="180">
                  <c:v>0.27140477363306614</c:v>
                </c:pt>
                <c:pt idx="181">
                  <c:v>0.26505817060637205</c:v>
                </c:pt>
                <c:pt idx="182">
                  <c:v>0.25201722449130465</c:v>
                </c:pt>
                <c:pt idx="183">
                  <c:v>0.23178271571635703</c:v>
                </c:pt>
                <c:pt idx="184">
                  <c:v>0.24562440686404158</c:v>
                </c:pt>
                <c:pt idx="185">
                  <c:v>0.26728850568277251</c:v>
                </c:pt>
                <c:pt idx="186">
                  <c:v>0.27125288676472403</c:v>
                </c:pt>
                <c:pt idx="187">
                  <c:v>0.26705051793529661</c:v>
                </c:pt>
                <c:pt idx="188">
                  <c:v>0.24957602096995804</c:v>
                </c:pt>
                <c:pt idx="189">
                  <c:v>0.25499588094129444</c:v>
                </c:pt>
                <c:pt idx="190">
                  <c:v>0.2519480726727254</c:v>
                </c:pt>
                <c:pt idx="191">
                  <c:v>0.27904537703532678</c:v>
                </c:pt>
                <c:pt idx="192">
                  <c:v>0.32162556561085975</c:v>
                </c:pt>
                <c:pt idx="193">
                  <c:v>0.33094886906759002</c:v>
                </c:pt>
                <c:pt idx="194">
                  <c:v>0.3533917528794584</c:v>
                </c:pt>
                <c:pt idx="195">
                  <c:v>0.38456183374758357</c:v>
                </c:pt>
                <c:pt idx="196">
                  <c:v>0.3963699097039422</c:v>
                </c:pt>
                <c:pt idx="197">
                  <c:v>0.39925971334325827</c:v>
                </c:pt>
                <c:pt idx="198">
                  <c:v>0.3943913910354791</c:v>
                </c:pt>
                <c:pt idx="199">
                  <c:v>0.40882525958889593</c:v>
                </c:pt>
                <c:pt idx="200">
                  <c:v>0.44131327263700776</c:v>
                </c:pt>
                <c:pt idx="201">
                  <c:v>0.4675218390804598</c:v>
                </c:pt>
                <c:pt idx="202">
                  <c:v>0.47944504507163865</c:v>
                </c:pt>
                <c:pt idx="203">
                  <c:v>0.47835261988198163</c:v>
                </c:pt>
                <c:pt idx="204">
                  <c:v>0.47674277570374685</c:v>
                </c:pt>
                <c:pt idx="205">
                  <c:v>0.4696164475732032</c:v>
                </c:pt>
                <c:pt idx="206">
                  <c:v>0.44637709626938749</c:v>
                </c:pt>
                <c:pt idx="207">
                  <c:v>0.41665908989116324</c:v>
                </c:pt>
                <c:pt idx="208">
                  <c:v>0.38318692737371229</c:v>
                </c:pt>
                <c:pt idx="209">
                  <c:v>0.33702207572066084</c:v>
                </c:pt>
                <c:pt idx="210">
                  <c:v>0.31535790623664084</c:v>
                </c:pt>
                <c:pt idx="211">
                  <c:v>0.32679909356495734</c:v>
                </c:pt>
                <c:pt idx="212">
                  <c:v>0.34681959978021593</c:v>
                </c:pt>
                <c:pt idx="213">
                  <c:v>0.35720442894028909</c:v>
                </c:pt>
                <c:pt idx="214">
                  <c:v>0.35781193144851825</c:v>
                </c:pt>
                <c:pt idx="215">
                  <c:v>0.35407238765615401</c:v>
                </c:pt>
                <c:pt idx="216">
                  <c:v>0.35233359923867102</c:v>
                </c:pt>
                <c:pt idx="217">
                  <c:v>0.39360524169412259</c:v>
                </c:pt>
                <c:pt idx="218">
                  <c:v>0.52278350586898381</c:v>
                </c:pt>
                <c:pt idx="219">
                  <c:v>0.60778847417421156</c:v>
                </c:pt>
                <c:pt idx="220">
                  <c:v>0.65751757291685264</c:v>
                </c:pt>
                <c:pt idx="221">
                  <c:v>0.70259185560942794</c:v>
                </c:pt>
                <c:pt idx="222">
                  <c:v>0.72168606235630139</c:v>
                </c:pt>
                <c:pt idx="223">
                  <c:v>0.73720652473309933</c:v>
                </c:pt>
                <c:pt idx="224">
                  <c:v>0.72443596969525414</c:v>
                </c:pt>
                <c:pt idx="225">
                  <c:v>0.76245241945682962</c:v>
                </c:pt>
                <c:pt idx="226">
                  <c:v>0.7592133201322695</c:v>
                </c:pt>
                <c:pt idx="227">
                  <c:v>0.77321637398190368</c:v>
                </c:pt>
                <c:pt idx="228">
                  <c:v>0.79159747171224826</c:v>
                </c:pt>
                <c:pt idx="229">
                  <c:v>1.0009212501592284</c:v>
                </c:pt>
                <c:pt idx="230">
                  <c:v>1.0272627561269585</c:v>
                </c:pt>
              </c:numCache>
            </c:numRef>
          </c:val>
          <c:extLst>
            <c:ext xmlns:c16="http://schemas.microsoft.com/office/drawing/2014/chart" uri="{C3380CC4-5D6E-409C-BE32-E72D297353CC}">
              <c16:uniqueId val="{00000000-0BBE-4FF4-8F99-0A1665F8F260}"/>
            </c:ext>
          </c:extLst>
        </c:ser>
        <c:ser>
          <c:idx val="1"/>
          <c:order val="1"/>
          <c:tx>
            <c:strRef>
              <c:f>'debt to gdp historic'!$C$1</c:f>
              <c:strCache>
                <c:ptCount val="1"/>
                <c:pt idx="0">
                  <c:v>Projected Debt to GDP</c:v>
                </c:pt>
              </c:strCache>
            </c:strRef>
          </c:tx>
          <c:spPr>
            <a:pattFill prst="ltUpDiag">
              <a:fgClr>
                <a:srgbClr val="003470"/>
              </a:fgClr>
              <a:bgClr>
                <a:schemeClr val="bg1"/>
              </a:bgClr>
            </a:pattFill>
            <a:ln>
              <a:noFill/>
            </a:ln>
            <a:effectLst/>
          </c:spPr>
          <c:cat>
            <c:numRef>
              <c:f>'debt to gdp historic'!$A$3:$A$263</c:f>
              <c:numCache>
                <c:formatCode>General</c:formatCode>
                <c:ptCount val="261"/>
                <c:pt idx="0">
                  <c:v>1791</c:v>
                </c:pt>
                <c:pt idx="1">
                  <c:v>1792</c:v>
                </c:pt>
                <c:pt idx="2">
                  <c:v>1793</c:v>
                </c:pt>
                <c:pt idx="3">
                  <c:v>1794</c:v>
                </c:pt>
                <c:pt idx="4">
                  <c:v>1795</c:v>
                </c:pt>
                <c:pt idx="5">
                  <c:v>1796</c:v>
                </c:pt>
                <c:pt idx="6">
                  <c:v>1797</c:v>
                </c:pt>
                <c:pt idx="7">
                  <c:v>1798</c:v>
                </c:pt>
                <c:pt idx="8">
                  <c:v>1799</c:v>
                </c:pt>
                <c:pt idx="9">
                  <c:v>1800</c:v>
                </c:pt>
                <c:pt idx="10">
                  <c:v>1801</c:v>
                </c:pt>
                <c:pt idx="11">
                  <c:v>1802</c:v>
                </c:pt>
                <c:pt idx="12">
                  <c:v>1803</c:v>
                </c:pt>
                <c:pt idx="13">
                  <c:v>1804</c:v>
                </c:pt>
                <c:pt idx="14">
                  <c:v>1805</c:v>
                </c:pt>
                <c:pt idx="15">
                  <c:v>1806</c:v>
                </c:pt>
                <c:pt idx="16">
                  <c:v>1807</c:v>
                </c:pt>
                <c:pt idx="17">
                  <c:v>1808</c:v>
                </c:pt>
                <c:pt idx="18">
                  <c:v>1809</c:v>
                </c:pt>
                <c:pt idx="19">
                  <c:v>1810</c:v>
                </c:pt>
                <c:pt idx="20">
                  <c:v>1811</c:v>
                </c:pt>
                <c:pt idx="21">
                  <c:v>1812</c:v>
                </c:pt>
                <c:pt idx="22">
                  <c:v>1813</c:v>
                </c:pt>
                <c:pt idx="23">
                  <c:v>1814</c:v>
                </c:pt>
                <c:pt idx="24">
                  <c:v>1815</c:v>
                </c:pt>
                <c:pt idx="25">
                  <c:v>1816</c:v>
                </c:pt>
                <c:pt idx="26">
                  <c:v>1817</c:v>
                </c:pt>
                <c:pt idx="27">
                  <c:v>1818</c:v>
                </c:pt>
                <c:pt idx="28">
                  <c:v>1819</c:v>
                </c:pt>
                <c:pt idx="29">
                  <c:v>1820</c:v>
                </c:pt>
                <c:pt idx="30">
                  <c:v>1821</c:v>
                </c:pt>
                <c:pt idx="31">
                  <c:v>1822</c:v>
                </c:pt>
                <c:pt idx="32">
                  <c:v>1823</c:v>
                </c:pt>
                <c:pt idx="33">
                  <c:v>1824</c:v>
                </c:pt>
                <c:pt idx="34">
                  <c:v>1825</c:v>
                </c:pt>
                <c:pt idx="35">
                  <c:v>1826</c:v>
                </c:pt>
                <c:pt idx="36">
                  <c:v>1827</c:v>
                </c:pt>
                <c:pt idx="37">
                  <c:v>1828</c:v>
                </c:pt>
                <c:pt idx="38">
                  <c:v>1829</c:v>
                </c:pt>
                <c:pt idx="39">
                  <c:v>1830</c:v>
                </c:pt>
                <c:pt idx="40">
                  <c:v>1831</c:v>
                </c:pt>
                <c:pt idx="41">
                  <c:v>1832</c:v>
                </c:pt>
                <c:pt idx="42">
                  <c:v>1833</c:v>
                </c:pt>
                <c:pt idx="43">
                  <c:v>1834</c:v>
                </c:pt>
                <c:pt idx="44">
                  <c:v>1835</c:v>
                </c:pt>
                <c:pt idx="45">
                  <c:v>1836</c:v>
                </c:pt>
                <c:pt idx="46">
                  <c:v>1837</c:v>
                </c:pt>
                <c:pt idx="47">
                  <c:v>1838</c:v>
                </c:pt>
                <c:pt idx="48">
                  <c:v>1839</c:v>
                </c:pt>
                <c:pt idx="49">
                  <c:v>1840</c:v>
                </c:pt>
                <c:pt idx="50">
                  <c:v>1841</c:v>
                </c:pt>
                <c:pt idx="51">
                  <c:v>1842</c:v>
                </c:pt>
                <c:pt idx="52">
                  <c:v>1843</c:v>
                </c:pt>
                <c:pt idx="53">
                  <c:v>1844</c:v>
                </c:pt>
                <c:pt idx="54">
                  <c:v>1845</c:v>
                </c:pt>
                <c:pt idx="55">
                  <c:v>1846</c:v>
                </c:pt>
                <c:pt idx="56">
                  <c:v>1847</c:v>
                </c:pt>
                <c:pt idx="57">
                  <c:v>1848</c:v>
                </c:pt>
                <c:pt idx="58">
                  <c:v>1849</c:v>
                </c:pt>
                <c:pt idx="59">
                  <c:v>1850</c:v>
                </c:pt>
                <c:pt idx="60">
                  <c:v>1851</c:v>
                </c:pt>
                <c:pt idx="61">
                  <c:v>1852</c:v>
                </c:pt>
                <c:pt idx="62">
                  <c:v>1853</c:v>
                </c:pt>
                <c:pt idx="63">
                  <c:v>1854</c:v>
                </c:pt>
                <c:pt idx="64">
                  <c:v>1855</c:v>
                </c:pt>
                <c:pt idx="65">
                  <c:v>1856</c:v>
                </c:pt>
                <c:pt idx="66">
                  <c:v>1857</c:v>
                </c:pt>
                <c:pt idx="67">
                  <c:v>1858</c:v>
                </c:pt>
                <c:pt idx="68">
                  <c:v>1859</c:v>
                </c:pt>
                <c:pt idx="69">
                  <c:v>1860</c:v>
                </c:pt>
                <c:pt idx="70">
                  <c:v>1861</c:v>
                </c:pt>
                <c:pt idx="71">
                  <c:v>1862</c:v>
                </c:pt>
                <c:pt idx="72">
                  <c:v>1863</c:v>
                </c:pt>
                <c:pt idx="73">
                  <c:v>1864</c:v>
                </c:pt>
                <c:pt idx="74">
                  <c:v>1865</c:v>
                </c:pt>
                <c:pt idx="75">
                  <c:v>1866</c:v>
                </c:pt>
                <c:pt idx="76">
                  <c:v>1867</c:v>
                </c:pt>
                <c:pt idx="77">
                  <c:v>1868</c:v>
                </c:pt>
                <c:pt idx="78">
                  <c:v>1869</c:v>
                </c:pt>
                <c:pt idx="79">
                  <c:v>1870</c:v>
                </c:pt>
                <c:pt idx="80">
                  <c:v>1871</c:v>
                </c:pt>
                <c:pt idx="81">
                  <c:v>1872</c:v>
                </c:pt>
                <c:pt idx="82">
                  <c:v>1873</c:v>
                </c:pt>
                <c:pt idx="83">
                  <c:v>1874</c:v>
                </c:pt>
                <c:pt idx="84">
                  <c:v>1875</c:v>
                </c:pt>
                <c:pt idx="85">
                  <c:v>1876</c:v>
                </c:pt>
                <c:pt idx="86">
                  <c:v>1877</c:v>
                </c:pt>
                <c:pt idx="87">
                  <c:v>1878</c:v>
                </c:pt>
                <c:pt idx="88">
                  <c:v>1879</c:v>
                </c:pt>
                <c:pt idx="89">
                  <c:v>1880</c:v>
                </c:pt>
                <c:pt idx="90">
                  <c:v>1881</c:v>
                </c:pt>
                <c:pt idx="91">
                  <c:v>1882</c:v>
                </c:pt>
                <c:pt idx="92">
                  <c:v>1883</c:v>
                </c:pt>
                <c:pt idx="93">
                  <c:v>1884</c:v>
                </c:pt>
                <c:pt idx="94">
                  <c:v>1885</c:v>
                </c:pt>
                <c:pt idx="95">
                  <c:v>1886</c:v>
                </c:pt>
                <c:pt idx="96">
                  <c:v>1887</c:v>
                </c:pt>
                <c:pt idx="97">
                  <c:v>1888</c:v>
                </c:pt>
                <c:pt idx="98">
                  <c:v>1889</c:v>
                </c:pt>
                <c:pt idx="99">
                  <c:v>1890</c:v>
                </c:pt>
                <c:pt idx="100">
                  <c:v>1891</c:v>
                </c:pt>
                <c:pt idx="101">
                  <c:v>1892</c:v>
                </c:pt>
                <c:pt idx="102">
                  <c:v>1893</c:v>
                </c:pt>
                <c:pt idx="103">
                  <c:v>1894</c:v>
                </c:pt>
                <c:pt idx="104">
                  <c:v>1895</c:v>
                </c:pt>
                <c:pt idx="105">
                  <c:v>1896</c:v>
                </c:pt>
                <c:pt idx="106">
                  <c:v>1897</c:v>
                </c:pt>
                <c:pt idx="107">
                  <c:v>1898</c:v>
                </c:pt>
                <c:pt idx="108">
                  <c:v>1899</c:v>
                </c:pt>
                <c:pt idx="109">
                  <c:v>1900</c:v>
                </c:pt>
                <c:pt idx="110">
                  <c:v>1901</c:v>
                </c:pt>
                <c:pt idx="111">
                  <c:v>1902</c:v>
                </c:pt>
                <c:pt idx="112">
                  <c:v>1903</c:v>
                </c:pt>
                <c:pt idx="113">
                  <c:v>1904</c:v>
                </c:pt>
                <c:pt idx="114">
                  <c:v>1905</c:v>
                </c:pt>
                <c:pt idx="115">
                  <c:v>1906</c:v>
                </c:pt>
                <c:pt idx="116">
                  <c:v>1907</c:v>
                </c:pt>
                <c:pt idx="117">
                  <c:v>1908</c:v>
                </c:pt>
                <c:pt idx="118">
                  <c:v>1909</c:v>
                </c:pt>
                <c:pt idx="119">
                  <c:v>1910</c:v>
                </c:pt>
                <c:pt idx="120">
                  <c:v>1911</c:v>
                </c:pt>
                <c:pt idx="121">
                  <c:v>1912</c:v>
                </c:pt>
                <c:pt idx="122">
                  <c:v>1913</c:v>
                </c:pt>
                <c:pt idx="123">
                  <c:v>1914</c:v>
                </c:pt>
                <c:pt idx="124">
                  <c:v>1915</c:v>
                </c:pt>
                <c:pt idx="125">
                  <c:v>1916</c:v>
                </c:pt>
                <c:pt idx="126">
                  <c:v>1917</c:v>
                </c:pt>
                <c:pt idx="127">
                  <c:v>1918</c:v>
                </c:pt>
                <c:pt idx="128">
                  <c:v>1919</c:v>
                </c:pt>
                <c:pt idx="129">
                  <c:v>1920</c:v>
                </c:pt>
                <c:pt idx="130">
                  <c:v>1921</c:v>
                </c:pt>
                <c:pt idx="131">
                  <c:v>1922</c:v>
                </c:pt>
                <c:pt idx="132">
                  <c:v>1923</c:v>
                </c:pt>
                <c:pt idx="133">
                  <c:v>1924</c:v>
                </c:pt>
                <c:pt idx="134">
                  <c:v>1925</c:v>
                </c:pt>
                <c:pt idx="135">
                  <c:v>1926</c:v>
                </c:pt>
                <c:pt idx="136">
                  <c:v>1927</c:v>
                </c:pt>
                <c:pt idx="137">
                  <c:v>1928</c:v>
                </c:pt>
                <c:pt idx="138">
                  <c:v>1929</c:v>
                </c:pt>
                <c:pt idx="139">
                  <c:v>1930</c:v>
                </c:pt>
                <c:pt idx="140">
                  <c:v>1931</c:v>
                </c:pt>
                <c:pt idx="141">
                  <c:v>1932</c:v>
                </c:pt>
                <c:pt idx="142">
                  <c:v>1933</c:v>
                </c:pt>
                <c:pt idx="143">
                  <c:v>1934</c:v>
                </c:pt>
                <c:pt idx="144">
                  <c:v>1935</c:v>
                </c:pt>
                <c:pt idx="145">
                  <c:v>1936</c:v>
                </c:pt>
                <c:pt idx="146">
                  <c:v>1937</c:v>
                </c:pt>
                <c:pt idx="147">
                  <c:v>1938</c:v>
                </c:pt>
                <c:pt idx="148">
                  <c:v>1939</c:v>
                </c:pt>
                <c:pt idx="149">
                  <c:v>1940</c:v>
                </c:pt>
                <c:pt idx="150">
                  <c:v>1941</c:v>
                </c:pt>
                <c:pt idx="151">
                  <c:v>1942</c:v>
                </c:pt>
                <c:pt idx="152">
                  <c:v>1943</c:v>
                </c:pt>
                <c:pt idx="153">
                  <c:v>1944</c:v>
                </c:pt>
                <c:pt idx="154">
                  <c:v>1945</c:v>
                </c:pt>
                <c:pt idx="155">
                  <c:v>1946</c:v>
                </c:pt>
                <c:pt idx="156">
                  <c:v>1947</c:v>
                </c:pt>
                <c:pt idx="157">
                  <c:v>1948</c:v>
                </c:pt>
                <c:pt idx="158">
                  <c:v>1949</c:v>
                </c:pt>
                <c:pt idx="159">
                  <c:v>1950</c:v>
                </c:pt>
                <c:pt idx="160">
                  <c:v>1951</c:v>
                </c:pt>
                <c:pt idx="161">
                  <c:v>1952</c:v>
                </c:pt>
                <c:pt idx="162">
                  <c:v>1953</c:v>
                </c:pt>
                <c:pt idx="163">
                  <c:v>1954</c:v>
                </c:pt>
                <c:pt idx="164">
                  <c:v>1955</c:v>
                </c:pt>
                <c:pt idx="165">
                  <c:v>1956</c:v>
                </c:pt>
                <c:pt idx="166">
                  <c:v>1957</c:v>
                </c:pt>
                <c:pt idx="167">
                  <c:v>1958</c:v>
                </c:pt>
                <c:pt idx="168">
                  <c:v>1959</c:v>
                </c:pt>
                <c:pt idx="169">
                  <c:v>1960</c:v>
                </c:pt>
                <c:pt idx="170">
                  <c:v>1961</c:v>
                </c:pt>
                <c:pt idx="171">
                  <c:v>1962</c:v>
                </c:pt>
                <c:pt idx="172">
                  <c:v>1963</c:v>
                </c:pt>
                <c:pt idx="173">
                  <c:v>1964</c:v>
                </c:pt>
                <c:pt idx="174">
                  <c:v>1965</c:v>
                </c:pt>
                <c:pt idx="175">
                  <c:v>1966</c:v>
                </c:pt>
                <c:pt idx="176">
                  <c:v>1967</c:v>
                </c:pt>
                <c:pt idx="177">
                  <c:v>1968</c:v>
                </c:pt>
                <c:pt idx="178">
                  <c:v>1969</c:v>
                </c:pt>
                <c:pt idx="179">
                  <c:v>1970</c:v>
                </c:pt>
                <c:pt idx="180">
                  <c:v>1971</c:v>
                </c:pt>
                <c:pt idx="181">
                  <c:v>1972</c:v>
                </c:pt>
                <c:pt idx="182">
                  <c:v>1973</c:v>
                </c:pt>
                <c:pt idx="183">
                  <c:v>1974</c:v>
                </c:pt>
                <c:pt idx="184">
                  <c:v>1975</c:v>
                </c:pt>
                <c:pt idx="185">
                  <c:v>1976</c:v>
                </c:pt>
                <c:pt idx="186">
                  <c:v>1977</c:v>
                </c:pt>
                <c:pt idx="187">
                  <c:v>1978</c:v>
                </c:pt>
                <c:pt idx="188">
                  <c:v>1979</c:v>
                </c:pt>
                <c:pt idx="189">
                  <c:v>1980</c:v>
                </c:pt>
                <c:pt idx="190">
                  <c:v>1981</c:v>
                </c:pt>
                <c:pt idx="191">
                  <c:v>1982</c:v>
                </c:pt>
                <c:pt idx="192">
                  <c:v>1983</c:v>
                </c:pt>
                <c:pt idx="193">
                  <c:v>1984</c:v>
                </c:pt>
                <c:pt idx="194">
                  <c:v>1985</c:v>
                </c:pt>
                <c:pt idx="195">
                  <c:v>1986</c:v>
                </c:pt>
                <c:pt idx="196">
                  <c:v>1987</c:v>
                </c:pt>
                <c:pt idx="197">
                  <c:v>1988</c:v>
                </c:pt>
                <c:pt idx="198">
                  <c:v>1989</c:v>
                </c:pt>
                <c:pt idx="199">
                  <c:v>1990</c:v>
                </c:pt>
                <c:pt idx="200">
                  <c:v>1991</c:v>
                </c:pt>
                <c:pt idx="201">
                  <c:v>1992</c:v>
                </c:pt>
                <c:pt idx="202">
                  <c:v>1993</c:v>
                </c:pt>
                <c:pt idx="203">
                  <c:v>1994</c:v>
                </c:pt>
                <c:pt idx="204">
                  <c:v>1995</c:v>
                </c:pt>
                <c:pt idx="205">
                  <c:v>1996</c:v>
                </c:pt>
                <c:pt idx="206">
                  <c:v>1997</c:v>
                </c:pt>
                <c:pt idx="207">
                  <c:v>1998</c:v>
                </c:pt>
                <c:pt idx="208">
                  <c:v>1999</c:v>
                </c:pt>
                <c:pt idx="209">
                  <c:v>2000</c:v>
                </c:pt>
                <c:pt idx="210">
                  <c:v>2001</c:v>
                </c:pt>
                <c:pt idx="211">
                  <c:v>2002</c:v>
                </c:pt>
                <c:pt idx="212">
                  <c:v>2003</c:v>
                </c:pt>
                <c:pt idx="213">
                  <c:v>2004</c:v>
                </c:pt>
                <c:pt idx="214">
                  <c:v>2005</c:v>
                </c:pt>
                <c:pt idx="215">
                  <c:v>2006</c:v>
                </c:pt>
                <c:pt idx="216">
                  <c:v>2007</c:v>
                </c:pt>
                <c:pt idx="217">
                  <c:v>2008</c:v>
                </c:pt>
                <c:pt idx="218">
                  <c:v>2009</c:v>
                </c:pt>
                <c:pt idx="219">
                  <c:v>2010</c:v>
                </c:pt>
                <c:pt idx="220">
                  <c:v>2011</c:v>
                </c:pt>
                <c:pt idx="221">
                  <c:v>2012</c:v>
                </c:pt>
                <c:pt idx="222">
                  <c:v>2013</c:v>
                </c:pt>
                <c:pt idx="223">
                  <c:v>2014</c:v>
                </c:pt>
                <c:pt idx="224">
                  <c:v>2015</c:v>
                </c:pt>
                <c:pt idx="225">
                  <c:v>2016</c:v>
                </c:pt>
                <c:pt idx="226">
                  <c:v>2017</c:v>
                </c:pt>
                <c:pt idx="227">
                  <c:v>2018</c:v>
                </c:pt>
                <c:pt idx="228">
                  <c:v>2019</c:v>
                </c:pt>
                <c:pt idx="229">
                  <c:v>2020</c:v>
                </c:pt>
                <c:pt idx="230">
                  <c:v>2021</c:v>
                </c:pt>
                <c:pt idx="231">
                  <c:v>2022</c:v>
                </c:pt>
                <c:pt idx="232">
                  <c:v>2023</c:v>
                </c:pt>
                <c:pt idx="233">
                  <c:v>2024</c:v>
                </c:pt>
                <c:pt idx="234">
                  <c:v>2025</c:v>
                </c:pt>
                <c:pt idx="235">
                  <c:v>2026</c:v>
                </c:pt>
                <c:pt idx="236">
                  <c:v>2027</c:v>
                </c:pt>
                <c:pt idx="237">
                  <c:v>2028</c:v>
                </c:pt>
                <c:pt idx="238">
                  <c:v>2029</c:v>
                </c:pt>
                <c:pt idx="239">
                  <c:v>2030</c:v>
                </c:pt>
                <c:pt idx="240">
                  <c:v>2031</c:v>
                </c:pt>
                <c:pt idx="241">
                  <c:v>2032</c:v>
                </c:pt>
                <c:pt idx="242">
                  <c:v>2033</c:v>
                </c:pt>
                <c:pt idx="243">
                  <c:v>2034</c:v>
                </c:pt>
                <c:pt idx="244">
                  <c:v>2035</c:v>
                </c:pt>
                <c:pt idx="245">
                  <c:v>2036</c:v>
                </c:pt>
                <c:pt idx="246">
                  <c:v>2037</c:v>
                </c:pt>
                <c:pt idx="247">
                  <c:v>2038</c:v>
                </c:pt>
                <c:pt idx="248">
                  <c:v>2039</c:v>
                </c:pt>
                <c:pt idx="249">
                  <c:v>2040</c:v>
                </c:pt>
                <c:pt idx="250">
                  <c:v>2041</c:v>
                </c:pt>
                <c:pt idx="251">
                  <c:v>2042</c:v>
                </c:pt>
                <c:pt idx="252">
                  <c:v>2043</c:v>
                </c:pt>
                <c:pt idx="253">
                  <c:v>2044</c:v>
                </c:pt>
                <c:pt idx="254">
                  <c:v>2045</c:v>
                </c:pt>
                <c:pt idx="255">
                  <c:v>2046</c:v>
                </c:pt>
                <c:pt idx="256">
                  <c:v>2047</c:v>
                </c:pt>
                <c:pt idx="257">
                  <c:v>2048</c:v>
                </c:pt>
                <c:pt idx="258">
                  <c:v>2049</c:v>
                </c:pt>
                <c:pt idx="259">
                  <c:v>2050</c:v>
                </c:pt>
                <c:pt idx="260">
                  <c:v>2051</c:v>
                </c:pt>
              </c:numCache>
            </c:numRef>
          </c:cat>
          <c:val>
            <c:numRef>
              <c:f>'debt to gdp historic'!$C$3:$C$263</c:f>
              <c:numCache>
                <c:formatCode>General</c:formatCode>
                <c:ptCount val="261"/>
                <c:pt idx="230" formatCode="0.00%">
                  <c:v>1.0272627561269585</c:v>
                </c:pt>
                <c:pt idx="231" formatCode="0.00%">
                  <c:v>1.0036072816675574</c:v>
                </c:pt>
                <c:pt idx="232" formatCode="0.00%">
                  <c:v>0.99357775192680253</c:v>
                </c:pt>
                <c:pt idx="233" formatCode="0.00%">
                  <c:v>0.99331617943989914</c:v>
                </c:pt>
                <c:pt idx="234" formatCode="0.00%">
                  <c:v>0.99877992673138882</c:v>
                </c:pt>
                <c:pt idx="235" formatCode="0.00%">
                  <c:v>1.0044760400935575</c:v>
                </c:pt>
                <c:pt idx="236" formatCode="0.00%">
                  <c:v>1.0068197618561556</c:v>
                </c:pt>
                <c:pt idx="237" formatCode="0.00%">
                  <c:v>1.0223413362855431</c:v>
                </c:pt>
                <c:pt idx="238" formatCode="0.00%">
                  <c:v>1.0310394853536704</c:v>
                </c:pt>
                <c:pt idx="239" formatCode="0.00%">
                  <c:v>1.0506522237378506</c:v>
                </c:pt>
                <c:pt idx="240" formatCode="0.00%">
                  <c:v>1.0683012117937303</c:v>
                </c:pt>
                <c:pt idx="241" formatCode="0.00%">
                  <c:v>1.0880920021344456</c:v>
                </c:pt>
                <c:pt idx="242" formatCode="0.00%">
                  <c:v>1.1107420765739575</c:v>
                </c:pt>
                <c:pt idx="243" formatCode="0.00%">
                  <c:v>1.1373788808535259</c:v>
                </c:pt>
                <c:pt idx="244" formatCode="0.00%">
                  <c:v>1.1669792991021937</c:v>
                </c:pt>
                <c:pt idx="245" formatCode="0.00%">
                  <c:v>1.1971199367944474</c:v>
                </c:pt>
                <c:pt idx="246" formatCode="0.00%">
                  <c:v>1.2291754599712974</c:v>
                </c:pt>
                <c:pt idx="247" formatCode="0.00%">
                  <c:v>1.2645255109981923</c:v>
                </c:pt>
                <c:pt idx="248" formatCode="0.00%">
                  <c:v>1.3024911681381499</c:v>
                </c:pt>
                <c:pt idx="249" formatCode="0.00%">
                  <c:v>1.3427267093714315</c:v>
                </c:pt>
                <c:pt idx="250" formatCode="0.00%">
                  <c:v>1.3839635591749113</c:v>
                </c:pt>
                <c:pt idx="251" formatCode="0.00%">
                  <c:v>1.4272914921715156</c:v>
                </c:pt>
                <c:pt idx="252" formatCode="0.00%">
                  <c:v>1.4726846732813832</c:v>
                </c:pt>
                <c:pt idx="253" formatCode="0.00%">
                  <c:v>1.520501031713748</c:v>
                </c:pt>
                <c:pt idx="254" formatCode="0.00%">
                  <c:v>1.5704446026744869</c:v>
                </c:pt>
                <c:pt idx="255" formatCode="0.00%">
                  <c:v>1.6209930510992197</c:v>
                </c:pt>
                <c:pt idx="256" formatCode="0.00%">
                  <c:v>1.6741423644533231</c:v>
                </c:pt>
                <c:pt idx="257" formatCode="0.00%">
                  <c:v>1.7298299780335742</c:v>
                </c:pt>
                <c:pt idx="258" formatCode="0.00%">
                  <c:v>1.7879517364098843</c:v>
                </c:pt>
                <c:pt idx="259" formatCode="0.00%">
                  <c:v>1.847115729235002</c:v>
                </c:pt>
                <c:pt idx="260" formatCode="0.00%">
                  <c:v>1.907459256246135</c:v>
                </c:pt>
              </c:numCache>
            </c:numRef>
          </c:val>
          <c:extLst>
            <c:ext xmlns:c16="http://schemas.microsoft.com/office/drawing/2014/chart" uri="{C3380CC4-5D6E-409C-BE32-E72D297353CC}">
              <c16:uniqueId val="{00000001-0BBE-4FF4-8F99-0A1665F8F260}"/>
            </c:ext>
          </c:extLst>
        </c:ser>
        <c:dLbls>
          <c:showLegendKey val="0"/>
          <c:showVal val="0"/>
          <c:showCatName val="0"/>
          <c:showSerName val="0"/>
          <c:showPercent val="0"/>
          <c:showBubbleSize val="0"/>
        </c:dLbls>
        <c:axId val="2038906112"/>
        <c:axId val="2038907360"/>
      </c:areaChart>
      <c:lineChart>
        <c:grouping val="standard"/>
        <c:varyColors val="0"/>
        <c:ser>
          <c:idx val="2"/>
          <c:order val="2"/>
          <c:tx>
            <c:strRef>
              <c:f>'debt to gdp historic'!$D$1</c:f>
              <c:strCache>
                <c:ptCount val="1"/>
                <c:pt idx="0">
                  <c:v>line</c:v>
                </c:pt>
              </c:strCache>
            </c:strRef>
          </c:tx>
          <c:spPr>
            <a:ln w="22225" cap="rnd">
              <a:solidFill>
                <a:srgbClr val="003470"/>
              </a:solidFill>
              <a:round/>
            </a:ln>
            <a:effectLst/>
          </c:spPr>
          <c:marker>
            <c:symbol val="none"/>
          </c:marker>
          <c:dLbls>
            <c:dLbl>
              <c:idx val="260"/>
              <c:layout>
                <c:manualLayout>
                  <c:x val="-3.0125109361329731E-2"/>
                  <c:y val="-1.48809523809523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347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E76-4DF4-91E8-21FB939B28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'debt to gdp historic'!$A$3:$A$263</c:f>
              <c:numCache>
                <c:formatCode>General</c:formatCode>
                <c:ptCount val="261"/>
                <c:pt idx="0">
                  <c:v>1791</c:v>
                </c:pt>
                <c:pt idx="1">
                  <c:v>1792</c:v>
                </c:pt>
                <c:pt idx="2">
                  <c:v>1793</c:v>
                </c:pt>
                <c:pt idx="3">
                  <c:v>1794</c:v>
                </c:pt>
                <c:pt idx="4">
                  <c:v>1795</c:v>
                </c:pt>
                <c:pt idx="5">
                  <c:v>1796</c:v>
                </c:pt>
                <c:pt idx="6">
                  <c:v>1797</c:v>
                </c:pt>
                <c:pt idx="7">
                  <c:v>1798</c:v>
                </c:pt>
                <c:pt idx="8">
                  <c:v>1799</c:v>
                </c:pt>
                <c:pt idx="9">
                  <c:v>1800</c:v>
                </c:pt>
                <c:pt idx="10">
                  <c:v>1801</c:v>
                </c:pt>
                <c:pt idx="11">
                  <c:v>1802</c:v>
                </c:pt>
                <c:pt idx="12">
                  <c:v>1803</c:v>
                </c:pt>
                <c:pt idx="13">
                  <c:v>1804</c:v>
                </c:pt>
                <c:pt idx="14">
                  <c:v>1805</c:v>
                </c:pt>
                <c:pt idx="15">
                  <c:v>1806</c:v>
                </c:pt>
                <c:pt idx="16">
                  <c:v>1807</c:v>
                </c:pt>
                <c:pt idx="17">
                  <c:v>1808</c:v>
                </c:pt>
                <c:pt idx="18">
                  <c:v>1809</c:v>
                </c:pt>
                <c:pt idx="19">
                  <c:v>1810</c:v>
                </c:pt>
                <c:pt idx="20">
                  <c:v>1811</c:v>
                </c:pt>
                <c:pt idx="21">
                  <c:v>1812</c:v>
                </c:pt>
                <c:pt idx="22">
                  <c:v>1813</c:v>
                </c:pt>
                <c:pt idx="23">
                  <c:v>1814</c:v>
                </c:pt>
                <c:pt idx="24">
                  <c:v>1815</c:v>
                </c:pt>
                <c:pt idx="25">
                  <c:v>1816</c:v>
                </c:pt>
                <c:pt idx="26">
                  <c:v>1817</c:v>
                </c:pt>
                <c:pt idx="27">
                  <c:v>1818</c:v>
                </c:pt>
                <c:pt idx="28">
                  <c:v>1819</c:v>
                </c:pt>
                <c:pt idx="29">
                  <c:v>1820</c:v>
                </c:pt>
                <c:pt idx="30">
                  <c:v>1821</c:v>
                </c:pt>
                <c:pt idx="31">
                  <c:v>1822</c:v>
                </c:pt>
                <c:pt idx="32">
                  <c:v>1823</c:v>
                </c:pt>
                <c:pt idx="33">
                  <c:v>1824</c:v>
                </c:pt>
                <c:pt idx="34">
                  <c:v>1825</c:v>
                </c:pt>
                <c:pt idx="35">
                  <c:v>1826</c:v>
                </c:pt>
                <c:pt idx="36">
                  <c:v>1827</c:v>
                </c:pt>
                <c:pt idx="37">
                  <c:v>1828</c:v>
                </c:pt>
                <c:pt idx="38">
                  <c:v>1829</c:v>
                </c:pt>
                <c:pt idx="39">
                  <c:v>1830</c:v>
                </c:pt>
                <c:pt idx="40">
                  <c:v>1831</c:v>
                </c:pt>
                <c:pt idx="41">
                  <c:v>1832</c:v>
                </c:pt>
                <c:pt idx="42">
                  <c:v>1833</c:v>
                </c:pt>
                <c:pt idx="43">
                  <c:v>1834</c:v>
                </c:pt>
                <c:pt idx="44">
                  <c:v>1835</c:v>
                </c:pt>
                <c:pt idx="45">
                  <c:v>1836</c:v>
                </c:pt>
                <c:pt idx="46">
                  <c:v>1837</c:v>
                </c:pt>
                <c:pt idx="47">
                  <c:v>1838</c:v>
                </c:pt>
                <c:pt idx="48">
                  <c:v>1839</c:v>
                </c:pt>
                <c:pt idx="49">
                  <c:v>1840</c:v>
                </c:pt>
                <c:pt idx="50">
                  <c:v>1841</c:v>
                </c:pt>
                <c:pt idx="51">
                  <c:v>1842</c:v>
                </c:pt>
                <c:pt idx="52">
                  <c:v>1843</c:v>
                </c:pt>
                <c:pt idx="53">
                  <c:v>1844</c:v>
                </c:pt>
                <c:pt idx="54">
                  <c:v>1845</c:v>
                </c:pt>
                <c:pt idx="55">
                  <c:v>1846</c:v>
                </c:pt>
                <c:pt idx="56">
                  <c:v>1847</c:v>
                </c:pt>
                <c:pt idx="57">
                  <c:v>1848</c:v>
                </c:pt>
                <c:pt idx="58">
                  <c:v>1849</c:v>
                </c:pt>
                <c:pt idx="59">
                  <c:v>1850</c:v>
                </c:pt>
                <c:pt idx="60">
                  <c:v>1851</c:v>
                </c:pt>
                <c:pt idx="61">
                  <c:v>1852</c:v>
                </c:pt>
                <c:pt idx="62">
                  <c:v>1853</c:v>
                </c:pt>
                <c:pt idx="63">
                  <c:v>1854</c:v>
                </c:pt>
                <c:pt idx="64">
                  <c:v>1855</c:v>
                </c:pt>
                <c:pt idx="65">
                  <c:v>1856</c:v>
                </c:pt>
                <c:pt idx="66">
                  <c:v>1857</c:v>
                </c:pt>
                <c:pt idx="67">
                  <c:v>1858</c:v>
                </c:pt>
                <c:pt idx="68">
                  <c:v>1859</c:v>
                </c:pt>
                <c:pt idx="69">
                  <c:v>1860</c:v>
                </c:pt>
                <c:pt idx="70">
                  <c:v>1861</c:v>
                </c:pt>
                <c:pt idx="71">
                  <c:v>1862</c:v>
                </c:pt>
                <c:pt idx="72">
                  <c:v>1863</c:v>
                </c:pt>
                <c:pt idx="73">
                  <c:v>1864</c:v>
                </c:pt>
                <c:pt idx="74">
                  <c:v>1865</c:v>
                </c:pt>
                <c:pt idx="75">
                  <c:v>1866</c:v>
                </c:pt>
                <c:pt idx="76">
                  <c:v>1867</c:v>
                </c:pt>
                <c:pt idx="77">
                  <c:v>1868</c:v>
                </c:pt>
                <c:pt idx="78">
                  <c:v>1869</c:v>
                </c:pt>
                <c:pt idx="79">
                  <c:v>1870</c:v>
                </c:pt>
                <c:pt idx="80">
                  <c:v>1871</c:v>
                </c:pt>
                <c:pt idx="81">
                  <c:v>1872</c:v>
                </c:pt>
                <c:pt idx="82">
                  <c:v>1873</c:v>
                </c:pt>
                <c:pt idx="83">
                  <c:v>1874</c:v>
                </c:pt>
                <c:pt idx="84">
                  <c:v>1875</c:v>
                </c:pt>
                <c:pt idx="85">
                  <c:v>1876</c:v>
                </c:pt>
                <c:pt idx="86">
                  <c:v>1877</c:v>
                </c:pt>
                <c:pt idx="87">
                  <c:v>1878</c:v>
                </c:pt>
                <c:pt idx="88">
                  <c:v>1879</c:v>
                </c:pt>
                <c:pt idx="89">
                  <c:v>1880</c:v>
                </c:pt>
                <c:pt idx="90">
                  <c:v>1881</c:v>
                </c:pt>
                <c:pt idx="91">
                  <c:v>1882</c:v>
                </c:pt>
                <c:pt idx="92">
                  <c:v>1883</c:v>
                </c:pt>
                <c:pt idx="93">
                  <c:v>1884</c:v>
                </c:pt>
                <c:pt idx="94">
                  <c:v>1885</c:v>
                </c:pt>
                <c:pt idx="95">
                  <c:v>1886</c:v>
                </c:pt>
                <c:pt idx="96">
                  <c:v>1887</c:v>
                </c:pt>
                <c:pt idx="97">
                  <c:v>1888</c:v>
                </c:pt>
                <c:pt idx="98">
                  <c:v>1889</c:v>
                </c:pt>
                <c:pt idx="99">
                  <c:v>1890</c:v>
                </c:pt>
                <c:pt idx="100">
                  <c:v>1891</c:v>
                </c:pt>
                <c:pt idx="101">
                  <c:v>1892</c:v>
                </c:pt>
                <c:pt idx="102">
                  <c:v>1893</c:v>
                </c:pt>
                <c:pt idx="103">
                  <c:v>1894</c:v>
                </c:pt>
                <c:pt idx="104">
                  <c:v>1895</c:v>
                </c:pt>
                <c:pt idx="105">
                  <c:v>1896</c:v>
                </c:pt>
                <c:pt idx="106">
                  <c:v>1897</c:v>
                </c:pt>
                <c:pt idx="107">
                  <c:v>1898</c:v>
                </c:pt>
                <c:pt idx="108">
                  <c:v>1899</c:v>
                </c:pt>
                <c:pt idx="109">
                  <c:v>1900</c:v>
                </c:pt>
                <c:pt idx="110">
                  <c:v>1901</c:v>
                </c:pt>
                <c:pt idx="111">
                  <c:v>1902</c:v>
                </c:pt>
                <c:pt idx="112">
                  <c:v>1903</c:v>
                </c:pt>
                <c:pt idx="113">
                  <c:v>1904</c:v>
                </c:pt>
                <c:pt idx="114">
                  <c:v>1905</c:v>
                </c:pt>
                <c:pt idx="115">
                  <c:v>1906</c:v>
                </c:pt>
                <c:pt idx="116">
                  <c:v>1907</c:v>
                </c:pt>
                <c:pt idx="117">
                  <c:v>1908</c:v>
                </c:pt>
                <c:pt idx="118">
                  <c:v>1909</c:v>
                </c:pt>
                <c:pt idx="119">
                  <c:v>1910</c:v>
                </c:pt>
                <c:pt idx="120">
                  <c:v>1911</c:v>
                </c:pt>
                <c:pt idx="121">
                  <c:v>1912</c:v>
                </c:pt>
                <c:pt idx="122">
                  <c:v>1913</c:v>
                </c:pt>
                <c:pt idx="123">
                  <c:v>1914</c:v>
                </c:pt>
                <c:pt idx="124">
                  <c:v>1915</c:v>
                </c:pt>
                <c:pt idx="125">
                  <c:v>1916</c:v>
                </c:pt>
                <c:pt idx="126">
                  <c:v>1917</c:v>
                </c:pt>
                <c:pt idx="127">
                  <c:v>1918</c:v>
                </c:pt>
                <c:pt idx="128">
                  <c:v>1919</c:v>
                </c:pt>
                <c:pt idx="129">
                  <c:v>1920</c:v>
                </c:pt>
                <c:pt idx="130">
                  <c:v>1921</c:v>
                </c:pt>
                <c:pt idx="131">
                  <c:v>1922</c:v>
                </c:pt>
                <c:pt idx="132">
                  <c:v>1923</c:v>
                </c:pt>
                <c:pt idx="133">
                  <c:v>1924</c:v>
                </c:pt>
                <c:pt idx="134">
                  <c:v>1925</c:v>
                </c:pt>
                <c:pt idx="135">
                  <c:v>1926</c:v>
                </c:pt>
                <c:pt idx="136">
                  <c:v>1927</c:v>
                </c:pt>
                <c:pt idx="137">
                  <c:v>1928</c:v>
                </c:pt>
                <c:pt idx="138">
                  <c:v>1929</c:v>
                </c:pt>
                <c:pt idx="139">
                  <c:v>1930</c:v>
                </c:pt>
                <c:pt idx="140">
                  <c:v>1931</c:v>
                </c:pt>
                <c:pt idx="141">
                  <c:v>1932</c:v>
                </c:pt>
                <c:pt idx="142">
                  <c:v>1933</c:v>
                </c:pt>
                <c:pt idx="143">
                  <c:v>1934</c:v>
                </c:pt>
                <c:pt idx="144">
                  <c:v>1935</c:v>
                </c:pt>
                <c:pt idx="145">
                  <c:v>1936</c:v>
                </c:pt>
                <c:pt idx="146">
                  <c:v>1937</c:v>
                </c:pt>
                <c:pt idx="147">
                  <c:v>1938</c:v>
                </c:pt>
                <c:pt idx="148">
                  <c:v>1939</c:v>
                </c:pt>
                <c:pt idx="149">
                  <c:v>1940</c:v>
                </c:pt>
                <c:pt idx="150">
                  <c:v>1941</c:v>
                </c:pt>
                <c:pt idx="151">
                  <c:v>1942</c:v>
                </c:pt>
                <c:pt idx="152">
                  <c:v>1943</c:v>
                </c:pt>
                <c:pt idx="153">
                  <c:v>1944</c:v>
                </c:pt>
                <c:pt idx="154">
                  <c:v>1945</c:v>
                </c:pt>
                <c:pt idx="155">
                  <c:v>1946</c:v>
                </c:pt>
                <c:pt idx="156">
                  <c:v>1947</c:v>
                </c:pt>
                <c:pt idx="157">
                  <c:v>1948</c:v>
                </c:pt>
                <c:pt idx="158">
                  <c:v>1949</c:v>
                </c:pt>
                <c:pt idx="159">
                  <c:v>1950</c:v>
                </c:pt>
                <c:pt idx="160">
                  <c:v>1951</c:v>
                </c:pt>
                <c:pt idx="161">
                  <c:v>1952</c:v>
                </c:pt>
                <c:pt idx="162">
                  <c:v>1953</c:v>
                </c:pt>
                <c:pt idx="163">
                  <c:v>1954</c:v>
                </c:pt>
                <c:pt idx="164">
                  <c:v>1955</c:v>
                </c:pt>
                <c:pt idx="165">
                  <c:v>1956</c:v>
                </c:pt>
                <c:pt idx="166">
                  <c:v>1957</c:v>
                </c:pt>
                <c:pt idx="167">
                  <c:v>1958</c:v>
                </c:pt>
                <c:pt idx="168">
                  <c:v>1959</c:v>
                </c:pt>
                <c:pt idx="169">
                  <c:v>1960</c:v>
                </c:pt>
                <c:pt idx="170">
                  <c:v>1961</c:v>
                </c:pt>
                <c:pt idx="171">
                  <c:v>1962</c:v>
                </c:pt>
                <c:pt idx="172">
                  <c:v>1963</c:v>
                </c:pt>
                <c:pt idx="173">
                  <c:v>1964</c:v>
                </c:pt>
                <c:pt idx="174">
                  <c:v>1965</c:v>
                </c:pt>
                <c:pt idx="175">
                  <c:v>1966</c:v>
                </c:pt>
                <c:pt idx="176">
                  <c:v>1967</c:v>
                </c:pt>
                <c:pt idx="177">
                  <c:v>1968</c:v>
                </c:pt>
                <c:pt idx="178">
                  <c:v>1969</c:v>
                </c:pt>
                <c:pt idx="179">
                  <c:v>1970</c:v>
                </c:pt>
                <c:pt idx="180">
                  <c:v>1971</c:v>
                </c:pt>
                <c:pt idx="181">
                  <c:v>1972</c:v>
                </c:pt>
                <c:pt idx="182">
                  <c:v>1973</c:v>
                </c:pt>
                <c:pt idx="183">
                  <c:v>1974</c:v>
                </c:pt>
                <c:pt idx="184">
                  <c:v>1975</c:v>
                </c:pt>
                <c:pt idx="185">
                  <c:v>1976</c:v>
                </c:pt>
                <c:pt idx="186">
                  <c:v>1977</c:v>
                </c:pt>
                <c:pt idx="187">
                  <c:v>1978</c:v>
                </c:pt>
                <c:pt idx="188">
                  <c:v>1979</c:v>
                </c:pt>
                <c:pt idx="189">
                  <c:v>1980</c:v>
                </c:pt>
                <c:pt idx="190">
                  <c:v>1981</c:v>
                </c:pt>
                <c:pt idx="191">
                  <c:v>1982</c:v>
                </c:pt>
                <c:pt idx="192">
                  <c:v>1983</c:v>
                </c:pt>
                <c:pt idx="193">
                  <c:v>1984</c:v>
                </c:pt>
                <c:pt idx="194">
                  <c:v>1985</c:v>
                </c:pt>
                <c:pt idx="195">
                  <c:v>1986</c:v>
                </c:pt>
                <c:pt idx="196">
                  <c:v>1987</c:v>
                </c:pt>
                <c:pt idx="197">
                  <c:v>1988</c:v>
                </c:pt>
                <c:pt idx="198">
                  <c:v>1989</c:v>
                </c:pt>
                <c:pt idx="199">
                  <c:v>1990</c:v>
                </c:pt>
                <c:pt idx="200">
                  <c:v>1991</c:v>
                </c:pt>
                <c:pt idx="201">
                  <c:v>1992</c:v>
                </c:pt>
                <c:pt idx="202">
                  <c:v>1993</c:v>
                </c:pt>
                <c:pt idx="203">
                  <c:v>1994</c:v>
                </c:pt>
                <c:pt idx="204">
                  <c:v>1995</c:v>
                </c:pt>
                <c:pt idx="205">
                  <c:v>1996</c:v>
                </c:pt>
                <c:pt idx="206">
                  <c:v>1997</c:v>
                </c:pt>
                <c:pt idx="207">
                  <c:v>1998</c:v>
                </c:pt>
                <c:pt idx="208">
                  <c:v>1999</c:v>
                </c:pt>
                <c:pt idx="209">
                  <c:v>2000</c:v>
                </c:pt>
                <c:pt idx="210">
                  <c:v>2001</c:v>
                </c:pt>
                <c:pt idx="211">
                  <c:v>2002</c:v>
                </c:pt>
                <c:pt idx="212">
                  <c:v>2003</c:v>
                </c:pt>
                <c:pt idx="213">
                  <c:v>2004</c:v>
                </c:pt>
                <c:pt idx="214">
                  <c:v>2005</c:v>
                </c:pt>
                <c:pt idx="215">
                  <c:v>2006</c:v>
                </c:pt>
                <c:pt idx="216">
                  <c:v>2007</c:v>
                </c:pt>
                <c:pt idx="217">
                  <c:v>2008</c:v>
                </c:pt>
                <c:pt idx="218">
                  <c:v>2009</c:v>
                </c:pt>
                <c:pt idx="219">
                  <c:v>2010</c:v>
                </c:pt>
                <c:pt idx="220">
                  <c:v>2011</c:v>
                </c:pt>
                <c:pt idx="221">
                  <c:v>2012</c:v>
                </c:pt>
                <c:pt idx="222">
                  <c:v>2013</c:v>
                </c:pt>
                <c:pt idx="223">
                  <c:v>2014</c:v>
                </c:pt>
                <c:pt idx="224">
                  <c:v>2015</c:v>
                </c:pt>
                <c:pt idx="225">
                  <c:v>2016</c:v>
                </c:pt>
                <c:pt idx="226">
                  <c:v>2017</c:v>
                </c:pt>
                <c:pt idx="227">
                  <c:v>2018</c:v>
                </c:pt>
                <c:pt idx="228">
                  <c:v>2019</c:v>
                </c:pt>
                <c:pt idx="229">
                  <c:v>2020</c:v>
                </c:pt>
                <c:pt idx="230">
                  <c:v>2021</c:v>
                </c:pt>
                <c:pt idx="231">
                  <c:v>2022</c:v>
                </c:pt>
                <c:pt idx="232">
                  <c:v>2023</c:v>
                </c:pt>
                <c:pt idx="233">
                  <c:v>2024</c:v>
                </c:pt>
                <c:pt idx="234">
                  <c:v>2025</c:v>
                </c:pt>
                <c:pt idx="235">
                  <c:v>2026</c:v>
                </c:pt>
                <c:pt idx="236">
                  <c:v>2027</c:v>
                </c:pt>
                <c:pt idx="237">
                  <c:v>2028</c:v>
                </c:pt>
                <c:pt idx="238">
                  <c:v>2029</c:v>
                </c:pt>
                <c:pt idx="239">
                  <c:v>2030</c:v>
                </c:pt>
                <c:pt idx="240">
                  <c:v>2031</c:v>
                </c:pt>
                <c:pt idx="241">
                  <c:v>2032</c:v>
                </c:pt>
                <c:pt idx="242">
                  <c:v>2033</c:v>
                </c:pt>
                <c:pt idx="243">
                  <c:v>2034</c:v>
                </c:pt>
                <c:pt idx="244">
                  <c:v>2035</c:v>
                </c:pt>
                <c:pt idx="245">
                  <c:v>2036</c:v>
                </c:pt>
                <c:pt idx="246">
                  <c:v>2037</c:v>
                </c:pt>
                <c:pt idx="247">
                  <c:v>2038</c:v>
                </c:pt>
                <c:pt idx="248">
                  <c:v>2039</c:v>
                </c:pt>
                <c:pt idx="249">
                  <c:v>2040</c:v>
                </c:pt>
                <c:pt idx="250">
                  <c:v>2041</c:v>
                </c:pt>
                <c:pt idx="251">
                  <c:v>2042</c:v>
                </c:pt>
                <c:pt idx="252">
                  <c:v>2043</c:v>
                </c:pt>
                <c:pt idx="253">
                  <c:v>2044</c:v>
                </c:pt>
                <c:pt idx="254">
                  <c:v>2045</c:v>
                </c:pt>
                <c:pt idx="255">
                  <c:v>2046</c:v>
                </c:pt>
                <c:pt idx="256">
                  <c:v>2047</c:v>
                </c:pt>
                <c:pt idx="257">
                  <c:v>2048</c:v>
                </c:pt>
                <c:pt idx="258">
                  <c:v>2049</c:v>
                </c:pt>
                <c:pt idx="259">
                  <c:v>2050</c:v>
                </c:pt>
                <c:pt idx="260">
                  <c:v>2051</c:v>
                </c:pt>
              </c:numCache>
            </c:numRef>
          </c:cat>
          <c:val>
            <c:numRef>
              <c:f>'debt to gdp historic'!$D$3:$D$263</c:f>
              <c:numCache>
                <c:formatCode>0.00%</c:formatCode>
                <c:ptCount val="261"/>
                <c:pt idx="0">
                  <c:v>0.29199999999999998</c:v>
                </c:pt>
                <c:pt idx="1">
                  <c:v>0.28000000000000003</c:v>
                </c:pt>
                <c:pt idx="2">
                  <c:v>0.24399999999999999</c:v>
                </c:pt>
                <c:pt idx="3">
                  <c:v>0.218</c:v>
                </c:pt>
                <c:pt idx="4">
                  <c:v>0.187</c:v>
                </c:pt>
                <c:pt idx="5">
                  <c:v>0.16399999999999998</c:v>
                </c:pt>
                <c:pt idx="6">
                  <c:v>0.16500000000000001</c:v>
                </c:pt>
                <c:pt idx="7">
                  <c:v>0.16</c:v>
                </c:pt>
                <c:pt idx="8">
                  <c:v>0.158</c:v>
                </c:pt>
                <c:pt idx="9">
                  <c:v>0.151</c:v>
                </c:pt>
                <c:pt idx="10">
                  <c:v>0.13300000000000001</c:v>
                </c:pt>
                <c:pt idx="11">
                  <c:v>0.13900000000000001</c:v>
                </c:pt>
                <c:pt idx="12">
                  <c:v>0.14099999999999999</c:v>
                </c:pt>
                <c:pt idx="13">
                  <c:v>0.13200000000000001</c:v>
                </c:pt>
                <c:pt idx="14">
                  <c:v>0.109</c:v>
                </c:pt>
                <c:pt idx="15">
                  <c:v>0.1</c:v>
                </c:pt>
                <c:pt idx="16">
                  <c:v>9.5000000000000001E-2</c:v>
                </c:pt>
                <c:pt idx="17">
                  <c:v>8.900000000000001E-2</c:v>
                </c:pt>
                <c:pt idx="18">
                  <c:v>7.400000000000001E-2</c:v>
                </c:pt>
                <c:pt idx="19">
                  <c:v>6.2E-2</c:v>
                </c:pt>
                <c:pt idx="20">
                  <c:v>5.7000000000000002E-2</c:v>
                </c:pt>
                <c:pt idx="21">
                  <c:v>6.8000000000000005E-2</c:v>
                </c:pt>
                <c:pt idx="22">
                  <c:v>8.199999999999999E-2</c:v>
                </c:pt>
                <c:pt idx="23">
                  <c:v>8.5000000000000006E-2</c:v>
                </c:pt>
                <c:pt idx="24">
                  <c:v>0.10199999999999999</c:v>
                </c:pt>
                <c:pt idx="25">
                  <c:v>9.6000000000000002E-2</c:v>
                </c:pt>
                <c:pt idx="26">
                  <c:v>7.8E-2</c:v>
                </c:pt>
                <c:pt idx="27">
                  <c:v>7.0000000000000007E-2</c:v>
                </c:pt>
                <c:pt idx="28">
                  <c:v>7.400000000000001E-2</c:v>
                </c:pt>
                <c:pt idx="29">
                  <c:v>8.3000000000000004E-2</c:v>
                </c:pt>
                <c:pt idx="30">
                  <c:v>9.0999999999999998E-2</c:v>
                </c:pt>
                <c:pt idx="31">
                  <c:v>8.1000000000000003E-2</c:v>
                </c:pt>
                <c:pt idx="32">
                  <c:v>8.3000000000000004E-2</c:v>
                </c:pt>
                <c:pt idx="33">
                  <c:v>7.5999999999999998E-2</c:v>
                </c:pt>
                <c:pt idx="34">
                  <c:v>6.5000000000000002E-2</c:v>
                </c:pt>
                <c:pt idx="35">
                  <c:v>6.3E-2</c:v>
                </c:pt>
                <c:pt idx="36">
                  <c:v>5.7000000000000002E-2</c:v>
                </c:pt>
                <c:pt idx="37">
                  <c:v>4.8000000000000001E-2</c:v>
                </c:pt>
                <c:pt idx="38">
                  <c:v>3.9E-2</c:v>
                </c:pt>
                <c:pt idx="39">
                  <c:v>3.2000000000000001E-2</c:v>
                </c:pt>
                <c:pt idx="40">
                  <c:v>1.8000000000000002E-2</c:v>
                </c:pt>
                <c:pt idx="41">
                  <c:v>5.0000000000000001E-3</c:v>
                </c:pt>
                <c:pt idx="42">
                  <c:v>3.0000000000000001E-3</c:v>
                </c:pt>
                <c:pt idx="43">
                  <c:v>0</c:v>
                </c:pt>
                <c:pt idx="44">
                  <c:v>0</c:v>
                </c:pt>
                <c:pt idx="45">
                  <c:v>0</c:v>
                </c:pt>
                <c:pt idx="46">
                  <c:v>2E-3</c:v>
                </c:pt>
                <c:pt idx="47">
                  <c:v>6.0000000000000001E-3</c:v>
                </c:pt>
                <c:pt idx="48">
                  <c:v>2E-3</c:v>
                </c:pt>
                <c:pt idx="49">
                  <c:v>3.0000000000000001E-3</c:v>
                </c:pt>
                <c:pt idx="50">
                  <c:v>8.0000000000000002E-3</c:v>
                </c:pt>
                <c:pt idx="51">
                  <c:v>1.2E-2</c:v>
                </c:pt>
                <c:pt idx="52">
                  <c:v>1.4999999999999999E-2</c:v>
                </c:pt>
                <c:pt idx="53">
                  <c:v>0.01</c:v>
                </c:pt>
                <c:pt idx="54">
                  <c:v>6.9999999999999993E-3</c:v>
                </c:pt>
                <c:pt idx="55">
                  <c:v>1.2E-2</c:v>
                </c:pt>
                <c:pt idx="56">
                  <c:v>1.7000000000000001E-2</c:v>
                </c:pt>
                <c:pt idx="57">
                  <c:v>2.2000000000000002E-2</c:v>
                </c:pt>
                <c:pt idx="58">
                  <c:v>2.5000000000000001E-2</c:v>
                </c:pt>
                <c:pt idx="59">
                  <c:v>2.3E-2</c:v>
                </c:pt>
                <c:pt idx="60">
                  <c:v>2.4E-2</c:v>
                </c:pt>
                <c:pt idx="61">
                  <c:v>0.02</c:v>
                </c:pt>
                <c:pt idx="62">
                  <c:v>1.3999999999999999E-2</c:v>
                </c:pt>
                <c:pt idx="63">
                  <c:v>1.1000000000000001E-2</c:v>
                </c:pt>
                <c:pt idx="64">
                  <c:v>9.0000000000000011E-3</c:v>
                </c:pt>
                <c:pt idx="65">
                  <c:v>6.9999999999999993E-3</c:v>
                </c:pt>
                <c:pt idx="66">
                  <c:v>9.0000000000000011E-3</c:v>
                </c:pt>
                <c:pt idx="67">
                  <c:v>1.2E-2</c:v>
                </c:pt>
                <c:pt idx="68">
                  <c:v>1.4999999999999999E-2</c:v>
                </c:pt>
                <c:pt idx="69">
                  <c:v>1.9E-2</c:v>
                </c:pt>
                <c:pt idx="70">
                  <c:v>7.2000000000000008E-2</c:v>
                </c:pt>
                <c:pt idx="71">
                  <c:v>0.16800000000000001</c:v>
                </c:pt>
                <c:pt idx="72">
                  <c:v>0.23800000000000002</c:v>
                </c:pt>
                <c:pt idx="73">
                  <c:v>0.25600000000000001</c:v>
                </c:pt>
                <c:pt idx="74">
                  <c:v>0.31</c:v>
                </c:pt>
                <c:pt idx="75">
                  <c:v>0.314</c:v>
                </c:pt>
                <c:pt idx="76">
                  <c:v>0.314</c:v>
                </c:pt>
                <c:pt idx="77">
                  <c:v>0.30499999999999999</c:v>
                </c:pt>
                <c:pt idx="78">
                  <c:v>0.3</c:v>
                </c:pt>
                <c:pt idx="79">
                  <c:v>0.27899999999999997</c:v>
                </c:pt>
                <c:pt idx="80">
                  <c:v>0.25700000000000001</c:v>
                </c:pt>
                <c:pt idx="81">
                  <c:v>0.24399999999999999</c:v>
                </c:pt>
                <c:pt idx="82">
                  <c:v>0.23199999999999998</c:v>
                </c:pt>
                <c:pt idx="83">
                  <c:v>0.24</c:v>
                </c:pt>
                <c:pt idx="84">
                  <c:v>0.23699999999999999</c:v>
                </c:pt>
                <c:pt idx="85">
                  <c:v>0.24100000000000002</c:v>
                </c:pt>
                <c:pt idx="86">
                  <c:v>0.23899999999999999</c:v>
                </c:pt>
                <c:pt idx="87">
                  <c:v>0.255</c:v>
                </c:pt>
                <c:pt idx="88">
                  <c:v>0.23</c:v>
                </c:pt>
                <c:pt idx="89">
                  <c:v>0.184</c:v>
                </c:pt>
                <c:pt idx="90">
                  <c:v>0.16800000000000001</c:v>
                </c:pt>
                <c:pt idx="91">
                  <c:v>0.14300000000000002</c:v>
                </c:pt>
                <c:pt idx="92">
                  <c:v>0.13500000000000001</c:v>
                </c:pt>
                <c:pt idx="93">
                  <c:v>0.13300000000000001</c:v>
                </c:pt>
                <c:pt idx="94">
                  <c:v>0.13200000000000001</c:v>
                </c:pt>
                <c:pt idx="95">
                  <c:v>0.124</c:v>
                </c:pt>
                <c:pt idx="96">
                  <c:v>0.11199999999999999</c:v>
                </c:pt>
                <c:pt idx="97">
                  <c:v>0.10199999999999999</c:v>
                </c:pt>
                <c:pt idx="98">
                  <c:v>8.5999999999999993E-2</c:v>
                </c:pt>
                <c:pt idx="99">
                  <c:v>7.8E-2</c:v>
                </c:pt>
                <c:pt idx="100">
                  <c:v>7.0000000000000007E-2</c:v>
                </c:pt>
                <c:pt idx="101">
                  <c:v>6.6000000000000003E-2</c:v>
                </c:pt>
                <c:pt idx="102">
                  <c:v>6.8000000000000005E-2</c:v>
                </c:pt>
                <c:pt idx="103">
                  <c:v>7.9000000000000001E-2</c:v>
                </c:pt>
                <c:pt idx="104">
                  <c:v>7.9000000000000001E-2</c:v>
                </c:pt>
                <c:pt idx="105">
                  <c:v>8.5000000000000006E-2</c:v>
                </c:pt>
                <c:pt idx="106">
                  <c:v>0.08</c:v>
                </c:pt>
                <c:pt idx="107">
                  <c:v>8.4000000000000005E-2</c:v>
                </c:pt>
                <c:pt idx="108">
                  <c:v>7.4999999999999997E-2</c:v>
                </c:pt>
                <c:pt idx="109">
                  <c:v>6.6000000000000003E-2</c:v>
                </c:pt>
                <c:pt idx="110">
                  <c:v>5.7000000000000002E-2</c:v>
                </c:pt>
                <c:pt idx="111">
                  <c:v>5.4000000000000006E-2</c:v>
                </c:pt>
                <c:pt idx="112">
                  <c:v>0.05</c:v>
                </c:pt>
                <c:pt idx="113">
                  <c:v>4.7E-2</c:v>
                </c:pt>
                <c:pt idx="114">
                  <c:v>4.2999999999999997E-2</c:v>
                </c:pt>
                <c:pt idx="115">
                  <c:v>0.04</c:v>
                </c:pt>
                <c:pt idx="116">
                  <c:v>0.04</c:v>
                </c:pt>
                <c:pt idx="117">
                  <c:v>4.2999999999999997E-2</c:v>
                </c:pt>
                <c:pt idx="118">
                  <c:v>3.7999999999999999E-2</c:v>
                </c:pt>
                <c:pt idx="119">
                  <c:v>3.7000000000000005E-2</c:v>
                </c:pt>
                <c:pt idx="120">
                  <c:v>3.6000000000000004E-2</c:v>
                </c:pt>
                <c:pt idx="121">
                  <c:v>3.4000000000000002E-2</c:v>
                </c:pt>
                <c:pt idx="122">
                  <c:v>3.2000000000000001E-2</c:v>
                </c:pt>
                <c:pt idx="123">
                  <c:v>3.5000000000000003E-2</c:v>
                </c:pt>
                <c:pt idx="124">
                  <c:v>3.3000000000000002E-2</c:v>
                </c:pt>
                <c:pt idx="125">
                  <c:v>2.7000000000000003E-2</c:v>
                </c:pt>
                <c:pt idx="126">
                  <c:v>0.13300000000000001</c:v>
                </c:pt>
                <c:pt idx="127">
                  <c:v>0.30199999999999999</c:v>
                </c:pt>
                <c:pt idx="128">
                  <c:v>0.33399999999999996</c:v>
                </c:pt>
                <c:pt idx="129">
                  <c:v>0.27300000000000002</c:v>
                </c:pt>
                <c:pt idx="130">
                  <c:v>0.316</c:v>
                </c:pt>
                <c:pt idx="131">
                  <c:v>0.311</c:v>
                </c:pt>
                <c:pt idx="132">
                  <c:v>0.252</c:v>
                </c:pt>
                <c:pt idx="133">
                  <c:v>0.23499999999999999</c:v>
                </c:pt>
                <c:pt idx="134">
                  <c:v>0.21600000000000003</c:v>
                </c:pt>
                <c:pt idx="135">
                  <c:v>0.19</c:v>
                </c:pt>
                <c:pt idx="136">
                  <c:v>0.18</c:v>
                </c:pt>
                <c:pt idx="137">
                  <c:v>0.17</c:v>
                </c:pt>
                <c:pt idx="138">
                  <c:v>0.14899999999999999</c:v>
                </c:pt>
                <c:pt idx="139">
                  <c:v>0.16500000000000001</c:v>
                </c:pt>
                <c:pt idx="140">
                  <c:v>0.223</c:v>
                </c:pt>
                <c:pt idx="141">
                  <c:v>0.34499999999999997</c:v>
                </c:pt>
                <c:pt idx="142">
                  <c:v>0.39100000000000001</c:v>
                </c:pt>
                <c:pt idx="143">
                  <c:v>0.44</c:v>
                </c:pt>
                <c:pt idx="144">
                  <c:v>0.42899999999999999</c:v>
                </c:pt>
                <c:pt idx="145">
                  <c:v>0.43</c:v>
                </c:pt>
                <c:pt idx="146">
                  <c:v>0.40100000000000002</c:v>
                </c:pt>
                <c:pt idx="147">
                  <c:v>0.42799999999999999</c:v>
                </c:pt>
                <c:pt idx="148">
                  <c:v>0.43</c:v>
                </c:pt>
                <c:pt idx="149">
                  <c:v>0.42700000000000005</c:v>
                </c:pt>
                <c:pt idx="150">
                  <c:v>0.433</c:v>
                </c:pt>
                <c:pt idx="151">
                  <c:v>0.62</c:v>
                </c:pt>
                <c:pt idx="152">
                  <c:v>0.77099999999999991</c:v>
                </c:pt>
                <c:pt idx="153">
                  <c:v>0.95700000000000007</c:v>
                </c:pt>
                <c:pt idx="154">
                  <c:v>1.127</c:v>
                </c:pt>
                <c:pt idx="155">
                  <c:v>1.026</c:v>
                </c:pt>
                <c:pt idx="156">
                  <c:v>0.90400000000000003</c:v>
                </c:pt>
                <c:pt idx="157">
                  <c:v>0.79900000000000004</c:v>
                </c:pt>
                <c:pt idx="158">
                  <c:v>0.81400000000000006</c:v>
                </c:pt>
                <c:pt idx="159">
                  <c:v>0.73699999999999999</c:v>
                </c:pt>
                <c:pt idx="160">
                  <c:v>0.63700000000000001</c:v>
                </c:pt>
                <c:pt idx="161">
                  <c:v>0.61799999999999999</c:v>
                </c:pt>
                <c:pt idx="162">
                  <c:v>0.60199999999999998</c:v>
                </c:pt>
                <c:pt idx="163">
                  <c:v>0.60699999999999998</c:v>
                </c:pt>
                <c:pt idx="164">
                  <c:v>0.55500000000000005</c:v>
                </c:pt>
                <c:pt idx="165">
                  <c:v>0.51200000000000001</c:v>
                </c:pt>
                <c:pt idx="166">
                  <c:v>0.48100000000000004</c:v>
                </c:pt>
                <c:pt idx="167">
                  <c:v>0.495</c:v>
                </c:pt>
                <c:pt idx="168">
                  <c:v>0.47</c:v>
                </c:pt>
                <c:pt idx="169">
                  <c:v>0.44799999999999995</c:v>
                </c:pt>
                <c:pt idx="170">
                  <c:v>0.44600000000000001</c:v>
                </c:pt>
                <c:pt idx="171">
                  <c:v>0.42346011012933799</c:v>
                </c:pt>
                <c:pt idx="172">
                  <c:v>0.41083468133290196</c:v>
                </c:pt>
                <c:pt idx="173">
                  <c:v>0.38816533172132384</c:v>
                </c:pt>
                <c:pt idx="174">
                  <c:v>0.36764247700278435</c:v>
                </c:pt>
                <c:pt idx="175">
                  <c:v>0.3378891059931452</c:v>
                </c:pt>
                <c:pt idx="176">
                  <c:v>0.31873046232927882</c:v>
                </c:pt>
                <c:pt idx="177">
                  <c:v>0.32258585633512521</c:v>
                </c:pt>
                <c:pt idx="178">
                  <c:v>0.28370406263548498</c:v>
                </c:pt>
                <c:pt idx="179">
                  <c:v>0.27056918336637448</c:v>
                </c:pt>
                <c:pt idx="180">
                  <c:v>0.27140477363306614</c:v>
                </c:pt>
                <c:pt idx="181">
                  <c:v>0.26505817060637205</c:v>
                </c:pt>
                <c:pt idx="182">
                  <c:v>0.25201722449130465</c:v>
                </c:pt>
                <c:pt idx="183">
                  <c:v>0.23178271571635703</c:v>
                </c:pt>
                <c:pt idx="184">
                  <c:v>0.24562440686404158</c:v>
                </c:pt>
                <c:pt idx="185">
                  <c:v>0.26728850568277251</c:v>
                </c:pt>
                <c:pt idx="186">
                  <c:v>0.27125288676472403</c:v>
                </c:pt>
                <c:pt idx="187">
                  <c:v>0.26705051793529661</c:v>
                </c:pt>
                <c:pt idx="188">
                  <c:v>0.24957602096995804</c:v>
                </c:pt>
                <c:pt idx="189">
                  <c:v>0.25499588094129444</c:v>
                </c:pt>
                <c:pt idx="190">
                  <c:v>0.2519480726727254</c:v>
                </c:pt>
                <c:pt idx="191">
                  <c:v>0.27904537703532678</c:v>
                </c:pt>
                <c:pt idx="192">
                  <c:v>0.32162556561085975</c:v>
                </c:pt>
                <c:pt idx="193">
                  <c:v>0.33094886906759002</c:v>
                </c:pt>
                <c:pt idx="194">
                  <c:v>0.3533917528794584</c:v>
                </c:pt>
                <c:pt idx="195">
                  <c:v>0.38456183374758357</c:v>
                </c:pt>
                <c:pt idx="196">
                  <c:v>0.3963699097039422</c:v>
                </c:pt>
                <c:pt idx="197">
                  <c:v>0.39925971334325827</c:v>
                </c:pt>
                <c:pt idx="198">
                  <c:v>0.3943913910354791</c:v>
                </c:pt>
                <c:pt idx="199">
                  <c:v>0.40882525958889593</c:v>
                </c:pt>
                <c:pt idx="200">
                  <c:v>0.44131327263700776</c:v>
                </c:pt>
                <c:pt idx="201">
                  <c:v>0.4675218390804598</c:v>
                </c:pt>
                <c:pt idx="202">
                  <c:v>0.47944504507163865</c:v>
                </c:pt>
                <c:pt idx="203">
                  <c:v>0.47835261988198163</c:v>
                </c:pt>
                <c:pt idx="204">
                  <c:v>0.47674277570374685</c:v>
                </c:pt>
                <c:pt idx="205">
                  <c:v>0.4696164475732032</c:v>
                </c:pt>
                <c:pt idx="206">
                  <c:v>0.44637709626938749</c:v>
                </c:pt>
                <c:pt idx="207">
                  <c:v>0.41665908989116324</c:v>
                </c:pt>
                <c:pt idx="208">
                  <c:v>0.38318692737371229</c:v>
                </c:pt>
                <c:pt idx="209">
                  <c:v>0.33702207572066084</c:v>
                </c:pt>
                <c:pt idx="210">
                  <c:v>0.31535790623664084</c:v>
                </c:pt>
                <c:pt idx="211">
                  <c:v>0.32679909356495734</c:v>
                </c:pt>
                <c:pt idx="212">
                  <c:v>0.34681959978021593</c:v>
                </c:pt>
                <c:pt idx="213">
                  <c:v>0.35720442894028909</c:v>
                </c:pt>
                <c:pt idx="214">
                  <c:v>0.35781193144851825</c:v>
                </c:pt>
                <c:pt idx="215">
                  <c:v>0.35407238765615401</c:v>
                </c:pt>
                <c:pt idx="216">
                  <c:v>0.35233359923867102</c:v>
                </c:pt>
                <c:pt idx="217">
                  <c:v>0.39360524169412259</c:v>
                </c:pt>
                <c:pt idx="218">
                  <c:v>0.52278350586898381</c:v>
                </c:pt>
                <c:pt idx="219">
                  <c:v>0.60778847417421156</c:v>
                </c:pt>
                <c:pt idx="220">
                  <c:v>0.65751757291685264</c:v>
                </c:pt>
                <c:pt idx="221">
                  <c:v>0.70259185560942794</c:v>
                </c:pt>
                <c:pt idx="222">
                  <c:v>0.72168606235630139</c:v>
                </c:pt>
                <c:pt idx="223">
                  <c:v>0.73720652473309933</c:v>
                </c:pt>
                <c:pt idx="224">
                  <c:v>0.72443596969525414</c:v>
                </c:pt>
                <c:pt idx="225">
                  <c:v>0.76245241945682962</c:v>
                </c:pt>
                <c:pt idx="226">
                  <c:v>0.7592133201322695</c:v>
                </c:pt>
                <c:pt idx="227">
                  <c:v>0.77321637398190368</c:v>
                </c:pt>
                <c:pt idx="228">
                  <c:v>0.79159747171224826</c:v>
                </c:pt>
                <c:pt idx="229">
                  <c:v>1.0009212501592284</c:v>
                </c:pt>
                <c:pt idx="230">
                  <c:v>1.0272627561269585</c:v>
                </c:pt>
                <c:pt idx="231">
                  <c:v>1.0036072816675574</c:v>
                </c:pt>
                <c:pt idx="232">
                  <c:v>0.99357775192680253</c:v>
                </c:pt>
                <c:pt idx="233">
                  <c:v>0.99331617943989914</c:v>
                </c:pt>
                <c:pt idx="234">
                  <c:v>0.99877992673138882</c:v>
                </c:pt>
                <c:pt idx="235">
                  <c:v>1.0044760400935575</c:v>
                </c:pt>
                <c:pt idx="236">
                  <c:v>1.0068197618561556</c:v>
                </c:pt>
                <c:pt idx="237">
                  <c:v>1.0223413362855431</c:v>
                </c:pt>
                <c:pt idx="238">
                  <c:v>1.0310394853536704</c:v>
                </c:pt>
                <c:pt idx="239">
                  <c:v>1.0506522237378506</c:v>
                </c:pt>
                <c:pt idx="240">
                  <c:v>1.0683012117937303</c:v>
                </c:pt>
                <c:pt idx="241">
                  <c:v>1.0880920021344456</c:v>
                </c:pt>
                <c:pt idx="242">
                  <c:v>1.1107420765739575</c:v>
                </c:pt>
                <c:pt idx="243">
                  <c:v>1.1373788808535259</c:v>
                </c:pt>
                <c:pt idx="244">
                  <c:v>1.1669792991021937</c:v>
                </c:pt>
                <c:pt idx="245">
                  <c:v>1.1971199367944474</c:v>
                </c:pt>
                <c:pt idx="246">
                  <c:v>1.2291754599712974</c:v>
                </c:pt>
                <c:pt idx="247">
                  <c:v>1.2645255109981923</c:v>
                </c:pt>
                <c:pt idx="248">
                  <c:v>1.3024911681381499</c:v>
                </c:pt>
                <c:pt idx="249">
                  <c:v>1.3427267093714315</c:v>
                </c:pt>
                <c:pt idx="250">
                  <c:v>1.3839635591749113</c:v>
                </c:pt>
                <c:pt idx="251">
                  <c:v>1.4272914921715156</c:v>
                </c:pt>
                <c:pt idx="252">
                  <c:v>1.4726846732813832</c:v>
                </c:pt>
                <c:pt idx="253">
                  <c:v>1.520501031713748</c:v>
                </c:pt>
                <c:pt idx="254">
                  <c:v>1.5704446026744869</c:v>
                </c:pt>
                <c:pt idx="255">
                  <c:v>1.6209930510992197</c:v>
                </c:pt>
                <c:pt idx="256">
                  <c:v>1.6741423644533231</c:v>
                </c:pt>
                <c:pt idx="257">
                  <c:v>1.7298299780335742</c:v>
                </c:pt>
                <c:pt idx="258">
                  <c:v>1.7879517364098843</c:v>
                </c:pt>
                <c:pt idx="259">
                  <c:v>1.847115729235002</c:v>
                </c:pt>
                <c:pt idx="260">
                  <c:v>1.907459256246135</c:v>
                </c:pt>
              </c:numCache>
            </c:numRef>
          </c:val>
          <c:smooth val="0"/>
          <c:extLst>
            <c:ext xmlns:c16="http://schemas.microsoft.com/office/drawing/2014/chart" uri="{C3380CC4-5D6E-409C-BE32-E72D297353CC}">
              <c16:uniqueId val="{00000002-0BBE-4FF4-8F99-0A1665F8F260}"/>
            </c:ext>
          </c:extLst>
        </c:ser>
        <c:dLbls>
          <c:showLegendKey val="0"/>
          <c:showVal val="0"/>
          <c:showCatName val="0"/>
          <c:showSerName val="0"/>
          <c:showPercent val="0"/>
          <c:showBubbleSize val="0"/>
        </c:dLbls>
        <c:marker val="1"/>
        <c:smooth val="0"/>
        <c:axId val="2038906112"/>
        <c:axId val="2038907360"/>
      </c:lineChart>
      <c:dateAx>
        <c:axId val="2038906112"/>
        <c:scaling>
          <c:orientation val="minMax"/>
          <c:min val="1800"/>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38907360"/>
        <c:crosses val="autoZero"/>
        <c:auto val="0"/>
        <c:lblOffset val="100"/>
        <c:baseTimeUnit val="days"/>
        <c:majorUnit val="20"/>
        <c:majorTimeUnit val="days"/>
        <c:minorUnit val="1"/>
        <c:minorTimeUnit val="days"/>
      </c:dateAx>
      <c:valAx>
        <c:axId val="2038907360"/>
        <c:scaling>
          <c:orientation val="minMax"/>
          <c:max val="2.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38906112"/>
        <c:crosses val="autoZero"/>
        <c:crossBetween val="midCat"/>
        <c:majorUnit val="0.30000000000000004"/>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'rev vs outlay'!$B$1</c:f>
              <c:strCache>
                <c:ptCount val="1"/>
                <c:pt idx="0">
                  <c:v>Revenue</c:v>
                </c:pt>
              </c:strCache>
            </c:strRef>
          </c:tx>
          <c:spPr>
            <a:ln w="38100" cap="rnd">
              <a:solidFill>
                <a:srgbClr val="F36107"/>
              </a:solidFill>
              <a:round/>
            </a:ln>
            <a:effectLst/>
          </c:spPr>
          <c:marker>
            <c:symbol val="none"/>
          </c:marker>
          <c:cat>
            <c:numRef>
              <c:f>'rev vs outlay'!$A$3:$A$53</c:f>
              <c:numCache>
                <c:formatCode>m/d/yyyy</c:formatCode>
                <c:ptCount val="51"/>
                <c:pt idx="0">
                  <c:v>29859</c:v>
                </c:pt>
                <c:pt idx="1">
                  <c:v>30224</c:v>
                </c:pt>
                <c:pt idx="2">
                  <c:v>30589</c:v>
                </c:pt>
                <c:pt idx="3">
                  <c:v>30955</c:v>
                </c:pt>
                <c:pt idx="4">
                  <c:v>31320</c:v>
                </c:pt>
                <c:pt idx="5">
                  <c:v>31685</c:v>
                </c:pt>
                <c:pt idx="6">
                  <c:v>32050</c:v>
                </c:pt>
                <c:pt idx="7">
                  <c:v>32416</c:v>
                </c:pt>
                <c:pt idx="8">
                  <c:v>32781</c:v>
                </c:pt>
                <c:pt idx="9">
                  <c:v>33146</c:v>
                </c:pt>
                <c:pt idx="10">
                  <c:v>33511</c:v>
                </c:pt>
                <c:pt idx="11">
                  <c:v>33877</c:v>
                </c:pt>
                <c:pt idx="12">
                  <c:v>34242</c:v>
                </c:pt>
                <c:pt idx="13">
                  <c:v>34607</c:v>
                </c:pt>
                <c:pt idx="14">
                  <c:v>34972</c:v>
                </c:pt>
                <c:pt idx="15">
                  <c:v>35338</c:v>
                </c:pt>
                <c:pt idx="16">
                  <c:v>35703</c:v>
                </c:pt>
                <c:pt idx="17">
                  <c:v>36068</c:v>
                </c:pt>
                <c:pt idx="18">
                  <c:v>36433</c:v>
                </c:pt>
                <c:pt idx="19">
                  <c:v>36799</c:v>
                </c:pt>
                <c:pt idx="20">
                  <c:v>37164</c:v>
                </c:pt>
                <c:pt idx="21">
                  <c:v>37529</c:v>
                </c:pt>
                <c:pt idx="22">
                  <c:v>37894</c:v>
                </c:pt>
                <c:pt idx="23">
                  <c:v>38260</c:v>
                </c:pt>
                <c:pt idx="24">
                  <c:v>38625</c:v>
                </c:pt>
                <c:pt idx="25">
                  <c:v>38990</c:v>
                </c:pt>
                <c:pt idx="26">
                  <c:v>39355</c:v>
                </c:pt>
                <c:pt idx="27">
                  <c:v>39721</c:v>
                </c:pt>
                <c:pt idx="28">
                  <c:v>40086</c:v>
                </c:pt>
                <c:pt idx="29">
                  <c:v>40451</c:v>
                </c:pt>
                <c:pt idx="30">
                  <c:v>40816</c:v>
                </c:pt>
                <c:pt idx="31">
                  <c:v>41182</c:v>
                </c:pt>
                <c:pt idx="32">
                  <c:v>41547</c:v>
                </c:pt>
                <c:pt idx="33">
                  <c:v>41912</c:v>
                </c:pt>
                <c:pt idx="34">
                  <c:v>42277</c:v>
                </c:pt>
                <c:pt idx="35">
                  <c:v>42643</c:v>
                </c:pt>
                <c:pt idx="36">
                  <c:v>43008</c:v>
                </c:pt>
                <c:pt idx="37">
                  <c:v>43373</c:v>
                </c:pt>
                <c:pt idx="38">
                  <c:v>43738</c:v>
                </c:pt>
                <c:pt idx="39">
                  <c:v>44104</c:v>
                </c:pt>
                <c:pt idx="40">
                  <c:v>44469</c:v>
                </c:pt>
                <c:pt idx="41">
                  <c:v>44834</c:v>
                </c:pt>
                <c:pt idx="42">
                  <c:v>45199</c:v>
                </c:pt>
                <c:pt idx="43">
                  <c:v>45565</c:v>
                </c:pt>
                <c:pt idx="44">
                  <c:v>45930</c:v>
                </c:pt>
                <c:pt idx="45">
                  <c:v>46295</c:v>
                </c:pt>
                <c:pt idx="46">
                  <c:v>46660</c:v>
                </c:pt>
                <c:pt idx="47">
                  <c:v>47026</c:v>
                </c:pt>
                <c:pt idx="48">
                  <c:v>47391</c:v>
                </c:pt>
                <c:pt idx="49">
                  <c:v>47756</c:v>
                </c:pt>
                <c:pt idx="50">
                  <c:v>48121</c:v>
                </c:pt>
              </c:numCache>
            </c:numRef>
          </c:cat>
          <c:val>
            <c:numRef>
              <c:f>'rev vs outlay'!$B$3:$B$53</c:f>
              <c:numCache>
                <c:formatCode>0.00%</c:formatCode>
                <c:ptCount val="51"/>
                <c:pt idx="0">
                  <c:v>0.19126363411500932</c:v>
                </c:pt>
                <c:pt idx="1">
                  <c:v>0.18644755308071889</c:v>
                </c:pt>
                <c:pt idx="2">
                  <c:v>0.16984219457013575</c:v>
                </c:pt>
                <c:pt idx="3">
                  <c:v>0.16875372704425606</c:v>
                </c:pt>
                <c:pt idx="4">
                  <c:v>0.17210210720670555</c:v>
                </c:pt>
                <c:pt idx="5">
                  <c:v>0.16993206296603147</c:v>
                </c:pt>
                <c:pt idx="6">
                  <c:v>0.17918408440216879</c:v>
                </c:pt>
                <c:pt idx="7">
                  <c:v>0.17694446877037298</c:v>
                </c:pt>
                <c:pt idx="8">
                  <c:v>0.17842700067960771</c:v>
                </c:pt>
                <c:pt idx="9">
                  <c:v>0.17494520025429117</c:v>
                </c:pt>
                <c:pt idx="10">
                  <c:v>0.17314257345308481</c:v>
                </c:pt>
                <c:pt idx="11">
                  <c:v>0.17006943308007014</c:v>
                </c:pt>
                <c:pt idx="12">
                  <c:v>0.17037322932848242</c:v>
                </c:pt>
                <c:pt idx="13">
                  <c:v>0.17536467949030562</c:v>
                </c:pt>
                <c:pt idx="14">
                  <c:v>0.17879814957492468</c:v>
                </c:pt>
                <c:pt idx="15">
                  <c:v>0.1827435050133154</c:v>
                </c:pt>
                <c:pt idx="16">
                  <c:v>0.18686869344251142</c:v>
                </c:pt>
                <c:pt idx="17">
                  <c:v>0.19278541675997674</c:v>
                </c:pt>
                <c:pt idx="18">
                  <c:v>0.19278241651590033</c:v>
                </c:pt>
                <c:pt idx="19">
                  <c:v>0.20016812536755801</c:v>
                </c:pt>
                <c:pt idx="20">
                  <c:v>0.18914947988410205</c:v>
                </c:pt>
                <c:pt idx="21">
                  <c:v>0.17105370766085298</c:v>
                </c:pt>
                <c:pt idx="22">
                  <c:v>0.15795334904907923</c:v>
                </c:pt>
                <c:pt idx="23">
                  <c:v>0.15634458585749389</c:v>
                </c:pt>
                <c:pt idx="24">
                  <c:v>0.16780316577256771</c:v>
                </c:pt>
                <c:pt idx="25">
                  <c:v>0.17647769620647621</c:v>
                </c:pt>
                <c:pt idx="26">
                  <c:v>0.17969497858762282</c:v>
                </c:pt>
                <c:pt idx="27">
                  <c:v>0.17119550711932349</c:v>
                </c:pt>
                <c:pt idx="28">
                  <c:v>0.1458576892695298</c:v>
                </c:pt>
                <c:pt idx="29">
                  <c:v>0.14574620000876079</c:v>
                </c:pt>
                <c:pt idx="30">
                  <c:v>0.1495400285970718</c:v>
                </c:pt>
                <c:pt idx="31">
                  <c:v>0.15258603240442312</c:v>
                </c:pt>
                <c:pt idx="32">
                  <c:v>0.16713705166445583</c:v>
                </c:pt>
                <c:pt idx="33">
                  <c:v>0.17429424752279632</c:v>
                </c:pt>
                <c:pt idx="34">
                  <c:v>0.17949168994384479</c:v>
                </c:pt>
                <c:pt idx="35">
                  <c:v>0.17587054970898708</c:v>
                </c:pt>
                <c:pt idx="36">
                  <c:v>0.17167512440708457</c:v>
                </c:pt>
                <c:pt idx="37">
                  <c:v>0.16347996209908242</c:v>
                </c:pt>
                <c:pt idx="38">
                  <c:v>0.16315611917724637</c:v>
                </c:pt>
                <c:pt idx="39">
                  <c:v>0.16285713265292762</c:v>
                </c:pt>
                <c:pt idx="40">
                  <c:v>0.1715002901656176</c:v>
                </c:pt>
              </c:numCache>
            </c:numRef>
          </c:val>
          <c:smooth val="0"/>
          <c:extLst>
            <c:ext xmlns:c16="http://schemas.microsoft.com/office/drawing/2014/chart" uri="{C3380CC4-5D6E-409C-BE32-E72D297353CC}">
              <c16:uniqueId val="{00000000-98C2-4115-AFE2-6C36DEC2F844}"/>
            </c:ext>
          </c:extLst>
        </c:ser>
        <c:ser>
          <c:idx val="1"/>
          <c:order val="1"/>
          <c:tx>
            <c:strRef>
              <c:f>'rev vs outlay'!$C$1</c:f>
              <c:strCache>
                <c:ptCount val="1"/>
                <c:pt idx="0">
                  <c:v>Outlay</c:v>
                </c:pt>
              </c:strCache>
            </c:strRef>
          </c:tx>
          <c:spPr>
            <a:ln w="38100" cap="rnd">
              <a:solidFill>
                <a:srgbClr val="003470"/>
              </a:solidFill>
              <a:round/>
            </a:ln>
            <a:effectLst/>
          </c:spPr>
          <c:marker>
            <c:symbol val="none"/>
          </c:marker>
          <c:cat>
            <c:numRef>
              <c:f>'rev vs outlay'!$A$3:$A$53</c:f>
              <c:numCache>
                <c:formatCode>m/d/yyyy</c:formatCode>
                <c:ptCount val="51"/>
                <c:pt idx="0">
                  <c:v>29859</c:v>
                </c:pt>
                <c:pt idx="1">
                  <c:v>30224</c:v>
                </c:pt>
                <c:pt idx="2">
                  <c:v>30589</c:v>
                </c:pt>
                <c:pt idx="3">
                  <c:v>30955</c:v>
                </c:pt>
                <c:pt idx="4">
                  <c:v>31320</c:v>
                </c:pt>
                <c:pt idx="5">
                  <c:v>31685</c:v>
                </c:pt>
                <c:pt idx="6">
                  <c:v>32050</c:v>
                </c:pt>
                <c:pt idx="7">
                  <c:v>32416</c:v>
                </c:pt>
                <c:pt idx="8">
                  <c:v>32781</c:v>
                </c:pt>
                <c:pt idx="9">
                  <c:v>33146</c:v>
                </c:pt>
                <c:pt idx="10">
                  <c:v>33511</c:v>
                </c:pt>
                <c:pt idx="11">
                  <c:v>33877</c:v>
                </c:pt>
                <c:pt idx="12">
                  <c:v>34242</c:v>
                </c:pt>
                <c:pt idx="13">
                  <c:v>34607</c:v>
                </c:pt>
                <c:pt idx="14">
                  <c:v>34972</c:v>
                </c:pt>
                <c:pt idx="15">
                  <c:v>35338</c:v>
                </c:pt>
                <c:pt idx="16">
                  <c:v>35703</c:v>
                </c:pt>
                <c:pt idx="17">
                  <c:v>36068</c:v>
                </c:pt>
                <c:pt idx="18">
                  <c:v>36433</c:v>
                </c:pt>
                <c:pt idx="19">
                  <c:v>36799</c:v>
                </c:pt>
                <c:pt idx="20">
                  <c:v>37164</c:v>
                </c:pt>
                <c:pt idx="21">
                  <c:v>37529</c:v>
                </c:pt>
                <c:pt idx="22">
                  <c:v>37894</c:v>
                </c:pt>
                <c:pt idx="23">
                  <c:v>38260</c:v>
                </c:pt>
                <c:pt idx="24">
                  <c:v>38625</c:v>
                </c:pt>
                <c:pt idx="25">
                  <c:v>38990</c:v>
                </c:pt>
                <c:pt idx="26">
                  <c:v>39355</c:v>
                </c:pt>
                <c:pt idx="27">
                  <c:v>39721</c:v>
                </c:pt>
                <c:pt idx="28">
                  <c:v>40086</c:v>
                </c:pt>
                <c:pt idx="29">
                  <c:v>40451</c:v>
                </c:pt>
                <c:pt idx="30">
                  <c:v>40816</c:v>
                </c:pt>
                <c:pt idx="31">
                  <c:v>41182</c:v>
                </c:pt>
                <c:pt idx="32">
                  <c:v>41547</c:v>
                </c:pt>
                <c:pt idx="33">
                  <c:v>41912</c:v>
                </c:pt>
                <c:pt idx="34">
                  <c:v>42277</c:v>
                </c:pt>
                <c:pt idx="35">
                  <c:v>42643</c:v>
                </c:pt>
                <c:pt idx="36">
                  <c:v>43008</c:v>
                </c:pt>
                <c:pt idx="37">
                  <c:v>43373</c:v>
                </c:pt>
                <c:pt idx="38">
                  <c:v>43738</c:v>
                </c:pt>
                <c:pt idx="39">
                  <c:v>44104</c:v>
                </c:pt>
                <c:pt idx="40">
                  <c:v>44469</c:v>
                </c:pt>
                <c:pt idx="41">
                  <c:v>44834</c:v>
                </c:pt>
                <c:pt idx="42">
                  <c:v>45199</c:v>
                </c:pt>
                <c:pt idx="43">
                  <c:v>45565</c:v>
                </c:pt>
                <c:pt idx="44">
                  <c:v>45930</c:v>
                </c:pt>
                <c:pt idx="45">
                  <c:v>46295</c:v>
                </c:pt>
                <c:pt idx="46">
                  <c:v>46660</c:v>
                </c:pt>
                <c:pt idx="47">
                  <c:v>47026</c:v>
                </c:pt>
                <c:pt idx="48">
                  <c:v>47391</c:v>
                </c:pt>
                <c:pt idx="49">
                  <c:v>47756</c:v>
                </c:pt>
                <c:pt idx="50">
                  <c:v>48121</c:v>
                </c:pt>
              </c:numCache>
            </c:numRef>
          </c:cat>
          <c:val>
            <c:numRef>
              <c:f>'rev vs outlay'!$C$3:$C$53</c:f>
              <c:numCache>
                <c:formatCode>0.00%</c:formatCode>
                <c:ptCount val="51"/>
                <c:pt idx="0">
                  <c:v>0.21646737786146858</c:v>
                </c:pt>
                <c:pt idx="1">
                  <c:v>0.2250722078862783</c:v>
                </c:pt>
                <c:pt idx="2">
                  <c:v>0.22860972850678735</c:v>
                </c:pt>
                <c:pt idx="3">
                  <c:v>0.21569188501395858</c:v>
                </c:pt>
                <c:pt idx="4">
                  <c:v>0.22187954632044782</c:v>
                </c:pt>
                <c:pt idx="5">
                  <c:v>0.21880850593758633</c:v>
                </c:pt>
                <c:pt idx="6">
                  <c:v>0.21058949377575956</c:v>
                </c:pt>
                <c:pt idx="7">
                  <c:v>0.20714326025824403</c:v>
                </c:pt>
                <c:pt idx="8">
                  <c:v>0.20590637616062143</c:v>
                </c:pt>
                <c:pt idx="9">
                  <c:v>0.21241669845306207</c:v>
                </c:pt>
                <c:pt idx="10">
                  <c:v>0.217329389029529</c:v>
                </c:pt>
                <c:pt idx="11">
                  <c:v>0.21531720241574129</c:v>
                </c:pt>
                <c:pt idx="12">
                  <c:v>0.20801747517646754</c:v>
                </c:pt>
                <c:pt idx="13">
                  <c:v>0.20367598598270828</c:v>
                </c:pt>
                <c:pt idx="14">
                  <c:v>0.20048370296643375</c:v>
                </c:pt>
                <c:pt idx="15">
                  <c:v>0.19625458649973432</c:v>
                </c:pt>
                <c:pt idx="16">
                  <c:v>0.18945820181575609</c:v>
                </c:pt>
                <c:pt idx="17">
                  <c:v>0.18502911273346176</c:v>
                </c:pt>
                <c:pt idx="18">
                  <c:v>0.17953150796204381</c:v>
                </c:pt>
                <c:pt idx="19">
                  <c:v>0.17681826942559636</c:v>
                </c:pt>
                <c:pt idx="20">
                  <c:v>0.17696727307272117</c:v>
                </c:pt>
                <c:pt idx="21">
                  <c:v>0.1856155589298159</c:v>
                </c:pt>
                <c:pt idx="22">
                  <c:v>0.19141592371364258</c:v>
                </c:pt>
                <c:pt idx="23">
                  <c:v>0.19066571313339623</c:v>
                </c:pt>
                <c:pt idx="24">
                  <c:v>0.19260776911599131</c:v>
                </c:pt>
                <c:pt idx="25">
                  <c:v>0.19467495211123029</c:v>
                </c:pt>
                <c:pt idx="26">
                  <c:v>0.19094004534385761</c:v>
                </c:pt>
                <c:pt idx="27">
                  <c:v>0.2022979212626731</c:v>
                </c:pt>
                <c:pt idx="28">
                  <c:v>0.24374485511162852</c:v>
                </c:pt>
                <c:pt idx="29">
                  <c:v>0.23297485991165087</c:v>
                </c:pt>
                <c:pt idx="30">
                  <c:v>0.23390944044197245</c:v>
                </c:pt>
                <c:pt idx="31">
                  <c:v>0.21963528675392133</c:v>
                </c:pt>
                <c:pt idx="32">
                  <c:v>0.20807804249334866</c:v>
                </c:pt>
                <c:pt idx="33">
                  <c:v>0.20225945779127605</c:v>
                </c:pt>
                <c:pt idx="34">
                  <c:v>0.20390117681496403</c:v>
                </c:pt>
                <c:pt idx="35">
                  <c:v>0.20733444016005037</c:v>
                </c:pt>
                <c:pt idx="36">
                  <c:v>0.20612451709343635</c:v>
                </c:pt>
                <c:pt idx="37">
                  <c:v>0.20173126678416603</c:v>
                </c:pt>
                <c:pt idx="38">
                  <c:v>0.20952635831858973</c:v>
                </c:pt>
                <c:pt idx="39">
                  <c:v>0.31199799044987497</c:v>
                </c:pt>
                <c:pt idx="40">
                  <c:v>0.30556184991741442</c:v>
                </c:pt>
              </c:numCache>
            </c:numRef>
          </c:val>
          <c:smooth val="0"/>
          <c:extLst>
            <c:ext xmlns:c16="http://schemas.microsoft.com/office/drawing/2014/chart" uri="{C3380CC4-5D6E-409C-BE32-E72D297353CC}">
              <c16:uniqueId val="{00000001-98C2-4115-AFE2-6C36DEC2F844}"/>
            </c:ext>
          </c:extLst>
        </c:ser>
        <c:ser>
          <c:idx val="2"/>
          <c:order val="2"/>
          <c:tx>
            <c:strRef>
              <c:f>'rev vs outlay'!$D$1</c:f>
              <c:strCache>
                <c:ptCount val="1"/>
                <c:pt idx="0">
                  <c:v>Projected Revenue</c:v>
                </c:pt>
              </c:strCache>
            </c:strRef>
          </c:tx>
          <c:spPr>
            <a:ln w="38100" cap="rnd">
              <a:solidFill>
                <a:srgbClr val="F36107"/>
              </a:solidFill>
              <a:prstDash val="sysDash"/>
              <a:round/>
            </a:ln>
            <a:effectLst/>
          </c:spPr>
          <c:marker>
            <c:symbol val="none"/>
          </c:marker>
          <c:cat>
            <c:numRef>
              <c:f>'rev vs outlay'!$A$3:$A$53</c:f>
              <c:numCache>
                <c:formatCode>m/d/yyyy</c:formatCode>
                <c:ptCount val="51"/>
                <c:pt idx="0">
                  <c:v>29859</c:v>
                </c:pt>
                <c:pt idx="1">
                  <c:v>30224</c:v>
                </c:pt>
                <c:pt idx="2">
                  <c:v>30589</c:v>
                </c:pt>
                <c:pt idx="3">
                  <c:v>30955</c:v>
                </c:pt>
                <c:pt idx="4">
                  <c:v>31320</c:v>
                </c:pt>
                <c:pt idx="5">
                  <c:v>31685</c:v>
                </c:pt>
                <c:pt idx="6">
                  <c:v>32050</c:v>
                </c:pt>
                <c:pt idx="7">
                  <c:v>32416</c:v>
                </c:pt>
                <c:pt idx="8">
                  <c:v>32781</c:v>
                </c:pt>
                <c:pt idx="9">
                  <c:v>33146</c:v>
                </c:pt>
                <c:pt idx="10">
                  <c:v>33511</c:v>
                </c:pt>
                <c:pt idx="11">
                  <c:v>33877</c:v>
                </c:pt>
                <c:pt idx="12">
                  <c:v>34242</c:v>
                </c:pt>
                <c:pt idx="13">
                  <c:v>34607</c:v>
                </c:pt>
                <c:pt idx="14">
                  <c:v>34972</c:v>
                </c:pt>
                <c:pt idx="15">
                  <c:v>35338</c:v>
                </c:pt>
                <c:pt idx="16">
                  <c:v>35703</c:v>
                </c:pt>
                <c:pt idx="17">
                  <c:v>36068</c:v>
                </c:pt>
                <c:pt idx="18">
                  <c:v>36433</c:v>
                </c:pt>
                <c:pt idx="19">
                  <c:v>36799</c:v>
                </c:pt>
                <c:pt idx="20">
                  <c:v>37164</c:v>
                </c:pt>
                <c:pt idx="21">
                  <c:v>37529</c:v>
                </c:pt>
                <c:pt idx="22">
                  <c:v>37894</c:v>
                </c:pt>
                <c:pt idx="23">
                  <c:v>38260</c:v>
                </c:pt>
                <c:pt idx="24">
                  <c:v>38625</c:v>
                </c:pt>
                <c:pt idx="25">
                  <c:v>38990</c:v>
                </c:pt>
                <c:pt idx="26">
                  <c:v>39355</c:v>
                </c:pt>
                <c:pt idx="27">
                  <c:v>39721</c:v>
                </c:pt>
                <c:pt idx="28">
                  <c:v>40086</c:v>
                </c:pt>
                <c:pt idx="29">
                  <c:v>40451</c:v>
                </c:pt>
                <c:pt idx="30">
                  <c:v>40816</c:v>
                </c:pt>
                <c:pt idx="31">
                  <c:v>41182</c:v>
                </c:pt>
                <c:pt idx="32">
                  <c:v>41547</c:v>
                </c:pt>
                <c:pt idx="33">
                  <c:v>41912</c:v>
                </c:pt>
                <c:pt idx="34">
                  <c:v>42277</c:v>
                </c:pt>
                <c:pt idx="35">
                  <c:v>42643</c:v>
                </c:pt>
                <c:pt idx="36">
                  <c:v>43008</c:v>
                </c:pt>
                <c:pt idx="37">
                  <c:v>43373</c:v>
                </c:pt>
                <c:pt idx="38">
                  <c:v>43738</c:v>
                </c:pt>
                <c:pt idx="39">
                  <c:v>44104</c:v>
                </c:pt>
                <c:pt idx="40">
                  <c:v>44469</c:v>
                </c:pt>
                <c:pt idx="41">
                  <c:v>44834</c:v>
                </c:pt>
                <c:pt idx="42">
                  <c:v>45199</c:v>
                </c:pt>
                <c:pt idx="43">
                  <c:v>45565</c:v>
                </c:pt>
                <c:pt idx="44">
                  <c:v>45930</c:v>
                </c:pt>
                <c:pt idx="45">
                  <c:v>46295</c:v>
                </c:pt>
                <c:pt idx="46">
                  <c:v>46660</c:v>
                </c:pt>
                <c:pt idx="47">
                  <c:v>47026</c:v>
                </c:pt>
                <c:pt idx="48">
                  <c:v>47391</c:v>
                </c:pt>
                <c:pt idx="49">
                  <c:v>47756</c:v>
                </c:pt>
                <c:pt idx="50">
                  <c:v>48121</c:v>
                </c:pt>
              </c:numCache>
            </c:numRef>
          </c:cat>
          <c:val>
            <c:numRef>
              <c:f>'rev vs outlay'!$D$3:$D$53</c:f>
              <c:numCache>
                <c:formatCode>General</c:formatCode>
                <c:ptCount val="51"/>
                <c:pt idx="40" formatCode="0.00%">
                  <c:v>0.1715002901656176</c:v>
                </c:pt>
                <c:pt idx="41" formatCode="0.00%">
                  <c:v>0.18050400855157669</c:v>
                </c:pt>
                <c:pt idx="42" formatCode="0.00%">
                  <c:v>0.18131779460482725</c:v>
                </c:pt>
                <c:pt idx="43" formatCode="0.00%">
                  <c:v>0.17832786071551296</c:v>
                </c:pt>
                <c:pt idx="44" formatCode="0.00%">
                  <c:v>0.17482534347761855</c:v>
                </c:pt>
                <c:pt idx="45" formatCode="0.00%">
                  <c:v>0.17779955766418151</c:v>
                </c:pt>
                <c:pt idx="46" formatCode="0.00%">
                  <c:v>0.18049101467202694</c:v>
                </c:pt>
                <c:pt idx="47" formatCode="0.00%">
                  <c:v>0.17871846332174202</c:v>
                </c:pt>
                <c:pt idx="48" formatCode="0.00%">
                  <c:v>0.17799837086727358</c:v>
                </c:pt>
                <c:pt idx="49" formatCode="0.00%">
                  <c:v>0.17732192055225124</c:v>
                </c:pt>
                <c:pt idx="50" formatCode="0.00%">
                  <c:v>0.17691594891594892</c:v>
                </c:pt>
              </c:numCache>
            </c:numRef>
          </c:val>
          <c:smooth val="0"/>
          <c:extLst>
            <c:ext xmlns:c16="http://schemas.microsoft.com/office/drawing/2014/chart" uri="{C3380CC4-5D6E-409C-BE32-E72D297353CC}">
              <c16:uniqueId val="{00000002-98C2-4115-AFE2-6C36DEC2F844}"/>
            </c:ext>
          </c:extLst>
        </c:ser>
        <c:ser>
          <c:idx val="3"/>
          <c:order val="3"/>
          <c:tx>
            <c:strRef>
              <c:f>'rev vs outlay'!$E$1</c:f>
              <c:strCache>
                <c:ptCount val="1"/>
                <c:pt idx="0">
                  <c:v>Projected Outlay</c:v>
                </c:pt>
              </c:strCache>
            </c:strRef>
          </c:tx>
          <c:spPr>
            <a:ln w="38100" cap="rnd">
              <a:solidFill>
                <a:srgbClr val="003470"/>
              </a:solidFill>
              <a:prstDash val="sysDash"/>
              <a:round/>
            </a:ln>
            <a:effectLst/>
          </c:spPr>
          <c:marker>
            <c:symbol val="none"/>
          </c:marker>
          <c:cat>
            <c:numRef>
              <c:f>'rev vs outlay'!$A$3:$A$53</c:f>
              <c:numCache>
                <c:formatCode>m/d/yyyy</c:formatCode>
                <c:ptCount val="51"/>
                <c:pt idx="0">
                  <c:v>29859</c:v>
                </c:pt>
                <c:pt idx="1">
                  <c:v>30224</c:v>
                </c:pt>
                <c:pt idx="2">
                  <c:v>30589</c:v>
                </c:pt>
                <c:pt idx="3">
                  <c:v>30955</c:v>
                </c:pt>
                <c:pt idx="4">
                  <c:v>31320</c:v>
                </c:pt>
                <c:pt idx="5">
                  <c:v>31685</c:v>
                </c:pt>
                <c:pt idx="6">
                  <c:v>32050</c:v>
                </c:pt>
                <c:pt idx="7">
                  <c:v>32416</c:v>
                </c:pt>
                <c:pt idx="8">
                  <c:v>32781</c:v>
                </c:pt>
                <c:pt idx="9">
                  <c:v>33146</c:v>
                </c:pt>
                <c:pt idx="10">
                  <c:v>33511</c:v>
                </c:pt>
                <c:pt idx="11">
                  <c:v>33877</c:v>
                </c:pt>
                <c:pt idx="12">
                  <c:v>34242</c:v>
                </c:pt>
                <c:pt idx="13">
                  <c:v>34607</c:v>
                </c:pt>
                <c:pt idx="14">
                  <c:v>34972</c:v>
                </c:pt>
                <c:pt idx="15">
                  <c:v>35338</c:v>
                </c:pt>
                <c:pt idx="16">
                  <c:v>35703</c:v>
                </c:pt>
                <c:pt idx="17">
                  <c:v>36068</c:v>
                </c:pt>
                <c:pt idx="18">
                  <c:v>36433</c:v>
                </c:pt>
                <c:pt idx="19">
                  <c:v>36799</c:v>
                </c:pt>
                <c:pt idx="20">
                  <c:v>37164</c:v>
                </c:pt>
                <c:pt idx="21">
                  <c:v>37529</c:v>
                </c:pt>
                <c:pt idx="22">
                  <c:v>37894</c:v>
                </c:pt>
                <c:pt idx="23">
                  <c:v>38260</c:v>
                </c:pt>
                <c:pt idx="24">
                  <c:v>38625</c:v>
                </c:pt>
                <c:pt idx="25">
                  <c:v>38990</c:v>
                </c:pt>
                <c:pt idx="26">
                  <c:v>39355</c:v>
                </c:pt>
                <c:pt idx="27">
                  <c:v>39721</c:v>
                </c:pt>
                <c:pt idx="28">
                  <c:v>40086</c:v>
                </c:pt>
                <c:pt idx="29">
                  <c:v>40451</c:v>
                </c:pt>
                <c:pt idx="30">
                  <c:v>40816</c:v>
                </c:pt>
                <c:pt idx="31">
                  <c:v>41182</c:v>
                </c:pt>
                <c:pt idx="32">
                  <c:v>41547</c:v>
                </c:pt>
                <c:pt idx="33">
                  <c:v>41912</c:v>
                </c:pt>
                <c:pt idx="34">
                  <c:v>42277</c:v>
                </c:pt>
                <c:pt idx="35">
                  <c:v>42643</c:v>
                </c:pt>
                <c:pt idx="36">
                  <c:v>43008</c:v>
                </c:pt>
                <c:pt idx="37">
                  <c:v>43373</c:v>
                </c:pt>
                <c:pt idx="38">
                  <c:v>43738</c:v>
                </c:pt>
                <c:pt idx="39">
                  <c:v>44104</c:v>
                </c:pt>
                <c:pt idx="40">
                  <c:v>44469</c:v>
                </c:pt>
                <c:pt idx="41">
                  <c:v>44834</c:v>
                </c:pt>
                <c:pt idx="42">
                  <c:v>45199</c:v>
                </c:pt>
                <c:pt idx="43">
                  <c:v>45565</c:v>
                </c:pt>
                <c:pt idx="44">
                  <c:v>45930</c:v>
                </c:pt>
                <c:pt idx="45">
                  <c:v>46295</c:v>
                </c:pt>
                <c:pt idx="46">
                  <c:v>46660</c:v>
                </c:pt>
                <c:pt idx="47">
                  <c:v>47026</c:v>
                </c:pt>
                <c:pt idx="48">
                  <c:v>47391</c:v>
                </c:pt>
                <c:pt idx="49">
                  <c:v>47756</c:v>
                </c:pt>
                <c:pt idx="50">
                  <c:v>48121</c:v>
                </c:pt>
              </c:numCache>
            </c:numRef>
          </c:cat>
          <c:val>
            <c:numRef>
              <c:f>'rev vs outlay'!$E$3:$E$53</c:f>
              <c:numCache>
                <c:formatCode>General</c:formatCode>
                <c:ptCount val="51"/>
                <c:pt idx="40" formatCode="0.00%">
                  <c:v>0.30556184991741442</c:v>
                </c:pt>
                <c:pt idx="41" formatCode="0.00%">
                  <c:v>0.22868161460346173</c:v>
                </c:pt>
                <c:pt idx="42" formatCode="0.00%">
                  <c:v>0.21315832804290891</c:v>
                </c:pt>
                <c:pt idx="43" formatCode="0.00%">
                  <c:v>0.207803007821557</c:v>
                </c:pt>
                <c:pt idx="44" formatCode="0.00%">
                  <c:v>0.21240845178271112</c:v>
                </c:pt>
                <c:pt idx="45" formatCode="0.00%">
                  <c:v>0.2159241442501198</c:v>
                </c:pt>
                <c:pt idx="46" formatCode="0.00%">
                  <c:v>0.21818594981125666</c:v>
                </c:pt>
                <c:pt idx="47" formatCode="0.00%">
                  <c:v>0.22560490544269829</c:v>
                </c:pt>
                <c:pt idx="48" formatCode="0.00%">
                  <c:v>0.22221266378708446</c:v>
                </c:pt>
                <c:pt idx="49" formatCode="0.00%">
                  <c:v>0.22918077349295374</c:v>
                </c:pt>
                <c:pt idx="50" formatCode="0.00%">
                  <c:v>0.23266551211836603</c:v>
                </c:pt>
              </c:numCache>
            </c:numRef>
          </c:val>
          <c:smooth val="0"/>
          <c:extLst>
            <c:ext xmlns:c16="http://schemas.microsoft.com/office/drawing/2014/chart" uri="{C3380CC4-5D6E-409C-BE32-E72D297353CC}">
              <c16:uniqueId val="{00000003-98C2-4115-AFE2-6C36DEC2F844}"/>
            </c:ext>
          </c:extLst>
        </c:ser>
        <c:ser>
          <c:idx val="4"/>
          <c:order val="4"/>
          <c:tx>
            <c:strRef>
              <c:f>'rev vs outlay'!$F$1</c:f>
              <c:strCache>
                <c:ptCount val="1"/>
                <c:pt idx="0">
                  <c:v>March Revenue</c:v>
                </c:pt>
              </c:strCache>
            </c:strRef>
          </c:tx>
          <c:spPr>
            <a:ln w="38100" cap="rnd">
              <a:solidFill>
                <a:schemeClr val="bg1">
                  <a:lumMod val="50000"/>
                </a:schemeClr>
              </a:solidFill>
              <a:prstDash val="sysDot"/>
              <a:round/>
            </a:ln>
            <a:effectLst/>
          </c:spPr>
          <c:marker>
            <c:symbol val="none"/>
          </c:marker>
          <c:cat>
            <c:numRef>
              <c:f>'rev vs outlay'!$A$3:$A$53</c:f>
              <c:numCache>
                <c:formatCode>m/d/yyyy</c:formatCode>
                <c:ptCount val="51"/>
                <c:pt idx="0">
                  <c:v>29859</c:v>
                </c:pt>
                <c:pt idx="1">
                  <c:v>30224</c:v>
                </c:pt>
                <c:pt idx="2">
                  <c:v>30589</c:v>
                </c:pt>
                <c:pt idx="3">
                  <c:v>30955</c:v>
                </c:pt>
                <c:pt idx="4">
                  <c:v>31320</c:v>
                </c:pt>
                <c:pt idx="5">
                  <c:v>31685</c:v>
                </c:pt>
                <c:pt idx="6">
                  <c:v>32050</c:v>
                </c:pt>
                <c:pt idx="7">
                  <c:v>32416</c:v>
                </c:pt>
                <c:pt idx="8">
                  <c:v>32781</c:v>
                </c:pt>
                <c:pt idx="9">
                  <c:v>33146</c:v>
                </c:pt>
                <c:pt idx="10">
                  <c:v>33511</c:v>
                </c:pt>
                <c:pt idx="11">
                  <c:v>33877</c:v>
                </c:pt>
                <c:pt idx="12">
                  <c:v>34242</c:v>
                </c:pt>
                <c:pt idx="13">
                  <c:v>34607</c:v>
                </c:pt>
                <c:pt idx="14">
                  <c:v>34972</c:v>
                </c:pt>
                <c:pt idx="15">
                  <c:v>35338</c:v>
                </c:pt>
                <c:pt idx="16">
                  <c:v>35703</c:v>
                </c:pt>
                <c:pt idx="17">
                  <c:v>36068</c:v>
                </c:pt>
                <c:pt idx="18">
                  <c:v>36433</c:v>
                </c:pt>
                <c:pt idx="19">
                  <c:v>36799</c:v>
                </c:pt>
                <c:pt idx="20">
                  <c:v>37164</c:v>
                </c:pt>
                <c:pt idx="21">
                  <c:v>37529</c:v>
                </c:pt>
                <c:pt idx="22">
                  <c:v>37894</c:v>
                </c:pt>
                <c:pt idx="23">
                  <c:v>38260</c:v>
                </c:pt>
                <c:pt idx="24">
                  <c:v>38625</c:v>
                </c:pt>
                <c:pt idx="25">
                  <c:v>38990</c:v>
                </c:pt>
                <c:pt idx="26">
                  <c:v>39355</c:v>
                </c:pt>
                <c:pt idx="27">
                  <c:v>39721</c:v>
                </c:pt>
                <c:pt idx="28">
                  <c:v>40086</c:v>
                </c:pt>
                <c:pt idx="29">
                  <c:v>40451</c:v>
                </c:pt>
                <c:pt idx="30">
                  <c:v>40816</c:v>
                </c:pt>
                <c:pt idx="31">
                  <c:v>41182</c:v>
                </c:pt>
                <c:pt idx="32">
                  <c:v>41547</c:v>
                </c:pt>
                <c:pt idx="33">
                  <c:v>41912</c:v>
                </c:pt>
                <c:pt idx="34">
                  <c:v>42277</c:v>
                </c:pt>
                <c:pt idx="35">
                  <c:v>42643</c:v>
                </c:pt>
                <c:pt idx="36">
                  <c:v>43008</c:v>
                </c:pt>
                <c:pt idx="37">
                  <c:v>43373</c:v>
                </c:pt>
                <c:pt idx="38">
                  <c:v>43738</c:v>
                </c:pt>
                <c:pt idx="39">
                  <c:v>44104</c:v>
                </c:pt>
                <c:pt idx="40">
                  <c:v>44469</c:v>
                </c:pt>
                <c:pt idx="41">
                  <c:v>44834</c:v>
                </c:pt>
                <c:pt idx="42">
                  <c:v>45199</c:v>
                </c:pt>
                <c:pt idx="43">
                  <c:v>45565</c:v>
                </c:pt>
                <c:pt idx="44">
                  <c:v>45930</c:v>
                </c:pt>
                <c:pt idx="45">
                  <c:v>46295</c:v>
                </c:pt>
                <c:pt idx="46">
                  <c:v>46660</c:v>
                </c:pt>
                <c:pt idx="47">
                  <c:v>47026</c:v>
                </c:pt>
                <c:pt idx="48">
                  <c:v>47391</c:v>
                </c:pt>
                <c:pt idx="49">
                  <c:v>47756</c:v>
                </c:pt>
                <c:pt idx="50">
                  <c:v>48121</c:v>
                </c:pt>
              </c:numCache>
            </c:numRef>
          </c:cat>
          <c:val>
            <c:numRef>
              <c:f>'rev vs outlay'!$F$3:$F$53</c:f>
              <c:numCache>
                <c:formatCode>General</c:formatCode>
                <c:ptCount val="51"/>
                <c:pt idx="38" formatCode="0.00%">
                  <c:v>0.16318687455377867</c:v>
                </c:pt>
                <c:pt idx="39" formatCode="0.00%">
                  <c:v>0.16427444197881261</c:v>
                </c:pt>
                <c:pt idx="40" formatCode="0.00%">
                  <c:v>0.16568144385094077</c:v>
                </c:pt>
                <c:pt idx="41" formatCode="0.00%">
                  <c:v>0.16726495750082099</c:v>
                </c:pt>
                <c:pt idx="42" formatCode="0.00%">
                  <c:v>0.16948928116179623</c:v>
                </c:pt>
                <c:pt idx="43" formatCode="0.00%">
                  <c:v>0.17032532469589798</c:v>
                </c:pt>
                <c:pt idx="44" formatCode="0.00%">
                  <c:v>0.17117236267324132</c:v>
                </c:pt>
                <c:pt idx="45" formatCode="0.00%">
                  <c:v>0.17564756572559367</c:v>
                </c:pt>
                <c:pt idx="46" formatCode="0.00%">
                  <c:v>0.17985644226737568</c:v>
                </c:pt>
                <c:pt idx="47" formatCode="0.00%">
                  <c:v>0.17962364566277486</c:v>
                </c:pt>
                <c:pt idx="48" formatCode="0.00%">
                  <c:v>0.17970897291376392</c:v>
                </c:pt>
                <c:pt idx="49" formatCode="0.00%">
                  <c:v>0.17945701330884903</c:v>
                </c:pt>
              </c:numCache>
            </c:numRef>
          </c:val>
          <c:smooth val="0"/>
          <c:extLst>
            <c:ext xmlns:c16="http://schemas.microsoft.com/office/drawing/2014/chart" uri="{C3380CC4-5D6E-409C-BE32-E72D297353CC}">
              <c16:uniqueId val="{00000004-98C2-4115-AFE2-6C36DEC2F844}"/>
            </c:ext>
          </c:extLst>
        </c:ser>
        <c:ser>
          <c:idx val="5"/>
          <c:order val="5"/>
          <c:tx>
            <c:strRef>
              <c:f>'rev vs outlay'!$G$1</c:f>
              <c:strCache>
                <c:ptCount val="1"/>
                <c:pt idx="0">
                  <c:v>March Outlay</c:v>
                </c:pt>
              </c:strCache>
            </c:strRef>
          </c:tx>
          <c:spPr>
            <a:ln w="34925" cap="rnd">
              <a:solidFill>
                <a:schemeClr val="bg1">
                  <a:lumMod val="50000"/>
                </a:schemeClr>
              </a:solidFill>
              <a:prstDash val="sysDot"/>
              <a:round/>
            </a:ln>
            <a:effectLst/>
          </c:spPr>
          <c:marker>
            <c:symbol val="none"/>
          </c:marker>
          <c:cat>
            <c:numRef>
              <c:f>'rev vs outlay'!$A$3:$A$53</c:f>
              <c:numCache>
                <c:formatCode>m/d/yyyy</c:formatCode>
                <c:ptCount val="51"/>
                <c:pt idx="0">
                  <c:v>29859</c:v>
                </c:pt>
                <c:pt idx="1">
                  <c:v>30224</c:v>
                </c:pt>
                <c:pt idx="2">
                  <c:v>30589</c:v>
                </c:pt>
                <c:pt idx="3">
                  <c:v>30955</c:v>
                </c:pt>
                <c:pt idx="4">
                  <c:v>31320</c:v>
                </c:pt>
                <c:pt idx="5">
                  <c:v>31685</c:v>
                </c:pt>
                <c:pt idx="6">
                  <c:v>32050</c:v>
                </c:pt>
                <c:pt idx="7">
                  <c:v>32416</c:v>
                </c:pt>
                <c:pt idx="8">
                  <c:v>32781</c:v>
                </c:pt>
                <c:pt idx="9">
                  <c:v>33146</c:v>
                </c:pt>
                <c:pt idx="10">
                  <c:v>33511</c:v>
                </c:pt>
                <c:pt idx="11">
                  <c:v>33877</c:v>
                </c:pt>
                <c:pt idx="12">
                  <c:v>34242</c:v>
                </c:pt>
                <c:pt idx="13">
                  <c:v>34607</c:v>
                </c:pt>
                <c:pt idx="14">
                  <c:v>34972</c:v>
                </c:pt>
                <c:pt idx="15">
                  <c:v>35338</c:v>
                </c:pt>
                <c:pt idx="16">
                  <c:v>35703</c:v>
                </c:pt>
                <c:pt idx="17">
                  <c:v>36068</c:v>
                </c:pt>
                <c:pt idx="18">
                  <c:v>36433</c:v>
                </c:pt>
                <c:pt idx="19">
                  <c:v>36799</c:v>
                </c:pt>
                <c:pt idx="20">
                  <c:v>37164</c:v>
                </c:pt>
                <c:pt idx="21">
                  <c:v>37529</c:v>
                </c:pt>
                <c:pt idx="22">
                  <c:v>37894</c:v>
                </c:pt>
                <c:pt idx="23">
                  <c:v>38260</c:v>
                </c:pt>
                <c:pt idx="24">
                  <c:v>38625</c:v>
                </c:pt>
                <c:pt idx="25">
                  <c:v>38990</c:v>
                </c:pt>
                <c:pt idx="26">
                  <c:v>39355</c:v>
                </c:pt>
                <c:pt idx="27">
                  <c:v>39721</c:v>
                </c:pt>
                <c:pt idx="28">
                  <c:v>40086</c:v>
                </c:pt>
                <c:pt idx="29">
                  <c:v>40451</c:v>
                </c:pt>
                <c:pt idx="30">
                  <c:v>40816</c:v>
                </c:pt>
                <c:pt idx="31">
                  <c:v>41182</c:v>
                </c:pt>
                <c:pt idx="32">
                  <c:v>41547</c:v>
                </c:pt>
                <c:pt idx="33">
                  <c:v>41912</c:v>
                </c:pt>
                <c:pt idx="34">
                  <c:v>42277</c:v>
                </c:pt>
                <c:pt idx="35">
                  <c:v>42643</c:v>
                </c:pt>
                <c:pt idx="36">
                  <c:v>43008</c:v>
                </c:pt>
                <c:pt idx="37">
                  <c:v>43373</c:v>
                </c:pt>
                <c:pt idx="38">
                  <c:v>43738</c:v>
                </c:pt>
                <c:pt idx="39">
                  <c:v>44104</c:v>
                </c:pt>
                <c:pt idx="40">
                  <c:v>44469</c:v>
                </c:pt>
                <c:pt idx="41">
                  <c:v>44834</c:v>
                </c:pt>
                <c:pt idx="42">
                  <c:v>45199</c:v>
                </c:pt>
                <c:pt idx="43">
                  <c:v>45565</c:v>
                </c:pt>
                <c:pt idx="44">
                  <c:v>45930</c:v>
                </c:pt>
                <c:pt idx="45">
                  <c:v>46295</c:v>
                </c:pt>
                <c:pt idx="46">
                  <c:v>46660</c:v>
                </c:pt>
                <c:pt idx="47">
                  <c:v>47026</c:v>
                </c:pt>
                <c:pt idx="48">
                  <c:v>47391</c:v>
                </c:pt>
                <c:pt idx="49">
                  <c:v>47756</c:v>
                </c:pt>
                <c:pt idx="50">
                  <c:v>48121</c:v>
                </c:pt>
              </c:numCache>
            </c:numRef>
          </c:cat>
          <c:val>
            <c:numRef>
              <c:f>'rev vs outlay'!$G$3:$G$53</c:f>
              <c:numCache>
                <c:formatCode>General</c:formatCode>
                <c:ptCount val="51"/>
                <c:pt idx="38" formatCode="0.00%">
                  <c:v>0.20957853142222965</c:v>
                </c:pt>
                <c:pt idx="39" formatCode="0.00%">
                  <c:v>0.21281635386569572</c:v>
                </c:pt>
                <c:pt idx="40" formatCode="0.00%">
                  <c:v>0.20917101372749194</c:v>
                </c:pt>
                <c:pt idx="41" formatCode="0.00%">
                  <c:v>0.2140037268054113</c:v>
                </c:pt>
                <c:pt idx="42" formatCode="0.00%">
                  <c:v>0.2144016340500508</c:v>
                </c:pt>
                <c:pt idx="43" formatCode="0.00%">
                  <c:v>0.21468611515029826</c:v>
                </c:pt>
                <c:pt idx="44" formatCode="0.00%">
                  <c:v>0.22016674628334199</c:v>
                </c:pt>
                <c:pt idx="45" formatCode="0.00%">
                  <c:v>0.22364032689180544</c:v>
                </c:pt>
                <c:pt idx="46" formatCode="0.00%">
                  <c:v>0.225598769720534</c:v>
                </c:pt>
                <c:pt idx="47" formatCode="0.00%">
                  <c:v>0.23150647663994228</c:v>
                </c:pt>
                <c:pt idx="48" formatCode="0.00%">
                  <c:v>0.22740933588400508</c:v>
                </c:pt>
                <c:pt idx="49" formatCode="0.00%">
                  <c:v>0.23444149167198597</c:v>
                </c:pt>
              </c:numCache>
            </c:numRef>
          </c:val>
          <c:smooth val="0"/>
          <c:extLst>
            <c:ext xmlns:c16="http://schemas.microsoft.com/office/drawing/2014/chart" uri="{C3380CC4-5D6E-409C-BE32-E72D297353CC}">
              <c16:uniqueId val="{00000005-98C2-4115-AFE2-6C36DEC2F844}"/>
            </c:ext>
          </c:extLst>
        </c:ser>
        <c:dLbls>
          <c:showLegendKey val="0"/>
          <c:showVal val="0"/>
          <c:showCatName val="0"/>
          <c:showSerName val="0"/>
          <c:showPercent val="0"/>
          <c:showBubbleSize val="0"/>
        </c:dLbls>
        <c:smooth val="0"/>
        <c:axId val="47527072"/>
        <c:axId val="47530400"/>
      </c:lineChart>
      <c:dateAx>
        <c:axId val="47527072"/>
        <c:scaling>
          <c:orientation val="minMax"/>
          <c:min val="36892"/>
        </c:scaling>
        <c:delete val="0"/>
        <c:axPos val="b"/>
        <c:numFmt formatCode="yyyy"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47530400"/>
        <c:crosses val="autoZero"/>
        <c:auto val="1"/>
        <c:lblOffset val="100"/>
        <c:baseTimeUnit val="years"/>
        <c:majorUnit val="2"/>
        <c:majorTimeUnit val="years"/>
      </c:dateAx>
      <c:valAx>
        <c:axId val="47530400"/>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4752707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Trusts!$B$1</c:f>
              <c:strCache>
                <c:ptCount val="1"/>
                <c:pt idx="0">
                  <c:v>Social Security</c:v>
                </c:pt>
              </c:strCache>
            </c:strRef>
          </c:tx>
          <c:spPr>
            <a:ln w="38100" cap="rnd">
              <a:solidFill>
                <a:srgbClr val="EE3224"/>
              </a:solidFill>
              <a:round/>
            </a:ln>
            <a:effectLst/>
          </c:spPr>
          <c:marker>
            <c:symbol val="none"/>
          </c:marker>
          <c:cat>
            <c:numRef>
              <c:f>Trusts!$A$3:$A$50</c:f>
              <c:numCache>
                <c:formatCode>m/d/yyyy</c:formatCode>
                <c:ptCount val="48"/>
                <c:pt idx="0">
                  <c:v>40816</c:v>
                </c:pt>
                <c:pt idx="1">
                  <c:v>41182</c:v>
                </c:pt>
                <c:pt idx="2">
                  <c:v>41547</c:v>
                </c:pt>
                <c:pt idx="3">
                  <c:v>41912</c:v>
                </c:pt>
                <c:pt idx="4">
                  <c:v>42277</c:v>
                </c:pt>
                <c:pt idx="5">
                  <c:v>42643</c:v>
                </c:pt>
                <c:pt idx="6">
                  <c:v>43008</c:v>
                </c:pt>
                <c:pt idx="7">
                  <c:v>43373</c:v>
                </c:pt>
                <c:pt idx="8">
                  <c:v>43738</c:v>
                </c:pt>
                <c:pt idx="9">
                  <c:v>44104</c:v>
                </c:pt>
                <c:pt idx="10">
                  <c:v>44469</c:v>
                </c:pt>
                <c:pt idx="11">
                  <c:v>44834</c:v>
                </c:pt>
                <c:pt idx="12">
                  <c:v>45199</c:v>
                </c:pt>
                <c:pt idx="13">
                  <c:v>45565</c:v>
                </c:pt>
                <c:pt idx="14">
                  <c:v>45930</c:v>
                </c:pt>
                <c:pt idx="15">
                  <c:v>46295</c:v>
                </c:pt>
                <c:pt idx="16">
                  <c:v>46660</c:v>
                </c:pt>
                <c:pt idx="17">
                  <c:v>47026</c:v>
                </c:pt>
                <c:pt idx="18">
                  <c:v>47391</c:v>
                </c:pt>
                <c:pt idx="19">
                  <c:v>47756</c:v>
                </c:pt>
                <c:pt idx="20">
                  <c:v>48121</c:v>
                </c:pt>
                <c:pt idx="21">
                  <c:v>48487</c:v>
                </c:pt>
                <c:pt idx="22">
                  <c:v>48852</c:v>
                </c:pt>
                <c:pt idx="23">
                  <c:v>49217</c:v>
                </c:pt>
                <c:pt idx="24">
                  <c:v>49582</c:v>
                </c:pt>
                <c:pt idx="25">
                  <c:v>49948</c:v>
                </c:pt>
                <c:pt idx="26">
                  <c:v>50313</c:v>
                </c:pt>
                <c:pt idx="27">
                  <c:v>50678</c:v>
                </c:pt>
                <c:pt idx="28">
                  <c:v>51043</c:v>
                </c:pt>
                <c:pt idx="29">
                  <c:v>51409</c:v>
                </c:pt>
                <c:pt idx="30">
                  <c:v>51774</c:v>
                </c:pt>
                <c:pt idx="31">
                  <c:v>52139</c:v>
                </c:pt>
                <c:pt idx="32">
                  <c:v>52504</c:v>
                </c:pt>
                <c:pt idx="33">
                  <c:v>52870</c:v>
                </c:pt>
                <c:pt idx="34">
                  <c:v>53235</c:v>
                </c:pt>
                <c:pt idx="35">
                  <c:v>53600</c:v>
                </c:pt>
                <c:pt idx="36">
                  <c:v>53965</c:v>
                </c:pt>
                <c:pt idx="37">
                  <c:v>54331</c:v>
                </c:pt>
                <c:pt idx="38">
                  <c:v>54696</c:v>
                </c:pt>
                <c:pt idx="39">
                  <c:v>55061</c:v>
                </c:pt>
                <c:pt idx="40">
                  <c:v>55426</c:v>
                </c:pt>
                <c:pt idx="41">
                  <c:v>55792</c:v>
                </c:pt>
                <c:pt idx="42">
                  <c:v>56157</c:v>
                </c:pt>
                <c:pt idx="43">
                  <c:v>56522</c:v>
                </c:pt>
                <c:pt idx="44">
                  <c:v>56887</c:v>
                </c:pt>
                <c:pt idx="45">
                  <c:v>57253</c:v>
                </c:pt>
                <c:pt idx="46">
                  <c:v>57618</c:v>
                </c:pt>
                <c:pt idx="47">
                  <c:v>57983</c:v>
                </c:pt>
              </c:numCache>
            </c:numRef>
          </c:cat>
          <c:val>
            <c:numRef>
              <c:f>Trusts!$B$3:$B$50</c:f>
              <c:numCache>
                <c:formatCode>0.00%</c:formatCode>
                <c:ptCount val="48"/>
                <c:pt idx="0">
                  <c:v>3.54</c:v>
                </c:pt>
                <c:pt idx="1">
                  <c:v>3.41</c:v>
                </c:pt>
                <c:pt idx="2">
                  <c:v>3.32</c:v>
                </c:pt>
                <c:pt idx="3">
                  <c:v>3.22</c:v>
                </c:pt>
                <c:pt idx="4">
                  <c:v>3.11</c:v>
                </c:pt>
                <c:pt idx="5">
                  <c:v>3.05</c:v>
                </c:pt>
                <c:pt idx="6">
                  <c:v>2.99</c:v>
                </c:pt>
                <c:pt idx="7">
                  <c:v>2.89</c:v>
                </c:pt>
                <c:pt idx="8">
                  <c:v>2.73</c:v>
                </c:pt>
                <c:pt idx="9">
                  <c:v>2.62</c:v>
                </c:pt>
                <c:pt idx="10">
                  <c:v>2.5299999999999998</c:v>
                </c:pt>
                <c:pt idx="11">
                  <c:v>2.31</c:v>
                </c:pt>
                <c:pt idx="12">
                  <c:v>2.14</c:v>
                </c:pt>
                <c:pt idx="13">
                  <c:v>1.96</c:v>
                </c:pt>
                <c:pt idx="14">
                  <c:v>1.78</c:v>
                </c:pt>
                <c:pt idx="15">
                  <c:v>1.59</c:v>
                </c:pt>
                <c:pt idx="16">
                  <c:v>1.41</c:v>
                </c:pt>
                <c:pt idx="17">
                  <c:v>1.22</c:v>
                </c:pt>
                <c:pt idx="18">
                  <c:v>1.04</c:v>
                </c:pt>
                <c:pt idx="19">
                  <c:v>0.85</c:v>
                </c:pt>
                <c:pt idx="20">
                  <c:v>0.66</c:v>
                </c:pt>
                <c:pt idx="21">
                  <c:v>0.46</c:v>
                </c:pt>
                <c:pt idx="22">
                  <c:v>0.27</c:v>
                </c:pt>
                <c:pt idx="23">
                  <c:v>7.0000000000000007E-2</c:v>
                </c:pt>
                <c:pt idx="24">
                  <c:v>-0.123333333333333</c:v>
                </c:pt>
              </c:numCache>
            </c:numRef>
          </c:val>
          <c:smooth val="0"/>
          <c:extLst>
            <c:ext xmlns:c16="http://schemas.microsoft.com/office/drawing/2014/chart" uri="{C3380CC4-5D6E-409C-BE32-E72D297353CC}">
              <c16:uniqueId val="{00000000-EC1E-4003-B297-0AB967346351}"/>
            </c:ext>
          </c:extLst>
        </c:ser>
        <c:ser>
          <c:idx val="1"/>
          <c:order val="1"/>
          <c:tx>
            <c:strRef>
              <c:f>Trusts!$C$1</c:f>
              <c:strCache>
                <c:ptCount val="1"/>
                <c:pt idx="0">
                  <c:v>OASI </c:v>
                </c:pt>
              </c:strCache>
            </c:strRef>
          </c:tx>
          <c:spPr>
            <a:ln w="38100" cap="rnd">
              <a:solidFill>
                <a:schemeClr val="accent2"/>
              </a:solidFill>
              <a:round/>
            </a:ln>
            <a:effectLst/>
          </c:spPr>
          <c:marker>
            <c:symbol val="none"/>
          </c:marker>
          <c:cat>
            <c:numRef>
              <c:f>Trusts!$A$3:$A$50</c:f>
              <c:numCache>
                <c:formatCode>m/d/yyyy</c:formatCode>
                <c:ptCount val="48"/>
                <c:pt idx="0">
                  <c:v>40816</c:v>
                </c:pt>
                <c:pt idx="1">
                  <c:v>41182</c:v>
                </c:pt>
                <c:pt idx="2">
                  <c:v>41547</c:v>
                </c:pt>
                <c:pt idx="3">
                  <c:v>41912</c:v>
                </c:pt>
                <c:pt idx="4">
                  <c:v>42277</c:v>
                </c:pt>
                <c:pt idx="5">
                  <c:v>42643</c:v>
                </c:pt>
                <c:pt idx="6">
                  <c:v>43008</c:v>
                </c:pt>
                <c:pt idx="7">
                  <c:v>43373</c:v>
                </c:pt>
                <c:pt idx="8">
                  <c:v>43738</c:v>
                </c:pt>
                <c:pt idx="9">
                  <c:v>44104</c:v>
                </c:pt>
                <c:pt idx="10">
                  <c:v>44469</c:v>
                </c:pt>
                <c:pt idx="11">
                  <c:v>44834</c:v>
                </c:pt>
                <c:pt idx="12">
                  <c:v>45199</c:v>
                </c:pt>
                <c:pt idx="13">
                  <c:v>45565</c:v>
                </c:pt>
                <c:pt idx="14">
                  <c:v>45930</c:v>
                </c:pt>
                <c:pt idx="15">
                  <c:v>46295</c:v>
                </c:pt>
                <c:pt idx="16">
                  <c:v>46660</c:v>
                </c:pt>
                <c:pt idx="17">
                  <c:v>47026</c:v>
                </c:pt>
                <c:pt idx="18">
                  <c:v>47391</c:v>
                </c:pt>
                <c:pt idx="19">
                  <c:v>47756</c:v>
                </c:pt>
                <c:pt idx="20">
                  <c:v>48121</c:v>
                </c:pt>
                <c:pt idx="21">
                  <c:v>48487</c:v>
                </c:pt>
                <c:pt idx="22">
                  <c:v>48852</c:v>
                </c:pt>
                <c:pt idx="23">
                  <c:v>49217</c:v>
                </c:pt>
                <c:pt idx="24">
                  <c:v>49582</c:v>
                </c:pt>
                <c:pt idx="25">
                  <c:v>49948</c:v>
                </c:pt>
                <c:pt idx="26">
                  <c:v>50313</c:v>
                </c:pt>
                <c:pt idx="27">
                  <c:v>50678</c:v>
                </c:pt>
                <c:pt idx="28">
                  <c:v>51043</c:v>
                </c:pt>
                <c:pt idx="29">
                  <c:v>51409</c:v>
                </c:pt>
                <c:pt idx="30">
                  <c:v>51774</c:v>
                </c:pt>
                <c:pt idx="31">
                  <c:v>52139</c:v>
                </c:pt>
                <c:pt idx="32">
                  <c:v>52504</c:v>
                </c:pt>
                <c:pt idx="33">
                  <c:v>52870</c:v>
                </c:pt>
                <c:pt idx="34">
                  <c:v>53235</c:v>
                </c:pt>
                <c:pt idx="35">
                  <c:v>53600</c:v>
                </c:pt>
                <c:pt idx="36">
                  <c:v>53965</c:v>
                </c:pt>
                <c:pt idx="37">
                  <c:v>54331</c:v>
                </c:pt>
                <c:pt idx="38">
                  <c:v>54696</c:v>
                </c:pt>
                <c:pt idx="39">
                  <c:v>55061</c:v>
                </c:pt>
                <c:pt idx="40">
                  <c:v>55426</c:v>
                </c:pt>
                <c:pt idx="41">
                  <c:v>55792</c:v>
                </c:pt>
                <c:pt idx="42">
                  <c:v>56157</c:v>
                </c:pt>
                <c:pt idx="43">
                  <c:v>56522</c:v>
                </c:pt>
                <c:pt idx="44">
                  <c:v>56887</c:v>
                </c:pt>
                <c:pt idx="45">
                  <c:v>57253</c:v>
                </c:pt>
                <c:pt idx="46">
                  <c:v>57618</c:v>
                </c:pt>
                <c:pt idx="47">
                  <c:v>57983</c:v>
                </c:pt>
              </c:numCache>
            </c:numRef>
          </c:cat>
          <c:val>
            <c:numRef>
              <c:f>Trusts!$C$3:$C$50</c:f>
              <c:numCache>
                <c:formatCode>0.00%</c:formatCode>
                <c:ptCount val="48"/>
                <c:pt idx="0">
                  <c:v>4.0199999999999996</c:v>
                </c:pt>
                <c:pt idx="1">
                  <c:v>3.91</c:v>
                </c:pt>
                <c:pt idx="2">
                  <c:v>3.84</c:v>
                </c:pt>
                <c:pt idx="3">
                  <c:v>3.74</c:v>
                </c:pt>
                <c:pt idx="4">
                  <c:v>3.64</c:v>
                </c:pt>
                <c:pt idx="5">
                  <c:v>3.58</c:v>
                </c:pt>
                <c:pt idx="6">
                  <c:v>3.47</c:v>
                </c:pt>
                <c:pt idx="7">
                  <c:v>3.3</c:v>
                </c:pt>
                <c:pt idx="8">
                  <c:v>3.07</c:v>
                </c:pt>
                <c:pt idx="9">
                  <c:v>2.92</c:v>
                </c:pt>
                <c:pt idx="10">
                  <c:v>2.8</c:v>
                </c:pt>
                <c:pt idx="11">
                  <c:v>2.5499999999999998</c:v>
                </c:pt>
                <c:pt idx="12">
                  <c:v>2.35</c:v>
                </c:pt>
                <c:pt idx="13">
                  <c:v>2.14</c:v>
                </c:pt>
                <c:pt idx="14">
                  <c:v>1.93</c:v>
                </c:pt>
                <c:pt idx="15">
                  <c:v>1.71</c:v>
                </c:pt>
                <c:pt idx="16">
                  <c:v>1.5</c:v>
                </c:pt>
                <c:pt idx="17">
                  <c:v>1.29</c:v>
                </c:pt>
                <c:pt idx="18">
                  <c:v>1.07</c:v>
                </c:pt>
                <c:pt idx="19">
                  <c:v>0.85</c:v>
                </c:pt>
                <c:pt idx="20">
                  <c:v>0.63</c:v>
                </c:pt>
                <c:pt idx="21">
                  <c:v>0.41</c:v>
                </c:pt>
                <c:pt idx="22">
                  <c:v>0.19</c:v>
                </c:pt>
                <c:pt idx="23">
                  <c:v>-0.03</c:v>
                </c:pt>
              </c:numCache>
            </c:numRef>
          </c:val>
          <c:smooth val="0"/>
          <c:extLst>
            <c:ext xmlns:c16="http://schemas.microsoft.com/office/drawing/2014/chart" uri="{C3380CC4-5D6E-409C-BE32-E72D297353CC}">
              <c16:uniqueId val="{00000001-EC1E-4003-B297-0AB967346351}"/>
            </c:ext>
          </c:extLst>
        </c:ser>
        <c:ser>
          <c:idx val="2"/>
          <c:order val="2"/>
          <c:tx>
            <c:strRef>
              <c:f>Trusts!$D$1</c:f>
              <c:strCache>
                <c:ptCount val="1"/>
                <c:pt idx="0">
                  <c:v>DI </c:v>
                </c:pt>
              </c:strCache>
            </c:strRef>
          </c:tx>
          <c:spPr>
            <a:ln w="38100" cap="rnd">
              <a:solidFill>
                <a:srgbClr val="FAB23C"/>
              </a:solidFill>
              <a:round/>
            </a:ln>
            <a:effectLst/>
          </c:spPr>
          <c:marker>
            <c:symbol val="none"/>
          </c:marker>
          <c:cat>
            <c:numRef>
              <c:f>Trusts!$A$3:$A$50</c:f>
              <c:numCache>
                <c:formatCode>m/d/yyyy</c:formatCode>
                <c:ptCount val="48"/>
                <c:pt idx="0">
                  <c:v>40816</c:v>
                </c:pt>
                <c:pt idx="1">
                  <c:v>41182</c:v>
                </c:pt>
                <c:pt idx="2">
                  <c:v>41547</c:v>
                </c:pt>
                <c:pt idx="3">
                  <c:v>41912</c:v>
                </c:pt>
                <c:pt idx="4">
                  <c:v>42277</c:v>
                </c:pt>
                <c:pt idx="5">
                  <c:v>42643</c:v>
                </c:pt>
                <c:pt idx="6">
                  <c:v>43008</c:v>
                </c:pt>
                <c:pt idx="7">
                  <c:v>43373</c:v>
                </c:pt>
                <c:pt idx="8">
                  <c:v>43738</c:v>
                </c:pt>
                <c:pt idx="9">
                  <c:v>44104</c:v>
                </c:pt>
                <c:pt idx="10">
                  <c:v>44469</c:v>
                </c:pt>
                <c:pt idx="11">
                  <c:v>44834</c:v>
                </c:pt>
                <c:pt idx="12">
                  <c:v>45199</c:v>
                </c:pt>
                <c:pt idx="13">
                  <c:v>45565</c:v>
                </c:pt>
                <c:pt idx="14">
                  <c:v>45930</c:v>
                </c:pt>
                <c:pt idx="15">
                  <c:v>46295</c:v>
                </c:pt>
                <c:pt idx="16">
                  <c:v>46660</c:v>
                </c:pt>
                <c:pt idx="17">
                  <c:v>47026</c:v>
                </c:pt>
                <c:pt idx="18">
                  <c:v>47391</c:v>
                </c:pt>
                <c:pt idx="19">
                  <c:v>47756</c:v>
                </c:pt>
                <c:pt idx="20">
                  <c:v>48121</c:v>
                </c:pt>
                <c:pt idx="21">
                  <c:v>48487</c:v>
                </c:pt>
                <c:pt idx="22">
                  <c:v>48852</c:v>
                </c:pt>
                <c:pt idx="23">
                  <c:v>49217</c:v>
                </c:pt>
                <c:pt idx="24">
                  <c:v>49582</c:v>
                </c:pt>
                <c:pt idx="25">
                  <c:v>49948</c:v>
                </c:pt>
                <c:pt idx="26">
                  <c:v>50313</c:v>
                </c:pt>
                <c:pt idx="27">
                  <c:v>50678</c:v>
                </c:pt>
                <c:pt idx="28">
                  <c:v>51043</c:v>
                </c:pt>
                <c:pt idx="29">
                  <c:v>51409</c:v>
                </c:pt>
                <c:pt idx="30">
                  <c:v>51774</c:v>
                </c:pt>
                <c:pt idx="31">
                  <c:v>52139</c:v>
                </c:pt>
                <c:pt idx="32">
                  <c:v>52504</c:v>
                </c:pt>
                <c:pt idx="33">
                  <c:v>52870</c:v>
                </c:pt>
                <c:pt idx="34">
                  <c:v>53235</c:v>
                </c:pt>
                <c:pt idx="35">
                  <c:v>53600</c:v>
                </c:pt>
                <c:pt idx="36">
                  <c:v>53965</c:v>
                </c:pt>
                <c:pt idx="37">
                  <c:v>54331</c:v>
                </c:pt>
                <c:pt idx="38">
                  <c:v>54696</c:v>
                </c:pt>
                <c:pt idx="39">
                  <c:v>55061</c:v>
                </c:pt>
                <c:pt idx="40">
                  <c:v>55426</c:v>
                </c:pt>
                <c:pt idx="41">
                  <c:v>55792</c:v>
                </c:pt>
                <c:pt idx="42">
                  <c:v>56157</c:v>
                </c:pt>
                <c:pt idx="43">
                  <c:v>56522</c:v>
                </c:pt>
                <c:pt idx="44">
                  <c:v>56887</c:v>
                </c:pt>
                <c:pt idx="45">
                  <c:v>57253</c:v>
                </c:pt>
                <c:pt idx="46">
                  <c:v>57618</c:v>
                </c:pt>
                <c:pt idx="47">
                  <c:v>57983</c:v>
                </c:pt>
              </c:numCache>
            </c:numRef>
          </c:cat>
          <c:val>
            <c:numRef>
              <c:f>Trusts!$D$3:$D$50</c:f>
              <c:numCache>
                <c:formatCode>0.00%</c:formatCode>
                <c:ptCount val="48"/>
                <c:pt idx="0">
                  <c:v>1.36</c:v>
                </c:pt>
                <c:pt idx="1">
                  <c:v>1.1000000000000001</c:v>
                </c:pt>
                <c:pt idx="2">
                  <c:v>0.86</c:v>
                </c:pt>
                <c:pt idx="3">
                  <c:v>0.62</c:v>
                </c:pt>
                <c:pt idx="4">
                  <c:v>0.41</c:v>
                </c:pt>
                <c:pt idx="5">
                  <c:v>0.22</c:v>
                </c:pt>
                <c:pt idx="6">
                  <c:v>0.32</c:v>
                </c:pt>
                <c:pt idx="7">
                  <c:v>0.49</c:v>
                </c:pt>
                <c:pt idx="8">
                  <c:v>0.66</c:v>
                </c:pt>
                <c:pt idx="9">
                  <c:v>0.64</c:v>
                </c:pt>
                <c:pt idx="10">
                  <c:v>0.66</c:v>
                </c:pt>
                <c:pt idx="11">
                  <c:v>0.62</c:v>
                </c:pt>
                <c:pt idx="12">
                  <c:v>0.62</c:v>
                </c:pt>
                <c:pt idx="13">
                  <c:v>0.63</c:v>
                </c:pt>
                <c:pt idx="14">
                  <c:v>0.65</c:v>
                </c:pt>
                <c:pt idx="15">
                  <c:v>0.68</c:v>
                </c:pt>
                <c:pt idx="16">
                  <c:v>0.7</c:v>
                </c:pt>
                <c:pt idx="17">
                  <c:v>0.73</c:v>
                </c:pt>
                <c:pt idx="18">
                  <c:v>0.77</c:v>
                </c:pt>
                <c:pt idx="19">
                  <c:v>0.81</c:v>
                </c:pt>
                <c:pt idx="20">
                  <c:v>0.86</c:v>
                </c:pt>
                <c:pt idx="21">
                  <c:v>0.92</c:v>
                </c:pt>
                <c:pt idx="22">
                  <c:v>0.96</c:v>
                </c:pt>
                <c:pt idx="23">
                  <c:v>1.01</c:v>
                </c:pt>
                <c:pt idx="24">
                  <c:v>1.05</c:v>
                </c:pt>
                <c:pt idx="25">
                  <c:v>1.08</c:v>
                </c:pt>
                <c:pt idx="26">
                  <c:v>1.1100000000000001</c:v>
                </c:pt>
                <c:pt idx="27">
                  <c:v>1.1399999999999999</c:v>
                </c:pt>
                <c:pt idx="28">
                  <c:v>1.1599999999999999</c:v>
                </c:pt>
                <c:pt idx="29">
                  <c:v>1.1599999999999999</c:v>
                </c:pt>
                <c:pt idx="30">
                  <c:v>1.1499999999999999</c:v>
                </c:pt>
                <c:pt idx="31">
                  <c:v>1.1399999999999999</c:v>
                </c:pt>
                <c:pt idx="32">
                  <c:v>1.1100000000000001</c:v>
                </c:pt>
                <c:pt idx="33">
                  <c:v>1.07</c:v>
                </c:pt>
                <c:pt idx="34">
                  <c:v>1.02</c:v>
                </c:pt>
                <c:pt idx="35">
                  <c:v>0.96</c:v>
                </c:pt>
                <c:pt idx="36">
                  <c:v>0.9</c:v>
                </c:pt>
                <c:pt idx="37">
                  <c:v>0.83</c:v>
                </c:pt>
                <c:pt idx="38">
                  <c:v>0.76</c:v>
                </c:pt>
                <c:pt idx="39">
                  <c:v>0.69</c:v>
                </c:pt>
                <c:pt idx="40">
                  <c:v>0.61</c:v>
                </c:pt>
                <c:pt idx="41">
                  <c:v>0.53</c:v>
                </c:pt>
                <c:pt idx="42">
                  <c:v>0.44</c:v>
                </c:pt>
                <c:pt idx="43">
                  <c:v>0.35</c:v>
                </c:pt>
                <c:pt idx="44">
                  <c:v>0.26</c:v>
                </c:pt>
                <c:pt idx="45">
                  <c:v>0.17</c:v>
                </c:pt>
                <c:pt idx="46">
                  <c:v>0.08</c:v>
                </c:pt>
                <c:pt idx="47">
                  <c:v>-0.01</c:v>
                </c:pt>
              </c:numCache>
            </c:numRef>
          </c:val>
          <c:smooth val="0"/>
          <c:extLst>
            <c:ext xmlns:c16="http://schemas.microsoft.com/office/drawing/2014/chart" uri="{C3380CC4-5D6E-409C-BE32-E72D297353CC}">
              <c16:uniqueId val="{00000002-EC1E-4003-B297-0AB967346351}"/>
            </c:ext>
          </c:extLst>
        </c:ser>
        <c:ser>
          <c:idx val="3"/>
          <c:order val="3"/>
          <c:tx>
            <c:strRef>
              <c:f>Trusts!$E$1</c:f>
              <c:strCache>
                <c:ptCount val="1"/>
                <c:pt idx="0">
                  <c:v>Hospital Insurance</c:v>
                </c:pt>
              </c:strCache>
            </c:strRef>
          </c:tx>
          <c:spPr>
            <a:ln w="38100" cap="rnd">
              <a:solidFill>
                <a:srgbClr val="264653"/>
              </a:solidFill>
              <a:round/>
            </a:ln>
            <a:effectLst/>
          </c:spPr>
          <c:marker>
            <c:symbol val="none"/>
          </c:marker>
          <c:cat>
            <c:numRef>
              <c:f>Trusts!$A$3:$A$50</c:f>
              <c:numCache>
                <c:formatCode>m/d/yyyy</c:formatCode>
                <c:ptCount val="48"/>
                <c:pt idx="0">
                  <c:v>40816</c:v>
                </c:pt>
                <c:pt idx="1">
                  <c:v>41182</c:v>
                </c:pt>
                <c:pt idx="2">
                  <c:v>41547</c:v>
                </c:pt>
                <c:pt idx="3">
                  <c:v>41912</c:v>
                </c:pt>
                <c:pt idx="4">
                  <c:v>42277</c:v>
                </c:pt>
                <c:pt idx="5">
                  <c:v>42643</c:v>
                </c:pt>
                <c:pt idx="6">
                  <c:v>43008</c:v>
                </c:pt>
                <c:pt idx="7">
                  <c:v>43373</c:v>
                </c:pt>
                <c:pt idx="8">
                  <c:v>43738</c:v>
                </c:pt>
                <c:pt idx="9">
                  <c:v>44104</c:v>
                </c:pt>
                <c:pt idx="10">
                  <c:v>44469</c:v>
                </c:pt>
                <c:pt idx="11">
                  <c:v>44834</c:v>
                </c:pt>
                <c:pt idx="12">
                  <c:v>45199</c:v>
                </c:pt>
                <c:pt idx="13">
                  <c:v>45565</c:v>
                </c:pt>
                <c:pt idx="14">
                  <c:v>45930</c:v>
                </c:pt>
                <c:pt idx="15">
                  <c:v>46295</c:v>
                </c:pt>
                <c:pt idx="16">
                  <c:v>46660</c:v>
                </c:pt>
                <c:pt idx="17">
                  <c:v>47026</c:v>
                </c:pt>
                <c:pt idx="18">
                  <c:v>47391</c:v>
                </c:pt>
                <c:pt idx="19">
                  <c:v>47756</c:v>
                </c:pt>
                <c:pt idx="20">
                  <c:v>48121</c:v>
                </c:pt>
                <c:pt idx="21">
                  <c:v>48487</c:v>
                </c:pt>
                <c:pt idx="22">
                  <c:v>48852</c:v>
                </c:pt>
                <c:pt idx="23">
                  <c:v>49217</c:v>
                </c:pt>
                <c:pt idx="24">
                  <c:v>49582</c:v>
                </c:pt>
                <c:pt idx="25">
                  <c:v>49948</c:v>
                </c:pt>
                <c:pt idx="26">
                  <c:v>50313</c:v>
                </c:pt>
                <c:pt idx="27">
                  <c:v>50678</c:v>
                </c:pt>
                <c:pt idx="28">
                  <c:v>51043</c:v>
                </c:pt>
                <c:pt idx="29">
                  <c:v>51409</c:v>
                </c:pt>
                <c:pt idx="30">
                  <c:v>51774</c:v>
                </c:pt>
                <c:pt idx="31">
                  <c:v>52139</c:v>
                </c:pt>
                <c:pt idx="32">
                  <c:v>52504</c:v>
                </c:pt>
                <c:pt idx="33">
                  <c:v>52870</c:v>
                </c:pt>
                <c:pt idx="34">
                  <c:v>53235</c:v>
                </c:pt>
                <c:pt idx="35">
                  <c:v>53600</c:v>
                </c:pt>
                <c:pt idx="36">
                  <c:v>53965</c:v>
                </c:pt>
                <c:pt idx="37">
                  <c:v>54331</c:v>
                </c:pt>
                <c:pt idx="38">
                  <c:v>54696</c:v>
                </c:pt>
                <c:pt idx="39">
                  <c:v>55061</c:v>
                </c:pt>
                <c:pt idx="40">
                  <c:v>55426</c:v>
                </c:pt>
                <c:pt idx="41">
                  <c:v>55792</c:v>
                </c:pt>
                <c:pt idx="42">
                  <c:v>56157</c:v>
                </c:pt>
                <c:pt idx="43">
                  <c:v>56522</c:v>
                </c:pt>
                <c:pt idx="44">
                  <c:v>56887</c:v>
                </c:pt>
                <c:pt idx="45">
                  <c:v>57253</c:v>
                </c:pt>
                <c:pt idx="46">
                  <c:v>57618</c:v>
                </c:pt>
                <c:pt idx="47">
                  <c:v>57983</c:v>
                </c:pt>
              </c:numCache>
            </c:numRef>
          </c:cat>
          <c:val>
            <c:numRef>
              <c:f>Trusts!$E$3:$E$50</c:f>
              <c:numCache>
                <c:formatCode>0.00%</c:formatCode>
                <c:ptCount val="48"/>
                <c:pt idx="0">
                  <c:v>1.06</c:v>
                </c:pt>
                <c:pt idx="1">
                  <c:v>0.92</c:v>
                </c:pt>
                <c:pt idx="2">
                  <c:v>0.83</c:v>
                </c:pt>
                <c:pt idx="3">
                  <c:v>0.76</c:v>
                </c:pt>
                <c:pt idx="4">
                  <c:v>0.71</c:v>
                </c:pt>
                <c:pt idx="5">
                  <c:v>0.68</c:v>
                </c:pt>
                <c:pt idx="6">
                  <c:v>0.67</c:v>
                </c:pt>
                <c:pt idx="7">
                  <c:v>0.66</c:v>
                </c:pt>
                <c:pt idx="8">
                  <c:v>0.61</c:v>
                </c:pt>
                <c:pt idx="9">
                  <c:v>0.48</c:v>
                </c:pt>
                <c:pt idx="10">
                  <c:v>0.39</c:v>
                </c:pt>
                <c:pt idx="11">
                  <c:v>0.34</c:v>
                </c:pt>
                <c:pt idx="12">
                  <c:v>0.32</c:v>
                </c:pt>
                <c:pt idx="13">
                  <c:v>0.23</c:v>
                </c:pt>
                <c:pt idx="14">
                  <c:v>0.15</c:v>
                </c:pt>
                <c:pt idx="15">
                  <c:v>0.05</c:v>
                </c:pt>
                <c:pt idx="16">
                  <c:v>-0.05</c:v>
                </c:pt>
              </c:numCache>
            </c:numRef>
          </c:val>
          <c:smooth val="0"/>
          <c:extLst>
            <c:ext xmlns:c16="http://schemas.microsoft.com/office/drawing/2014/chart" uri="{C3380CC4-5D6E-409C-BE32-E72D297353CC}">
              <c16:uniqueId val="{00000003-EC1E-4003-B297-0AB967346351}"/>
            </c:ext>
          </c:extLst>
        </c:ser>
        <c:ser>
          <c:idx val="4"/>
          <c:order val="4"/>
          <c:tx>
            <c:strRef>
              <c:f>Trusts!$F$1</c:f>
              <c:strCache>
                <c:ptCount val="1"/>
                <c:pt idx="0">
                  <c:v>Highway</c:v>
                </c:pt>
              </c:strCache>
            </c:strRef>
          </c:tx>
          <c:spPr>
            <a:ln w="38100" cap="rnd">
              <a:solidFill>
                <a:srgbClr val="2A9D8F"/>
              </a:solidFill>
              <a:round/>
            </a:ln>
            <a:effectLst/>
          </c:spPr>
          <c:marker>
            <c:symbol val="none"/>
          </c:marker>
          <c:cat>
            <c:numRef>
              <c:f>Trusts!$A$3:$A$50</c:f>
              <c:numCache>
                <c:formatCode>m/d/yyyy</c:formatCode>
                <c:ptCount val="48"/>
                <c:pt idx="0">
                  <c:v>40816</c:v>
                </c:pt>
                <c:pt idx="1">
                  <c:v>41182</c:v>
                </c:pt>
                <c:pt idx="2">
                  <c:v>41547</c:v>
                </c:pt>
                <c:pt idx="3">
                  <c:v>41912</c:v>
                </c:pt>
                <c:pt idx="4">
                  <c:v>42277</c:v>
                </c:pt>
                <c:pt idx="5">
                  <c:v>42643</c:v>
                </c:pt>
                <c:pt idx="6">
                  <c:v>43008</c:v>
                </c:pt>
                <c:pt idx="7">
                  <c:v>43373</c:v>
                </c:pt>
                <c:pt idx="8">
                  <c:v>43738</c:v>
                </c:pt>
                <c:pt idx="9">
                  <c:v>44104</c:v>
                </c:pt>
                <c:pt idx="10">
                  <c:v>44469</c:v>
                </c:pt>
                <c:pt idx="11">
                  <c:v>44834</c:v>
                </c:pt>
                <c:pt idx="12">
                  <c:v>45199</c:v>
                </c:pt>
                <c:pt idx="13">
                  <c:v>45565</c:v>
                </c:pt>
                <c:pt idx="14">
                  <c:v>45930</c:v>
                </c:pt>
                <c:pt idx="15">
                  <c:v>46295</c:v>
                </c:pt>
                <c:pt idx="16">
                  <c:v>46660</c:v>
                </c:pt>
                <c:pt idx="17">
                  <c:v>47026</c:v>
                </c:pt>
                <c:pt idx="18">
                  <c:v>47391</c:v>
                </c:pt>
                <c:pt idx="19">
                  <c:v>47756</c:v>
                </c:pt>
                <c:pt idx="20">
                  <c:v>48121</c:v>
                </c:pt>
                <c:pt idx="21">
                  <c:v>48487</c:v>
                </c:pt>
                <c:pt idx="22">
                  <c:v>48852</c:v>
                </c:pt>
                <c:pt idx="23">
                  <c:v>49217</c:v>
                </c:pt>
                <c:pt idx="24">
                  <c:v>49582</c:v>
                </c:pt>
                <c:pt idx="25">
                  <c:v>49948</c:v>
                </c:pt>
                <c:pt idx="26">
                  <c:v>50313</c:v>
                </c:pt>
                <c:pt idx="27">
                  <c:v>50678</c:v>
                </c:pt>
                <c:pt idx="28">
                  <c:v>51043</c:v>
                </c:pt>
                <c:pt idx="29">
                  <c:v>51409</c:v>
                </c:pt>
                <c:pt idx="30">
                  <c:v>51774</c:v>
                </c:pt>
                <c:pt idx="31">
                  <c:v>52139</c:v>
                </c:pt>
                <c:pt idx="32">
                  <c:v>52504</c:v>
                </c:pt>
                <c:pt idx="33">
                  <c:v>52870</c:v>
                </c:pt>
                <c:pt idx="34">
                  <c:v>53235</c:v>
                </c:pt>
                <c:pt idx="35">
                  <c:v>53600</c:v>
                </c:pt>
                <c:pt idx="36">
                  <c:v>53965</c:v>
                </c:pt>
                <c:pt idx="37">
                  <c:v>54331</c:v>
                </c:pt>
                <c:pt idx="38">
                  <c:v>54696</c:v>
                </c:pt>
                <c:pt idx="39">
                  <c:v>55061</c:v>
                </c:pt>
                <c:pt idx="40">
                  <c:v>55426</c:v>
                </c:pt>
                <c:pt idx="41">
                  <c:v>55792</c:v>
                </c:pt>
                <c:pt idx="42">
                  <c:v>56157</c:v>
                </c:pt>
                <c:pt idx="43">
                  <c:v>56522</c:v>
                </c:pt>
                <c:pt idx="44">
                  <c:v>56887</c:v>
                </c:pt>
                <c:pt idx="45">
                  <c:v>57253</c:v>
                </c:pt>
                <c:pt idx="46">
                  <c:v>57618</c:v>
                </c:pt>
                <c:pt idx="47">
                  <c:v>57983</c:v>
                </c:pt>
              </c:numCache>
            </c:numRef>
          </c:cat>
          <c:val>
            <c:numRef>
              <c:f>Trusts!$F$3:$F$50</c:f>
              <c:numCache>
                <c:formatCode>0.00%</c:formatCode>
                <c:ptCount val="48"/>
                <c:pt idx="0">
                  <c:v>0.67272727272727262</c:v>
                </c:pt>
                <c:pt idx="1">
                  <c:v>0.42857142857142855</c:v>
                </c:pt>
                <c:pt idx="2">
                  <c:v>0.29411764705882354</c:v>
                </c:pt>
                <c:pt idx="3">
                  <c:v>0.11320754716981131</c:v>
                </c:pt>
                <c:pt idx="4">
                  <c:v>0.26923076923076922</c:v>
                </c:pt>
                <c:pt idx="5">
                  <c:v>0.23076923076923075</c:v>
                </c:pt>
                <c:pt idx="6">
                  <c:v>1.3018867924528303</c:v>
                </c:pt>
                <c:pt idx="7">
                  <c:v>1.018</c:v>
                </c:pt>
                <c:pt idx="8">
                  <c:v>0.79</c:v>
                </c:pt>
                <c:pt idx="9">
                  <c:v>0.57187049234458909</c:v>
                </c:pt>
                <c:pt idx="10">
                  <c:v>0.23421703202308969</c:v>
                </c:pt>
                <c:pt idx="11">
                  <c:v>-5.8917991713174314E-2</c:v>
                </c:pt>
              </c:numCache>
            </c:numRef>
          </c:val>
          <c:smooth val="0"/>
          <c:extLst>
            <c:ext xmlns:c16="http://schemas.microsoft.com/office/drawing/2014/chart" uri="{C3380CC4-5D6E-409C-BE32-E72D297353CC}">
              <c16:uniqueId val="{00000004-EC1E-4003-B297-0AB967346351}"/>
            </c:ext>
          </c:extLst>
        </c:ser>
        <c:dLbls>
          <c:showLegendKey val="0"/>
          <c:showVal val="0"/>
          <c:showCatName val="0"/>
          <c:showSerName val="0"/>
          <c:showPercent val="0"/>
          <c:showBubbleSize val="0"/>
        </c:dLbls>
        <c:smooth val="0"/>
        <c:axId val="1357555008"/>
        <c:axId val="1357567488"/>
      </c:lineChart>
      <c:dateAx>
        <c:axId val="1357555008"/>
        <c:scaling>
          <c:orientation val="minMax"/>
          <c:max val="49310"/>
          <c:min val="42005"/>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57567488"/>
        <c:crosses val="autoZero"/>
        <c:auto val="1"/>
        <c:lblOffset val="100"/>
        <c:baseTimeUnit val="years"/>
      </c:dateAx>
      <c:valAx>
        <c:axId val="13575674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575550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52034120734912E-2"/>
          <c:y val="3.3593652355955503E-2"/>
          <c:w val="0.90337018810148728"/>
          <c:h val="0.8960895513060867"/>
        </c:manualLayout>
      </c:layout>
      <c:barChart>
        <c:barDir val="col"/>
        <c:grouping val="stacked"/>
        <c:varyColors val="0"/>
        <c:ser>
          <c:idx val="0"/>
          <c:order val="0"/>
          <c:tx>
            <c:strRef>
              <c:f>'int 10 year'!$B$1</c:f>
              <c:strCache>
                <c:ptCount val="1"/>
                <c:pt idx="0">
                  <c:v>Current Law Interest</c:v>
                </c:pt>
              </c:strCache>
            </c:strRef>
          </c:tx>
          <c:spPr>
            <a:solidFill>
              <a:srgbClr val="003470"/>
            </a:solidFill>
            <a:ln>
              <a:noFill/>
            </a:ln>
            <a:effectLst/>
          </c:spPr>
          <c:invertIfNegative val="0"/>
          <c:cat>
            <c:numRef>
              <c:f>'int 10 year'!$A$2:$A$13</c:f>
              <c:numCache>
                <c:formatCode>m/d/yyyy</c:formatCode>
                <c:ptCount val="12"/>
                <c:pt idx="0">
                  <c:v>44104</c:v>
                </c:pt>
                <c:pt idx="1">
                  <c:v>44469</c:v>
                </c:pt>
                <c:pt idx="2">
                  <c:v>44834</c:v>
                </c:pt>
                <c:pt idx="3">
                  <c:v>45199</c:v>
                </c:pt>
                <c:pt idx="4">
                  <c:v>45565</c:v>
                </c:pt>
                <c:pt idx="5">
                  <c:v>45930</c:v>
                </c:pt>
                <c:pt idx="6">
                  <c:v>46295</c:v>
                </c:pt>
                <c:pt idx="7">
                  <c:v>46660</c:v>
                </c:pt>
                <c:pt idx="8">
                  <c:v>47026</c:v>
                </c:pt>
                <c:pt idx="9">
                  <c:v>47391</c:v>
                </c:pt>
                <c:pt idx="10">
                  <c:v>47756</c:v>
                </c:pt>
                <c:pt idx="11">
                  <c:v>48121</c:v>
                </c:pt>
              </c:numCache>
            </c:numRef>
          </c:cat>
          <c:val>
            <c:numRef>
              <c:f>'int 10 year'!$B$2:$B$13</c:f>
              <c:numCache>
                <c:formatCode>"$"#,##0.00</c:formatCode>
                <c:ptCount val="12"/>
                <c:pt idx="0">
                  <c:v>345.47899999999998</c:v>
                </c:pt>
                <c:pt idx="1">
                  <c:v>330.791</c:v>
                </c:pt>
                <c:pt idx="2">
                  <c:v>305.57399999999996</c:v>
                </c:pt>
                <c:pt idx="3">
                  <c:v>314.98099999999999</c:v>
                </c:pt>
                <c:pt idx="4">
                  <c:v>344.02000000000004</c:v>
                </c:pt>
                <c:pt idx="5">
                  <c:v>396.49300000000005</c:v>
                </c:pt>
                <c:pt idx="6">
                  <c:v>467.71</c:v>
                </c:pt>
                <c:pt idx="7">
                  <c:v>542.96300000000008</c:v>
                </c:pt>
                <c:pt idx="8">
                  <c:v>630.03800000000001</c:v>
                </c:pt>
                <c:pt idx="9">
                  <c:v>714.78199999999993</c:v>
                </c:pt>
                <c:pt idx="10">
                  <c:v>812.11699999999996</c:v>
                </c:pt>
                <c:pt idx="11">
                  <c:v>914.21600000000001</c:v>
                </c:pt>
              </c:numCache>
            </c:numRef>
          </c:val>
          <c:extLst>
            <c:ext xmlns:c16="http://schemas.microsoft.com/office/drawing/2014/chart" uri="{C3380CC4-5D6E-409C-BE32-E72D297353CC}">
              <c16:uniqueId val="{00000000-2DCA-479A-8B0F-5ED89B68A840}"/>
            </c:ext>
          </c:extLst>
        </c:ser>
        <c:ser>
          <c:idx val="1"/>
          <c:order val="1"/>
          <c:tx>
            <c:strRef>
              <c:f>'int 10 year'!$C$1</c:f>
              <c:strCache>
                <c:ptCount val="1"/>
                <c:pt idx="0">
                  <c:v>Current Policy Alternative Interest</c:v>
                </c:pt>
              </c:strCache>
            </c:strRef>
          </c:tx>
          <c:spPr>
            <a:solidFill>
              <a:srgbClr val="F36107"/>
            </a:solidFill>
            <a:ln>
              <a:noFill/>
            </a:ln>
            <a:effectLst/>
          </c:spPr>
          <c:invertIfNegative val="0"/>
          <c:cat>
            <c:numRef>
              <c:f>'int 10 year'!$A$2:$A$13</c:f>
              <c:numCache>
                <c:formatCode>m/d/yyyy</c:formatCode>
                <c:ptCount val="12"/>
                <c:pt idx="0">
                  <c:v>44104</c:v>
                </c:pt>
                <c:pt idx="1">
                  <c:v>44469</c:v>
                </c:pt>
                <c:pt idx="2">
                  <c:v>44834</c:v>
                </c:pt>
                <c:pt idx="3">
                  <c:v>45199</c:v>
                </c:pt>
                <c:pt idx="4">
                  <c:v>45565</c:v>
                </c:pt>
                <c:pt idx="5">
                  <c:v>45930</c:v>
                </c:pt>
                <c:pt idx="6">
                  <c:v>46295</c:v>
                </c:pt>
                <c:pt idx="7">
                  <c:v>46660</c:v>
                </c:pt>
                <c:pt idx="8">
                  <c:v>47026</c:v>
                </c:pt>
                <c:pt idx="9">
                  <c:v>47391</c:v>
                </c:pt>
                <c:pt idx="10">
                  <c:v>47756</c:v>
                </c:pt>
                <c:pt idx="11">
                  <c:v>48121</c:v>
                </c:pt>
              </c:numCache>
            </c:numRef>
          </c:cat>
          <c:val>
            <c:numRef>
              <c:f>'int 10 year'!$C$2:$C$13</c:f>
              <c:numCache>
                <c:formatCode>"$"#,##0.00</c:formatCode>
                <c:ptCount val="12"/>
                <c:pt idx="0">
                  <c:v>0</c:v>
                </c:pt>
                <c:pt idx="1">
                  <c:v>9.9999999997635314E-4</c:v>
                </c:pt>
                <c:pt idx="2">
                  <c:v>0.13099999999997181</c:v>
                </c:pt>
                <c:pt idx="3">
                  <c:v>0.95400000000000773</c:v>
                </c:pt>
                <c:pt idx="4">
                  <c:v>3.0769999999999982</c:v>
                </c:pt>
                <c:pt idx="5">
                  <c:v>7.132000000000005</c:v>
                </c:pt>
                <c:pt idx="6">
                  <c:v>14.036000000000001</c:v>
                </c:pt>
                <c:pt idx="7">
                  <c:v>25.952999999999975</c:v>
                </c:pt>
                <c:pt idx="8">
                  <c:v>42.644000000000005</c:v>
                </c:pt>
                <c:pt idx="9">
                  <c:v>63.538000000000011</c:v>
                </c:pt>
                <c:pt idx="10">
                  <c:v>89.04099999999994</c:v>
                </c:pt>
                <c:pt idx="11">
                  <c:v>116.12299999999993</c:v>
                </c:pt>
              </c:numCache>
            </c:numRef>
          </c:val>
          <c:extLst>
            <c:ext xmlns:c16="http://schemas.microsoft.com/office/drawing/2014/chart" uri="{C3380CC4-5D6E-409C-BE32-E72D297353CC}">
              <c16:uniqueId val="{00000001-2DCA-479A-8B0F-5ED89B68A840}"/>
            </c:ext>
          </c:extLst>
        </c:ser>
        <c:dLbls>
          <c:showLegendKey val="0"/>
          <c:showVal val="0"/>
          <c:showCatName val="0"/>
          <c:showSerName val="0"/>
          <c:showPercent val="0"/>
          <c:showBubbleSize val="0"/>
        </c:dLbls>
        <c:gapWidth val="80"/>
        <c:overlap val="100"/>
        <c:axId val="1835990496"/>
        <c:axId val="1281829232"/>
      </c:barChart>
      <c:dateAx>
        <c:axId val="183599049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281829232"/>
        <c:crosses val="autoZero"/>
        <c:auto val="1"/>
        <c:lblOffset val="100"/>
        <c:baseTimeUnit val="years"/>
      </c:dateAx>
      <c:valAx>
        <c:axId val="12818292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835990496"/>
        <c:crosses val="autoZero"/>
        <c:crossBetween val="between"/>
      </c:valAx>
      <c:spPr>
        <a:noFill/>
        <a:ln>
          <a:noFill/>
        </a:ln>
        <a:effectLst/>
      </c:spPr>
    </c:plotArea>
    <c:legend>
      <c:legendPos val="b"/>
      <c:layout>
        <c:manualLayout>
          <c:xMode val="edge"/>
          <c:yMode val="edge"/>
          <c:x val="0.10898042432195976"/>
          <c:y val="8.7611314210723643E-2"/>
          <c:w val="0.30650174978127737"/>
          <c:h val="7.6683969191351065E-2"/>
        </c:manualLayout>
      </c:layout>
      <c:overlay val="0"/>
      <c:spPr>
        <a:solidFill>
          <a:schemeClr val="bg1"/>
        </a:solidFill>
        <a:ln>
          <a:solidFill>
            <a:schemeClr val="tx1">
              <a:lumMod val="50000"/>
              <a:lumOff val="50000"/>
            </a:schemeClr>
          </a:solid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72098" cy="465743"/>
          </a:xfrm>
          <a:prstGeom prst="rect">
            <a:avLst/>
          </a:prstGeom>
        </p:spPr>
        <p:txBody>
          <a:bodyPr vert="horz" lIns="87474" tIns="43737" rIns="87474" bIns="43737" rtlCol="0"/>
          <a:lstStyle>
            <a:lvl1pPr algn="l">
              <a:defRPr sz="1100"/>
            </a:lvl1pPr>
          </a:lstStyle>
          <a:p>
            <a:endParaRPr lang="en-US" dirty="0"/>
          </a:p>
        </p:txBody>
      </p:sp>
      <p:sp>
        <p:nvSpPr>
          <p:cNvPr id="3" name="Date Placeholder 2"/>
          <p:cNvSpPr>
            <a:spLocks noGrp="1"/>
          </p:cNvSpPr>
          <p:nvPr>
            <p:ph type="dt" sz="quarter" idx="1"/>
          </p:nvPr>
        </p:nvSpPr>
        <p:spPr>
          <a:xfrm>
            <a:off x="3884417" y="3"/>
            <a:ext cx="2972098" cy="465743"/>
          </a:xfrm>
          <a:prstGeom prst="rect">
            <a:avLst/>
          </a:prstGeom>
        </p:spPr>
        <p:txBody>
          <a:bodyPr vert="horz" lIns="87474" tIns="43737" rIns="87474" bIns="43737" rtlCol="0"/>
          <a:lstStyle>
            <a:lvl1pPr algn="r">
              <a:defRPr sz="1100"/>
            </a:lvl1pPr>
          </a:lstStyle>
          <a:p>
            <a:fld id="{F70AF4A5-C50D-4E4E-BFFE-3E928A24616F}" type="datetimeFigureOut">
              <a:rPr lang="en-US" smtClean="0"/>
              <a:t>9/17/2021</a:t>
            </a:fld>
            <a:endParaRPr lang="en-US" dirty="0"/>
          </a:p>
        </p:txBody>
      </p:sp>
      <p:sp>
        <p:nvSpPr>
          <p:cNvPr id="4" name="Footer Placeholder 3"/>
          <p:cNvSpPr>
            <a:spLocks noGrp="1"/>
          </p:cNvSpPr>
          <p:nvPr>
            <p:ph type="ftr" sz="quarter" idx="2"/>
          </p:nvPr>
        </p:nvSpPr>
        <p:spPr>
          <a:xfrm>
            <a:off x="2" y="8830659"/>
            <a:ext cx="2972098" cy="465742"/>
          </a:xfrm>
          <a:prstGeom prst="rect">
            <a:avLst/>
          </a:prstGeom>
        </p:spPr>
        <p:txBody>
          <a:bodyPr vert="horz" lIns="87474" tIns="43737" rIns="87474" bIns="43737"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417" y="8830659"/>
            <a:ext cx="2972098" cy="465742"/>
          </a:xfrm>
          <a:prstGeom prst="rect">
            <a:avLst/>
          </a:prstGeom>
        </p:spPr>
        <p:txBody>
          <a:bodyPr vert="horz" lIns="87474" tIns="43737" rIns="87474" bIns="43737" rtlCol="0" anchor="b"/>
          <a:lstStyle>
            <a:lvl1pPr algn="r">
              <a:defRPr sz="1100"/>
            </a:lvl1pPr>
          </a:lstStyle>
          <a:p>
            <a:fld id="{A352BF8F-E465-43B4-A112-F6128CB92993}" type="slidenum">
              <a:rPr lang="en-US" smtClean="0"/>
              <a:t>‹#›</a:t>
            </a:fld>
            <a:endParaRPr lang="en-US" dirty="0"/>
          </a:p>
        </p:txBody>
      </p:sp>
    </p:spTree>
    <p:extLst>
      <p:ext uri="{BB962C8B-B14F-4D97-AF65-F5344CB8AC3E}">
        <p14:creationId xmlns:p14="http://schemas.microsoft.com/office/powerpoint/2010/main" val="3629025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592" cy="466578"/>
          </a:xfrm>
          <a:prstGeom prst="rect">
            <a:avLst/>
          </a:prstGeom>
        </p:spPr>
        <p:txBody>
          <a:bodyPr vert="horz" lIns="91422" tIns="45712" rIns="91422" bIns="45712" rtlCol="0"/>
          <a:lstStyle>
            <a:lvl1pPr algn="l">
              <a:defRPr sz="1200"/>
            </a:lvl1pPr>
          </a:lstStyle>
          <a:p>
            <a:endParaRPr lang="en-US" dirty="0"/>
          </a:p>
        </p:txBody>
      </p:sp>
      <p:sp>
        <p:nvSpPr>
          <p:cNvPr id="3" name="Date Placeholder 2"/>
          <p:cNvSpPr>
            <a:spLocks noGrp="1"/>
          </p:cNvSpPr>
          <p:nvPr>
            <p:ph type="dt" idx="1"/>
          </p:nvPr>
        </p:nvSpPr>
        <p:spPr>
          <a:xfrm>
            <a:off x="3884842" y="0"/>
            <a:ext cx="2971592" cy="466578"/>
          </a:xfrm>
          <a:prstGeom prst="rect">
            <a:avLst/>
          </a:prstGeom>
        </p:spPr>
        <p:txBody>
          <a:bodyPr vert="horz" lIns="91422" tIns="45712" rIns="91422" bIns="45712" rtlCol="0"/>
          <a:lstStyle>
            <a:lvl1pPr algn="r">
              <a:defRPr sz="1200"/>
            </a:lvl1pPr>
          </a:lstStyle>
          <a:p>
            <a:fld id="{0CA7577E-3F45-4765-89C7-B77D6D0767DA}" type="datetimeFigureOut">
              <a:rPr lang="en-US" smtClean="0"/>
              <a:t>9/17/2021</a:t>
            </a:fld>
            <a:endParaRPr lang="en-US" dirty="0"/>
          </a:p>
        </p:txBody>
      </p:sp>
      <p:sp>
        <p:nvSpPr>
          <p:cNvPr id="4" name="Slide Image Placeholder 3"/>
          <p:cNvSpPr>
            <a:spLocks noGrp="1" noRot="1" noChangeAspect="1"/>
          </p:cNvSpPr>
          <p:nvPr>
            <p:ph type="sldImg" idx="2"/>
          </p:nvPr>
        </p:nvSpPr>
        <p:spPr>
          <a:xfrm>
            <a:off x="1336675" y="1162050"/>
            <a:ext cx="4184650" cy="3138488"/>
          </a:xfrm>
          <a:prstGeom prst="rect">
            <a:avLst/>
          </a:prstGeom>
          <a:noFill/>
          <a:ln w="12700">
            <a:solidFill>
              <a:prstClr val="black"/>
            </a:solidFill>
          </a:ln>
        </p:spPr>
        <p:txBody>
          <a:bodyPr vert="horz" lIns="91422" tIns="45712" rIns="91422" bIns="45712" rtlCol="0" anchor="ctr"/>
          <a:lstStyle/>
          <a:p>
            <a:endParaRPr lang="en-US" dirty="0"/>
          </a:p>
        </p:txBody>
      </p:sp>
      <p:sp>
        <p:nvSpPr>
          <p:cNvPr id="5" name="Notes Placeholder 4"/>
          <p:cNvSpPr>
            <a:spLocks noGrp="1"/>
          </p:cNvSpPr>
          <p:nvPr>
            <p:ph type="body" sz="quarter" idx="3"/>
          </p:nvPr>
        </p:nvSpPr>
        <p:spPr>
          <a:xfrm>
            <a:off x="686118" y="4474035"/>
            <a:ext cx="5485773" cy="3660719"/>
          </a:xfrm>
          <a:prstGeom prst="rect">
            <a:avLst/>
          </a:prstGeom>
        </p:spPr>
        <p:txBody>
          <a:bodyPr vert="horz" lIns="91422" tIns="45712" rIns="91422"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3"/>
            <a:ext cx="2971592" cy="466578"/>
          </a:xfrm>
          <a:prstGeom prst="rect">
            <a:avLst/>
          </a:prstGeom>
        </p:spPr>
        <p:txBody>
          <a:bodyPr vert="horz" lIns="91422" tIns="45712" rIns="91422"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842" y="8829823"/>
            <a:ext cx="2971592" cy="466578"/>
          </a:xfrm>
          <a:prstGeom prst="rect">
            <a:avLst/>
          </a:prstGeom>
        </p:spPr>
        <p:txBody>
          <a:bodyPr vert="horz" lIns="91422" tIns="45712" rIns="91422" bIns="45712" rtlCol="0" anchor="b"/>
          <a:lstStyle>
            <a:lvl1pPr algn="r">
              <a:defRPr sz="1200"/>
            </a:lvl1pPr>
          </a:lstStyle>
          <a:p>
            <a:fld id="{B3434119-9472-4385-89B1-DD9387DD2BCF}" type="slidenum">
              <a:rPr lang="en-US" smtClean="0"/>
              <a:t>‹#›</a:t>
            </a:fld>
            <a:endParaRPr lang="en-US" dirty="0"/>
          </a:p>
        </p:txBody>
      </p:sp>
    </p:spTree>
    <p:extLst>
      <p:ext uri="{BB962C8B-B14F-4D97-AF65-F5344CB8AC3E}">
        <p14:creationId xmlns:p14="http://schemas.microsoft.com/office/powerpoint/2010/main" val="32360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CA3464-CE77-43F8-9873-7DADD0817B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17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federal budget is increasingly on autopilot.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 1970, mandatory spending and interest was 39 percent of the budget compared to 61 percent discretionary (i.e. appropriated programs such as education, research, transportation and defense).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Today, 70 percent of the budget is mandatory and interest while 30 percent is discretionary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 a decade,</a:t>
            </a:r>
            <a:r>
              <a:rPr lang="en-US" sz="1200" kern="1200" baseline="0">
                <a:solidFill>
                  <a:schemeClr val="tx1"/>
                </a:solidFill>
                <a:effectLst/>
                <a:latin typeface="+mn-lt"/>
                <a:ea typeface="+mn-ea"/>
                <a:cs typeface="+mn-cs"/>
              </a:rPr>
              <a:t> mandatory and interest </a:t>
            </a:r>
            <a:r>
              <a:rPr lang="en-US" sz="1200" kern="1200">
                <a:solidFill>
                  <a:schemeClr val="tx1"/>
                </a:solidFill>
                <a:effectLst/>
                <a:latin typeface="+mn-lt"/>
                <a:ea typeface="+mn-ea"/>
                <a:cs typeface="+mn-cs"/>
              </a:rPr>
              <a:t>will grow to 75 percent and discretionary will shrink</a:t>
            </a:r>
            <a:r>
              <a:rPr lang="en-US" sz="1200" kern="1200" baseline="0">
                <a:solidFill>
                  <a:schemeClr val="tx1"/>
                </a:solidFill>
                <a:effectLst/>
                <a:latin typeface="+mn-lt"/>
                <a:ea typeface="+mn-ea"/>
                <a:cs typeface="+mn-cs"/>
              </a:rPr>
              <a:t> to </a:t>
            </a:r>
            <a:r>
              <a:rPr lang="en-US" sz="1200" kern="1200">
                <a:solidFill>
                  <a:schemeClr val="tx1"/>
                </a:solidFill>
                <a:effectLst/>
                <a:latin typeface="+mn-lt"/>
                <a:ea typeface="+mn-ea"/>
                <a:cs typeface="+mn-cs"/>
              </a:rPr>
              <a:t>25 percent. </a:t>
            </a:r>
          </a:p>
          <a:p>
            <a:endParaRPr lang="en-US"/>
          </a:p>
        </p:txBody>
      </p:sp>
      <p:sp>
        <p:nvSpPr>
          <p:cNvPr id="4" name="Slide Number Placeholder 3"/>
          <p:cNvSpPr>
            <a:spLocks noGrp="1"/>
          </p:cNvSpPr>
          <p:nvPr>
            <p:ph type="sldNum" sz="quarter" idx="5"/>
          </p:nvPr>
        </p:nvSpPr>
        <p:spPr/>
        <p:txBody>
          <a:bodyPr/>
          <a:lstStyle/>
          <a:p>
            <a:fld id="{B3434119-9472-4385-89B1-DD9387DD2BCF}" type="slidenum">
              <a:rPr lang="en-US" smtClean="0"/>
              <a:t>2</a:t>
            </a:fld>
            <a:endParaRPr lang="en-US"/>
          </a:p>
        </p:txBody>
      </p:sp>
    </p:spTree>
    <p:extLst>
      <p:ext uri="{BB962C8B-B14F-4D97-AF65-F5344CB8AC3E}">
        <p14:creationId xmlns:p14="http://schemas.microsoft.com/office/powerpoint/2010/main" val="127691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Currently, the government takes in annual revenue equivalent to 16.4% of GDP</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That’s lower than the 50-year average of 17.4%, mostly due to tax cuts in the TCJA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Under current law, after most of the provisions in the TCJA expire, revenue is projected to rise to 18.2% of GDP</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If those expiring provisions are extended, revenues would rise to around their historical average of 17.4% </a:t>
            </a:r>
          </a:p>
          <a:p>
            <a:endParaRPr lang="en-US"/>
          </a:p>
        </p:txBody>
      </p:sp>
      <p:sp>
        <p:nvSpPr>
          <p:cNvPr id="4" name="Slide Number Placeholder 3"/>
          <p:cNvSpPr>
            <a:spLocks noGrp="1"/>
          </p:cNvSpPr>
          <p:nvPr>
            <p:ph type="sldNum" sz="quarter" idx="5"/>
          </p:nvPr>
        </p:nvSpPr>
        <p:spPr/>
        <p:txBody>
          <a:bodyPr/>
          <a:lstStyle/>
          <a:p>
            <a:fld id="{B3434119-9472-4385-89B1-DD9387DD2BCF}" type="slidenum">
              <a:rPr lang="en-US" smtClean="0"/>
              <a:t>3</a:t>
            </a:fld>
            <a:endParaRPr lang="en-US"/>
          </a:p>
        </p:txBody>
      </p:sp>
    </p:spTree>
    <p:extLst>
      <p:ext uri="{BB962C8B-B14F-4D97-AF65-F5344CB8AC3E}">
        <p14:creationId xmlns:p14="http://schemas.microsoft.com/office/powerpoint/2010/main" val="298394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4</a:t>
            </a:fld>
            <a:endParaRPr lang="en-US" dirty="0"/>
          </a:p>
        </p:txBody>
      </p:sp>
    </p:spTree>
    <p:extLst>
      <p:ext uri="{BB962C8B-B14F-4D97-AF65-F5344CB8AC3E}">
        <p14:creationId xmlns:p14="http://schemas.microsoft.com/office/powerpoint/2010/main" val="31650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5</a:t>
            </a:fld>
            <a:endParaRPr lang="en-US" dirty="0"/>
          </a:p>
        </p:txBody>
      </p:sp>
    </p:spTree>
    <p:extLst>
      <p:ext uri="{BB962C8B-B14F-4D97-AF65-F5344CB8AC3E}">
        <p14:creationId xmlns:p14="http://schemas.microsoft.com/office/powerpoint/2010/main" val="200165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6</a:t>
            </a:fld>
            <a:endParaRPr lang="en-US" dirty="0"/>
          </a:p>
        </p:txBody>
      </p:sp>
    </p:spTree>
    <p:extLst>
      <p:ext uri="{BB962C8B-B14F-4D97-AF65-F5344CB8AC3E}">
        <p14:creationId xmlns:p14="http://schemas.microsoft.com/office/powerpoint/2010/main" val="329382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mn-lt"/>
                <a:ea typeface="+mn-ea"/>
                <a:cs typeface="+mn-cs"/>
              </a:rPr>
              <a:t>Why it Matters: Consequences of Inaction</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Failure to address our debt problems will have significant negative consequences for our economy and families.</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lvl="0"/>
            <a:r>
              <a:rPr lang="en-US" sz="1200" u="sng" kern="1200">
                <a:solidFill>
                  <a:schemeClr val="tx1"/>
                </a:solidFill>
                <a:effectLst/>
                <a:latin typeface="+mn-lt"/>
                <a:ea typeface="+mn-ea"/>
                <a:cs typeface="+mn-cs"/>
              </a:rPr>
              <a:t>Higher debt will slow economic growth and lower wages</a:t>
            </a:r>
            <a:r>
              <a:rPr lang="en-US" sz="1200" kern="1200">
                <a:solidFill>
                  <a:schemeClr val="tx1"/>
                </a:solidFill>
                <a:effectLst/>
                <a:latin typeface="+mn-lt"/>
                <a:ea typeface="+mn-ea"/>
                <a:cs typeface="+mn-cs"/>
              </a:rPr>
              <a:t> – Rising national debt can crowd out productive investments in people, machinery, technology, and new ventures, resulting in fewer job opportunities and lower wages. According to CBO, the per-person share of the economy will grow more slowly if debt is on its current upward path compared to a stable path. In today’s dollars, that’s a $5,000 cut in annual income (by 2048).</a:t>
            </a:r>
          </a:p>
          <a:p>
            <a:pPr lvl="0"/>
            <a:r>
              <a:rPr lang="en-US" sz="1200" u="sng" kern="1200">
                <a:solidFill>
                  <a:schemeClr val="tx1"/>
                </a:solidFill>
                <a:effectLst/>
                <a:latin typeface="+mn-lt"/>
                <a:ea typeface="+mn-ea"/>
                <a:cs typeface="+mn-cs"/>
              </a:rPr>
              <a:t>Higher interest rates drive up the cost of borrowing</a:t>
            </a:r>
            <a:r>
              <a:rPr lang="en-US" sz="1200" kern="1200">
                <a:solidFill>
                  <a:schemeClr val="tx1"/>
                </a:solidFill>
                <a:effectLst/>
                <a:latin typeface="+mn-lt"/>
                <a:ea typeface="+mn-ea"/>
                <a:cs typeface="+mn-cs"/>
              </a:rPr>
              <a:t> – Rising debt results in increased interest rates, driving up the cost of mortgages, car loans, and credit card debt. In 30 years, interest rates will be about half a point higher than if debt was on a stable path (i.e. a family with a $300,000 mortgage can expect to pay roughly $45,000 more over the course of the mortgage).</a:t>
            </a:r>
          </a:p>
          <a:p>
            <a:pPr lvl="0"/>
            <a:r>
              <a:rPr lang="en-US" sz="1200" u="sng" kern="1200">
                <a:solidFill>
                  <a:schemeClr val="tx1"/>
                </a:solidFill>
                <a:effectLst/>
                <a:latin typeface="+mn-lt"/>
                <a:ea typeface="+mn-ea"/>
                <a:cs typeface="+mn-cs"/>
              </a:rPr>
              <a:t>Higher debt will squeeze out critical public investments</a:t>
            </a:r>
            <a:r>
              <a:rPr lang="en-US" sz="1200" kern="1200">
                <a:solidFill>
                  <a:schemeClr val="tx1"/>
                </a:solidFill>
                <a:effectLst/>
                <a:latin typeface="+mn-lt"/>
                <a:ea typeface="+mn-ea"/>
                <a:cs typeface="+mn-cs"/>
              </a:rPr>
              <a:t> – Higher debt will limit resources available for areas such as education, infrastructure, supports for low-income families, and funding for basic research that can help grow the economy and improve our standard of living. By 2031, 100 percent of the revenue we collect will go toward interest payments and mandatory spending, meaning everything else – from defense to education to research – must be deficit-financed.</a:t>
            </a:r>
          </a:p>
          <a:p>
            <a:pPr lvl="0"/>
            <a:r>
              <a:rPr lang="en-US" sz="1200" u="sng" kern="1200">
                <a:solidFill>
                  <a:schemeClr val="tx1"/>
                </a:solidFill>
                <a:effectLst/>
                <a:latin typeface="+mn-lt"/>
                <a:ea typeface="+mn-ea"/>
                <a:cs typeface="+mn-cs"/>
              </a:rPr>
              <a:t>Our ability to react to a crisis is constrained by our growing debt</a:t>
            </a:r>
            <a:r>
              <a:rPr lang="en-US" sz="1200" kern="1200">
                <a:solidFill>
                  <a:schemeClr val="tx1"/>
                </a:solidFill>
                <a:effectLst/>
                <a:latin typeface="+mn-lt"/>
                <a:ea typeface="+mn-ea"/>
                <a:cs typeface="+mn-cs"/>
              </a:rPr>
              <a:t> – Higher debt limits our ability to respond to disasters and economic downturns. For example, if the country were to experience another recession, we would enter it with the highest debt burden as a percent of the economy in nearly 70 years. </a:t>
            </a:r>
          </a:p>
          <a:p>
            <a:pPr lvl="0"/>
            <a:r>
              <a:rPr lang="en-US" sz="1200" u="sng" kern="1200">
                <a:solidFill>
                  <a:schemeClr val="tx1"/>
                </a:solidFill>
                <a:effectLst/>
                <a:latin typeface="+mn-lt"/>
                <a:ea typeface="+mn-ea"/>
                <a:cs typeface="+mn-cs"/>
              </a:rPr>
              <a:t>A fiscal crisis is more likely if we let our debt continue to grow</a:t>
            </a:r>
            <a:r>
              <a:rPr lang="en-US" sz="1200" kern="1200">
                <a:solidFill>
                  <a:schemeClr val="tx1"/>
                </a:solidFill>
                <a:effectLst/>
                <a:latin typeface="+mn-lt"/>
                <a:ea typeface="+mn-ea"/>
                <a:cs typeface="+mn-cs"/>
              </a:rPr>
              <a:t> – Failure to get our debt under control could eventually precipitate a crisis where investors are no longer willing to loan money to the government at affordable rates, leading to a sharp economic downturn.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34119-9472-4385-89B1-DD9387DD2B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023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1990" name="Picture 5" descr="cover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Placeholder 1"/>
          <p:cNvSpPr>
            <a:spLocks noGrp="1"/>
          </p:cNvSpPr>
          <p:nvPr>
            <p:ph type="ctrTitle"/>
          </p:nvPr>
        </p:nvSpPr>
        <p:spPr>
          <a:xfrm>
            <a:off x="685800" y="2130425"/>
            <a:ext cx="7772400" cy="1470025"/>
          </a:xfrm>
        </p:spPr>
        <p:txBody>
          <a:bodyPr/>
          <a:lstStyle>
            <a:lvl1pPr>
              <a:defRPr smtClean="0"/>
            </a:lvl1pPr>
          </a:lstStyle>
          <a:p>
            <a:pPr lvl="0"/>
            <a:r>
              <a:rPr lang="en-US" noProof="0"/>
              <a:t>Click to edit Master title style</a:t>
            </a:r>
            <a:endParaRPr lang="en-US" noProof="0" dirty="0"/>
          </a:p>
        </p:txBody>
      </p:sp>
      <p:sp>
        <p:nvSpPr>
          <p:cNvPr id="41988" name="Text Placeholder 2"/>
          <p:cNvSpPr>
            <a:spLocks noGrp="1"/>
          </p:cNvSpPr>
          <p:nvPr>
            <p:ph type="subTitle" idx="1"/>
          </p:nvPr>
        </p:nvSpPr>
        <p:spPr>
          <a:xfrm>
            <a:off x="1371600" y="3886200"/>
            <a:ext cx="6400800" cy="1752600"/>
          </a:xfrm>
        </p:spPr>
        <p:txBody>
          <a:bodyPr/>
          <a:lstStyle>
            <a:lvl1pPr marL="0" indent="0" algn="ctr">
              <a:buFont typeface="Wingdings" pitchFamily="2" charset="2"/>
              <a:buNone/>
              <a:defRPr smtClean="0"/>
            </a:lvl1pPr>
          </a:lstStyle>
          <a:p>
            <a:pPr lvl="0"/>
            <a:r>
              <a:rPr lang="en-US" noProof="0"/>
              <a:t>Click to edit Master subtitle style</a:t>
            </a:r>
            <a:endParaRPr lang="en-US" noProof="0" dirty="0"/>
          </a:p>
        </p:txBody>
      </p:sp>
      <p:sp>
        <p:nvSpPr>
          <p:cNvPr id="11" name="Slide Number Placeholder 5"/>
          <p:cNvSpPr>
            <a:spLocks noGrp="1"/>
          </p:cNvSpPr>
          <p:nvPr>
            <p:ph type="sldNum" sz="quarter" idx="4"/>
          </p:nvPr>
        </p:nvSpPr>
        <p:spPr>
          <a:xfrm>
            <a:off x="6553200" y="6245225"/>
            <a:ext cx="2133600" cy="476250"/>
          </a:xfrm>
        </p:spPr>
        <p:txBody>
          <a:bodyPr/>
          <a:lstStyle>
            <a:lvl1pPr algn="r">
              <a:defRPr sz="1000">
                <a:solidFill>
                  <a:schemeClr val="tx1"/>
                </a:solidFill>
                <a:effectLst/>
                <a:latin typeface="Calibri" pitchFamily="34" charset="0"/>
              </a:defRPr>
            </a:lvl1pPr>
          </a:lstStyle>
          <a:p>
            <a:pPr>
              <a:defRPr/>
            </a:pPr>
            <a:fld id="{9C60C08A-9470-4FAB-A814-6B9B1DD15DCD}" type="slidenum">
              <a:rPr lang="en-US">
                <a:solidFill>
                  <a:srgbClr val="292929"/>
                </a:solidFill>
              </a:rPr>
              <a:pPr>
                <a:defRPr/>
              </a:pPr>
              <a:t>‹#›</a:t>
            </a:fld>
            <a:endParaRPr lang="en-US" dirty="0">
              <a:solidFill>
                <a:srgbClr val="292929"/>
              </a:solidFill>
            </a:endParaRPr>
          </a:p>
        </p:txBody>
      </p:sp>
      <p:sp>
        <p:nvSpPr>
          <p:cNvPr id="2" name="TextBox 1"/>
          <p:cNvSpPr txBox="1"/>
          <p:nvPr userDrawn="1"/>
        </p:nvSpPr>
        <p:spPr>
          <a:xfrm>
            <a:off x="7077692" y="6353298"/>
            <a:ext cx="1840675" cy="400110"/>
          </a:xfrm>
          <a:prstGeom prst="rect">
            <a:avLst/>
          </a:prstGeom>
        </p:spPr>
        <p:txBody>
          <a:bodyPr wrap="square" rtlCol="0">
            <a:spAutoFit/>
          </a:bodyPr>
          <a:lstStyle/>
          <a:p>
            <a:pPr marL="285750" indent="-285750" algn="r" fontAlgn="base">
              <a:spcAft>
                <a:spcPts val="300"/>
              </a:spcAft>
              <a:buClr>
                <a:srgbClr val="1148A5"/>
              </a:buClr>
              <a:buSzPct val="110000"/>
            </a:pPr>
            <a:r>
              <a:rPr lang="en-US" sz="2000" b="1" i="1" dirty="0">
                <a:solidFill>
                  <a:srgbClr val="FFFFFF"/>
                </a:solidFill>
                <a:latin typeface="Palatino Linotype" pitchFamily="18" charset="0"/>
              </a:rPr>
              <a:t>CRFB.org</a:t>
            </a:r>
          </a:p>
        </p:txBody>
      </p:sp>
      <p:pic>
        <p:nvPicPr>
          <p:cNvPr id="7" name="Picture 6"/>
          <p:cNvPicPr>
            <a:picLocks noChangeAspect="1"/>
          </p:cNvPicPr>
          <p:nvPr userDrawn="1"/>
        </p:nvPicPr>
        <p:blipFill>
          <a:blip r:embed="rId3"/>
          <a:stretch>
            <a:fillRect/>
          </a:stretch>
        </p:blipFill>
        <p:spPr>
          <a:xfrm>
            <a:off x="243201" y="6158014"/>
            <a:ext cx="3124200" cy="699986"/>
          </a:xfrm>
          <a:prstGeom prst="rect">
            <a:avLst/>
          </a:prstGeom>
        </p:spPr>
      </p:pic>
    </p:spTree>
    <p:extLst>
      <p:ext uri="{BB962C8B-B14F-4D97-AF65-F5344CB8AC3E}">
        <p14:creationId xmlns:p14="http://schemas.microsoft.com/office/powerpoint/2010/main" val="33427255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40762" y="6656387"/>
            <a:ext cx="503238" cy="201613"/>
          </a:xfrm>
        </p:spPr>
        <p:txBody>
          <a:bodyPr/>
          <a:lstStyle>
            <a:lvl1pPr>
              <a:defRPr smtClean="0"/>
            </a:lvl1pPr>
          </a:lstStyle>
          <a:p>
            <a:pPr>
              <a:defRPr/>
            </a:pPr>
            <a:fld id="{6D9A7674-5859-4E4D-AFFE-2F49F7A95394}" type="slidenum">
              <a:rPr lang="en-US">
                <a:solidFill>
                  <a:srgbClr val="292929"/>
                </a:solidFill>
              </a:rPr>
              <a:pPr>
                <a:defRPr/>
              </a:pPr>
              <a:t>‹#›</a:t>
            </a:fld>
            <a:endParaRPr lang="en-US" dirty="0">
              <a:solidFill>
                <a:srgbClr val="292929"/>
              </a:solidFill>
            </a:endParaRPr>
          </a:p>
        </p:txBody>
      </p:sp>
      <p:sp>
        <p:nvSpPr>
          <p:cNvPr id="3" name="TextBox 2"/>
          <p:cNvSpPr txBox="1"/>
          <p:nvPr userDrawn="1"/>
        </p:nvSpPr>
        <p:spPr>
          <a:xfrm>
            <a:off x="6723554" y="6323527"/>
            <a:ext cx="1840675" cy="400110"/>
          </a:xfrm>
          <a:prstGeom prst="rect">
            <a:avLst/>
          </a:prstGeom>
        </p:spPr>
        <p:txBody>
          <a:bodyPr wrap="square" rtlCol="0">
            <a:spAutoFit/>
          </a:bodyPr>
          <a:lstStyle/>
          <a:p>
            <a:pPr marL="285750" indent="-285750" algn="ctr" fontAlgn="base">
              <a:spcAft>
                <a:spcPts val="300"/>
              </a:spcAft>
              <a:buClr>
                <a:srgbClr val="1148A5"/>
              </a:buClr>
              <a:buSzPct val="110000"/>
            </a:pPr>
            <a:r>
              <a:rPr lang="en-US" sz="2000" b="1" i="1" dirty="0">
                <a:solidFill>
                  <a:srgbClr val="1148A5"/>
                </a:solidFill>
              </a:rPr>
              <a:t>CRFB.org</a:t>
            </a:r>
          </a:p>
        </p:txBody>
      </p:sp>
    </p:spTree>
    <p:extLst>
      <p:ext uri="{BB962C8B-B14F-4D97-AF65-F5344CB8AC3E}">
        <p14:creationId xmlns:p14="http://schemas.microsoft.com/office/powerpoint/2010/main" val="395884253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11113"/>
            <a:ext cx="8610600" cy="819151"/>
          </a:xfrm>
        </p:spPr>
        <p:txBody>
          <a:bodyPr anchor="ctr"/>
          <a:lstStyle>
            <a:lvl1pPr algn="ctr">
              <a:defRPr sz="3000" b="1"/>
            </a:lvl1pPr>
          </a:lstStyle>
          <a:p>
            <a:r>
              <a:rPr lang="en-US"/>
              <a:t>Click to edit Master title style</a:t>
            </a:r>
            <a:endParaRPr lang="en-US" dirty="0"/>
          </a:p>
        </p:txBody>
      </p:sp>
      <p:sp>
        <p:nvSpPr>
          <p:cNvPr id="3" name="Content Placeholder 2"/>
          <p:cNvSpPr>
            <a:spLocks noGrp="1"/>
          </p:cNvSpPr>
          <p:nvPr>
            <p:ph idx="1"/>
          </p:nvPr>
        </p:nvSpPr>
        <p:spPr>
          <a:xfrm>
            <a:off x="249238" y="903288"/>
            <a:ext cx="8628062" cy="5688012"/>
          </a:xfrm>
        </p:spPr>
        <p:txBody>
          <a:bodyPr/>
          <a:lstStyle>
            <a:lvl1pPr marL="225425" indent="-225425">
              <a:buFont typeface="Wingdings" panose="05000000000000000000" pitchFamily="2" charset="2"/>
              <a:buChar char="§"/>
              <a:defRPr sz="2800">
                <a:solidFill>
                  <a:schemeClr val="tx1"/>
                </a:solidFill>
              </a:defRPr>
            </a:lvl1pPr>
            <a:lvl2pPr marL="230188" indent="-230188">
              <a:buFont typeface="Wingdings" panose="05000000000000000000" pitchFamily="2" charset="2"/>
              <a:buChar char="§"/>
              <a:defRPr sz="2400">
                <a:solidFill>
                  <a:schemeClr val="tx1"/>
                </a:solidFill>
              </a:defRPr>
            </a:lvl2pPr>
            <a:lvl3pPr>
              <a:defRPr sz="20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640762" y="6661525"/>
            <a:ext cx="503238" cy="201613"/>
          </a:xfrm>
        </p:spPr>
        <p:txBody>
          <a:bodyPr/>
          <a:lstStyle>
            <a:lvl1pPr>
              <a:defRPr smtClean="0"/>
            </a:lvl1pPr>
          </a:lstStyle>
          <a:p>
            <a:pPr>
              <a:defRPr/>
            </a:pPr>
            <a:fld id="{288BF5DB-545B-4EA0-AAE8-3B5417837718}" type="slidenum">
              <a:rPr lang="en-US">
                <a:solidFill>
                  <a:srgbClr val="292929"/>
                </a:solidFill>
              </a:rPr>
              <a:pPr>
                <a:defRPr/>
              </a:pPr>
              <a:t>‹#›</a:t>
            </a:fld>
            <a:endParaRPr lang="en-US" dirty="0">
              <a:solidFill>
                <a:srgbClr val="292929"/>
              </a:solidFill>
            </a:endParaRPr>
          </a:p>
        </p:txBody>
      </p:sp>
      <p:sp>
        <p:nvSpPr>
          <p:cNvPr id="5" name="TextBox 4"/>
          <p:cNvSpPr txBox="1"/>
          <p:nvPr userDrawn="1"/>
        </p:nvSpPr>
        <p:spPr>
          <a:xfrm>
            <a:off x="6723233" y="6323527"/>
            <a:ext cx="1840675" cy="400110"/>
          </a:xfrm>
          <a:prstGeom prst="rect">
            <a:avLst/>
          </a:prstGeom>
        </p:spPr>
        <p:txBody>
          <a:bodyPr wrap="square" rtlCol="0">
            <a:spAutoFit/>
          </a:bodyPr>
          <a:lstStyle/>
          <a:p>
            <a:pPr marL="285750" indent="-285750" algn="ctr" fontAlgn="base">
              <a:spcAft>
                <a:spcPts val="300"/>
              </a:spcAft>
              <a:buClr>
                <a:srgbClr val="1148A5"/>
              </a:buClr>
              <a:buSzPct val="110000"/>
            </a:pPr>
            <a:r>
              <a:rPr lang="en-US" sz="2000" b="1" i="1" dirty="0">
                <a:solidFill>
                  <a:srgbClr val="1148A5"/>
                </a:solidFill>
              </a:rPr>
              <a:t>CRFB.org</a:t>
            </a:r>
          </a:p>
        </p:txBody>
      </p:sp>
    </p:spTree>
    <p:extLst>
      <p:ext uri="{BB962C8B-B14F-4D97-AF65-F5344CB8AC3E}">
        <p14:creationId xmlns:p14="http://schemas.microsoft.com/office/powerpoint/2010/main" val="9786599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Title Placeholder 1"/>
          <p:cNvSpPr>
            <a:spLocks noGrp="1"/>
          </p:cNvSpPr>
          <p:nvPr>
            <p:ph type="title"/>
          </p:nvPr>
        </p:nvSpPr>
        <p:spPr bwMode="auto">
          <a:xfrm>
            <a:off x="260350" y="-11113"/>
            <a:ext cx="8610600"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4" name="Text Placeholder 2"/>
          <p:cNvSpPr>
            <a:spLocks noGrp="1"/>
          </p:cNvSpPr>
          <p:nvPr>
            <p:ph type="body" idx="1"/>
          </p:nvPr>
        </p:nvSpPr>
        <p:spPr bwMode="auto">
          <a:xfrm>
            <a:off x="249238" y="903288"/>
            <a:ext cx="8628062"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2"/>
            <a:r>
              <a:rPr lang="en-US"/>
              <a:t>Second level</a:t>
            </a:r>
          </a:p>
          <a:p>
            <a:pPr lvl="3"/>
            <a:r>
              <a:rPr lang="en-US"/>
              <a:t>Third level</a:t>
            </a:r>
          </a:p>
        </p:txBody>
      </p:sp>
      <p:sp>
        <p:nvSpPr>
          <p:cNvPr id="11" name="Slide Number Placeholder 5"/>
          <p:cNvSpPr>
            <a:spLocks noGrp="1"/>
          </p:cNvSpPr>
          <p:nvPr>
            <p:ph type="sldNum" sz="quarter" idx="4"/>
          </p:nvPr>
        </p:nvSpPr>
        <p:spPr>
          <a:xfrm>
            <a:off x="0" y="6616700"/>
            <a:ext cx="503238" cy="201613"/>
          </a:xfrm>
          <a:prstGeom prst="rect">
            <a:avLst/>
          </a:prstGeom>
        </p:spPr>
        <p:txBody>
          <a:bodyPr lIns="0" tIns="0" rIns="91440" bIns="0" anchor="b" anchorCtr="0"/>
          <a:lstStyle>
            <a:lvl1pPr algn="r">
              <a:defRPr sz="1000">
                <a:solidFill>
                  <a:schemeClr val="tx1"/>
                </a:solidFill>
                <a:effectLst/>
                <a:latin typeface="Calibri" pitchFamily="34" charset="0"/>
              </a:defRPr>
            </a:lvl1pPr>
          </a:lstStyle>
          <a:p>
            <a:pPr fontAlgn="base">
              <a:spcBef>
                <a:spcPct val="0"/>
              </a:spcBef>
              <a:spcAft>
                <a:spcPct val="0"/>
              </a:spcAft>
              <a:defRPr/>
            </a:pPr>
            <a:fld id="{609BFA93-5C67-4567-B0A6-B9F70199250C}" type="slidenum">
              <a:rPr lang="en-US">
                <a:solidFill>
                  <a:srgbClr val="292929"/>
                </a:solidFill>
              </a:rPr>
              <a:pPr fontAlgn="base">
                <a:spcBef>
                  <a:spcPct val="0"/>
                </a:spcBef>
                <a:spcAft>
                  <a:spcPct val="0"/>
                </a:spcAft>
                <a:defRPr/>
              </a:pPr>
              <a:t>‹#›</a:t>
            </a:fld>
            <a:endParaRPr lang="en-US" dirty="0">
              <a:solidFill>
                <a:srgbClr val="292929"/>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0196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fade/>
  </p:transition>
  <p:hf hdr="0" ftr="0" dt="0"/>
  <p:txStyles>
    <p:titleStyle>
      <a:lvl1pPr algn="l" rtl="0" eaLnBrk="1" fontAlgn="base" hangingPunct="1">
        <a:spcBef>
          <a:spcPct val="0"/>
        </a:spcBef>
        <a:spcAft>
          <a:spcPct val="0"/>
        </a:spcAft>
        <a:defRPr sz="2800" kern="1200">
          <a:solidFill>
            <a:schemeClr val="tx2"/>
          </a:solidFill>
          <a:latin typeface="Calibri" pitchFamily="34" charset="0"/>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500">
          <a:solidFill>
            <a:schemeClr val="bg1"/>
          </a:solidFill>
          <a:latin typeface="Franklin Gothic Medium" pitchFamily="34" charset="0"/>
        </a:defRPr>
      </a:lvl6pPr>
      <a:lvl7pPr marL="914400" algn="l" rtl="0" eaLnBrk="1" fontAlgn="base" hangingPunct="1">
        <a:spcBef>
          <a:spcPct val="0"/>
        </a:spcBef>
        <a:spcAft>
          <a:spcPct val="0"/>
        </a:spcAft>
        <a:defRPr sz="2500">
          <a:solidFill>
            <a:schemeClr val="bg1"/>
          </a:solidFill>
          <a:latin typeface="Franklin Gothic Medium" pitchFamily="34" charset="0"/>
        </a:defRPr>
      </a:lvl7pPr>
      <a:lvl8pPr marL="1371600" algn="l" rtl="0" eaLnBrk="1" fontAlgn="base" hangingPunct="1">
        <a:spcBef>
          <a:spcPct val="0"/>
        </a:spcBef>
        <a:spcAft>
          <a:spcPct val="0"/>
        </a:spcAft>
        <a:defRPr sz="2500">
          <a:solidFill>
            <a:schemeClr val="bg1"/>
          </a:solidFill>
          <a:latin typeface="Franklin Gothic Medium" pitchFamily="34" charset="0"/>
        </a:defRPr>
      </a:lvl8pPr>
      <a:lvl9pPr marL="1828800" algn="l" rtl="0" eaLnBrk="1" fontAlgn="base" hangingPunct="1">
        <a:spcBef>
          <a:spcPct val="0"/>
        </a:spcBef>
        <a:spcAft>
          <a:spcPct val="0"/>
        </a:spcAft>
        <a:defRPr sz="2500">
          <a:solidFill>
            <a:schemeClr val="bg1"/>
          </a:solidFill>
          <a:latin typeface="Franklin Gothic Medium" pitchFamily="34" charset="0"/>
        </a:defRPr>
      </a:lvl9pPr>
    </p:titleStyle>
    <p:bodyStyle>
      <a:lvl1pPr marL="225425" indent="-225425" algn="l" rtl="0" eaLnBrk="1" fontAlgn="base" hangingPunct="1">
        <a:spcBef>
          <a:spcPct val="20000"/>
        </a:spcBef>
        <a:spcAft>
          <a:spcPct val="0"/>
        </a:spcAft>
        <a:buClr>
          <a:schemeClr val="tx2"/>
        </a:buClr>
        <a:buFont typeface="Wingdings" pitchFamily="2" charset="2"/>
        <a:buChar char="ü"/>
        <a:defRPr lang="en-US" sz="2000" kern="1200" dirty="0">
          <a:solidFill>
            <a:schemeClr val="bg2"/>
          </a:solidFill>
          <a:latin typeface="Calibri" pitchFamily="34" charset="0"/>
          <a:ea typeface="+mn-ea"/>
          <a:cs typeface="+mn-cs"/>
        </a:defRPr>
      </a:lvl1pPr>
      <a:lvl2pPr marL="230188" indent="-230188" algn="l" rtl="0" eaLnBrk="1" fontAlgn="base" hangingPunct="1">
        <a:spcBef>
          <a:spcPct val="20000"/>
        </a:spcBef>
        <a:spcAft>
          <a:spcPct val="0"/>
        </a:spcAft>
        <a:buClr>
          <a:schemeClr val="tx2"/>
        </a:buClr>
        <a:buFont typeface="Calibri" pitchFamily="34" charset="0"/>
        <a:buChar char="–"/>
        <a:defRPr sz="1600" kern="1200">
          <a:solidFill>
            <a:srgbClr val="292929"/>
          </a:solidFill>
          <a:latin typeface="Calibri" pitchFamily="34" charset="0"/>
          <a:ea typeface="+mn-ea"/>
          <a:cs typeface="+mn-cs"/>
        </a:defRPr>
      </a:lvl2pPr>
      <a:lvl3pPr marL="573088" indent="-231775" algn="l" rtl="0" eaLnBrk="1" fontAlgn="base" hangingPunct="1">
        <a:spcBef>
          <a:spcPct val="20000"/>
        </a:spcBef>
        <a:spcAft>
          <a:spcPct val="0"/>
        </a:spcAft>
        <a:buClr>
          <a:schemeClr val="tx2"/>
        </a:buClr>
        <a:buFont typeface="Wingdings" pitchFamily="2" charset="2"/>
        <a:buChar char="§"/>
        <a:defRPr sz="1400" kern="1200">
          <a:solidFill>
            <a:schemeClr val="bg2"/>
          </a:solidFill>
          <a:latin typeface="Calibri" pitchFamily="34" charset="0"/>
          <a:ea typeface="+mn-ea"/>
          <a:cs typeface="+mn-cs"/>
        </a:defRPr>
      </a:lvl3pPr>
      <a:lvl4pPr marL="858838" indent="-168275" algn="l" rtl="0" eaLnBrk="1" fontAlgn="base" hangingPunct="1">
        <a:spcBef>
          <a:spcPct val="20000"/>
        </a:spcBef>
        <a:spcAft>
          <a:spcPct val="0"/>
        </a:spcAft>
        <a:buClr>
          <a:schemeClr val="tx2"/>
        </a:buClr>
        <a:buFont typeface="Wingdings" pitchFamily="2" charset="2"/>
        <a:buChar char="§"/>
        <a:defRPr sz="1400" kern="1200">
          <a:solidFill>
            <a:schemeClr val="bg2"/>
          </a:solidFill>
          <a:latin typeface="Calibri" pitchFamily="34" charset="0"/>
          <a:ea typeface="+mn-ea"/>
          <a:cs typeface="+mn-cs"/>
        </a:defRPr>
      </a:lvl4pPr>
      <a:lvl5pPr marL="1200150" indent="-173038" algn="l" rtl="0" eaLnBrk="1" fontAlgn="base" hangingPunct="1">
        <a:spcBef>
          <a:spcPct val="20000"/>
        </a:spcBef>
        <a:spcAft>
          <a:spcPct val="0"/>
        </a:spcAft>
        <a:buClr>
          <a:srgbClr val="AAADBF"/>
        </a:buClr>
        <a:buFont typeface="Franklin Gothic Medium" pitchFamily="34" charset="0"/>
        <a:buChar char="–"/>
        <a:defRPr sz="1100" kern="1200">
          <a:solidFill>
            <a:srgbClr val="292929"/>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p:cNvSpPr>
          <p:nvPr/>
        </p:nvSpPr>
        <p:spPr bwMode="auto">
          <a:xfrm>
            <a:off x="1240971" y="1662100"/>
            <a:ext cx="7764550" cy="15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6350">
                  <a:solidFill>
                    <a:srgbClr val="003477"/>
                  </a:solidFill>
                </a:ln>
                <a:solidFill>
                  <a:srgbClr val="FFFFFF"/>
                </a:solidFill>
                <a:latin typeface="Calibri" pitchFamily="34" charset="0"/>
              </a:rPr>
              <a:t>The Federal </a:t>
            </a:r>
            <a:r>
              <a:rPr lang="en-US" sz="4800" b="1" dirty="0" smtClean="0">
                <a:ln w="6350">
                  <a:solidFill>
                    <a:srgbClr val="003477"/>
                  </a:solidFill>
                </a:ln>
                <a:solidFill>
                  <a:srgbClr val="FFFFFF"/>
                </a:solidFill>
                <a:latin typeface="Calibri" pitchFamily="34" charset="0"/>
              </a:rPr>
              <a:t>Budget</a:t>
            </a:r>
            <a:endParaRPr kumimoji="0" lang="en-US" sz="2800" b="1" i="0" u="none" strike="noStrike" kern="1200" cap="none" spc="0" normalizeH="0" baseline="0" noProof="0" dirty="0">
              <a:ln w="6350">
                <a:solidFill>
                  <a:srgbClr val="003477"/>
                </a:solid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304294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4E550C-F926-4A75-B90A-8DD2D157C48B}"/>
              </a:ext>
            </a:extLst>
          </p:cNvPr>
          <p:cNvSpPr>
            <a:spLocks noGrp="1"/>
          </p:cNvSpPr>
          <p:nvPr>
            <p:ph type="sldNum" sz="quarter" idx="10"/>
          </p:nvPr>
        </p:nvSpPr>
        <p:spPr/>
        <p:txBody>
          <a:bodyPr/>
          <a:lstStyle/>
          <a:p>
            <a:pPr>
              <a:defRPr/>
            </a:pPr>
            <a:fld id="{6D9A7674-5859-4E4D-AFFE-2F49F7A95394}" type="slidenum">
              <a:rPr lang="en-US" smtClean="0">
                <a:solidFill>
                  <a:srgbClr val="292929"/>
                </a:solidFill>
              </a:rPr>
              <a:pPr>
                <a:defRPr/>
              </a:pPr>
              <a:t>10</a:t>
            </a:fld>
            <a:endParaRPr lang="en-US" dirty="0">
              <a:solidFill>
                <a:srgbClr val="292929"/>
              </a:solidFill>
            </a:endParaRPr>
          </a:p>
        </p:txBody>
      </p:sp>
      <p:pic>
        <p:nvPicPr>
          <p:cNvPr id="1026" name="Picture 2">
            <a:extLst>
              <a:ext uri="{FF2B5EF4-FFF2-40B4-BE49-F238E27FC236}">
                <a16:creationId xmlns:a16="http://schemas.microsoft.com/office/drawing/2014/main" id="{846321DE-27E1-4065-84C8-3188B4C52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7675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1A48D0-D91F-408C-9961-6B43CC466196}"/>
              </a:ext>
            </a:extLst>
          </p:cNvPr>
          <p:cNvSpPr txBox="1">
            <a:spLocks/>
          </p:cNvSpPr>
          <p:nvPr/>
        </p:nvSpPr>
        <p:spPr>
          <a:xfrm>
            <a:off x="-313364" y="112611"/>
            <a:ext cx="9683908" cy="819151"/>
          </a:xfrm>
          <a:prstGeom prst="rect">
            <a:avLst/>
          </a:prstGeom>
        </p:spPr>
        <p:txBody>
          <a:bodyPr/>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algn="ctr"/>
            <a:r>
              <a:rPr lang="en-US" sz="3000" b="1" dirty="0"/>
              <a:t>Spending in the Federal Budget – FY2021</a:t>
            </a:r>
          </a:p>
        </p:txBody>
      </p:sp>
      <p:sp>
        <p:nvSpPr>
          <p:cNvPr id="13" name="TextBox 12">
            <a:extLst>
              <a:ext uri="{FF2B5EF4-FFF2-40B4-BE49-F238E27FC236}">
                <a16:creationId xmlns:a16="http://schemas.microsoft.com/office/drawing/2014/main" id="{361FF05D-18B6-42F2-AE0C-CA399AF5F01E}"/>
              </a:ext>
            </a:extLst>
          </p:cNvPr>
          <p:cNvSpPr txBox="1"/>
          <p:nvPr/>
        </p:nvSpPr>
        <p:spPr>
          <a:xfrm>
            <a:off x="-18449" y="765266"/>
            <a:ext cx="1618661" cy="276999"/>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200" b="1" i="1" dirty="0">
                <a:solidFill>
                  <a:srgbClr val="292929"/>
                </a:solidFill>
                <a:latin typeface="Calibri" pitchFamily="34" charset="0"/>
              </a:rPr>
              <a:t>Billions</a:t>
            </a:r>
          </a:p>
        </p:txBody>
      </p:sp>
      <p:graphicFrame>
        <p:nvGraphicFramePr>
          <p:cNvPr id="3" name="Chart 2">
            <a:extLst>
              <a:ext uri="{FF2B5EF4-FFF2-40B4-BE49-F238E27FC236}">
                <a16:creationId xmlns:a16="http://schemas.microsoft.com/office/drawing/2014/main" id="{1B9A7E91-23D2-40B3-9DE4-E3706612BA6A}"/>
              </a:ext>
            </a:extLst>
          </p:cNvPr>
          <p:cNvGraphicFramePr>
            <a:graphicFrameLocks noChangeAspect="1"/>
          </p:cNvGraphicFramePr>
          <p:nvPr>
            <p:extLst>
              <p:ext uri="{D42A27DB-BD31-4B8C-83A1-F6EECF244321}">
                <p14:modId xmlns:p14="http://schemas.microsoft.com/office/powerpoint/2010/main" val="3904942253"/>
              </p:ext>
            </p:extLst>
          </p:nvPr>
        </p:nvGraphicFramePr>
        <p:xfrm>
          <a:off x="1788087" y="872058"/>
          <a:ext cx="5605997" cy="56059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71DE1168-DAD0-470E-A332-DF9A239E0CD4}"/>
              </a:ext>
            </a:extLst>
          </p:cNvPr>
          <p:cNvGraphicFramePr>
            <a:graphicFrameLocks/>
          </p:cNvGraphicFramePr>
          <p:nvPr>
            <p:extLst>
              <p:ext uri="{D42A27DB-BD31-4B8C-83A1-F6EECF244321}">
                <p14:modId xmlns:p14="http://schemas.microsoft.com/office/powerpoint/2010/main" val="3897094629"/>
              </p:ext>
            </p:extLst>
          </p:nvPr>
        </p:nvGraphicFramePr>
        <p:xfrm>
          <a:off x="1681033" y="778669"/>
          <a:ext cx="5813627" cy="581362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28A546D-DA98-47C9-98C3-BF95C019AB0F}"/>
              </a:ext>
            </a:extLst>
          </p:cNvPr>
          <p:cNvSpPr txBox="1"/>
          <p:nvPr/>
        </p:nvSpPr>
        <p:spPr>
          <a:xfrm rot="8118245">
            <a:off x="2288308" y="1273656"/>
            <a:ext cx="4775479" cy="4775479"/>
          </a:xfrm>
          <a:prstGeom prst="rect">
            <a:avLst/>
          </a:prstGeom>
        </p:spPr>
        <p:txBody>
          <a:bodyPr wrap="square" rtlCol="0">
            <a:prstTxWarp prst="textCircle">
              <a:avLst>
                <a:gd name="adj" fmla="val 10820416"/>
              </a:avLst>
            </a:prstTxWarp>
            <a:spAutoFit/>
          </a:bodyPr>
          <a:lstStyle/>
          <a:p>
            <a:pPr marL="285750" indent="-285750">
              <a:spcAft>
                <a:spcPts val="300"/>
              </a:spcAft>
              <a:buClr>
                <a:schemeClr val="tx2"/>
              </a:buClr>
              <a:buSzPct val="110000"/>
            </a:pPr>
            <a:r>
              <a:rPr lang="en-US" sz="2000" b="1" dirty="0">
                <a:solidFill>
                  <a:schemeClr val="bg1"/>
                </a:solidFill>
                <a:latin typeface="Calibri" pitchFamily="34" charset="0"/>
              </a:rPr>
              <a:t>Mandatory – 71%</a:t>
            </a:r>
          </a:p>
        </p:txBody>
      </p:sp>
      <p:sp>
        <p:nvSpPr>
          <p:cNvPr id="7" name="TextBox 6">
            <a:extLst>
              <a:ext uri="{FF2B5EF4-FFF2-40B4-BE49-F238E27FC236}">
                <a16:creationId xmlns:a16="http://schemas.microsoft.com/office/drawing/2014/main" id="{0FAFF116-168F-467B-A76A-2FE4E3EA139E}"/>
              </a:ext>
            </a:extLst>
          </p:cNvPr>
          <p:cNvSpPr txBox="1"/>
          <p:nvPr/>
        </p:nvSpPr>
        <p:spPr>
          <a:xfrm rot="183800">
            <a:off x="2122616" y="1358021"/>
            <a:ext cx="4567850" cy="4567850"/>
          </a:xfrm>
          <a:prstGeom prst="rect">
            <a:avLst/>
          </a:prstGeom>
        </p:spPr>
        <p:txBody>
          <a:bodyPr wrap="square" rtlCol="0">
            <a:prstTxWarp prst="textCircle">
              <a:avLst>
                <a:gd name="adj" fmla="val 10820416"/>
              </a:avLst>
            </a:prstTxWarp>
            <a:spAutoFit/>
          </a:bodyPr>
          <a:lstStyle/>
          <a:p>
            <a:pPr marL="285750" indent="-285750">
              <a:spcAft>
                <a:spcPts val="300"/>
              </a:spcAft>
              <a:buClr>
                <a:schemeClr val="tx2"/>
              </a:buClr>
              <a:buSzPct val="110000"/>
            </a:pPr>
            <a:r>
              <a:rPr lang="en-US" sz="2000" b="1" dirty="0">
                <a:solidFill>
                  <a:schemeClr val="bg1"/>
                </a:solidFill>
                <a:latin typeface="Calibri" pitchFamily="34" charset="0"/>
              </a:rPr>
              <a:t>Discretionary – 24%</a:t>
            </a:r>
          </a:p>
        </p:txBody>
      </p:sp>
      <p:sp>
        <p:nvSpPr>
          <p:cNvPr id="8" name="TextBox 7">
            <a:extLst>
              <a:ext uri="{FF2B5EF4-FFF2-40B4-BE49-F238E27FC236}">
                <a16:creationId xmlns:a16="http://schemas.microsoft.com/office/drawing/2014/main" id="{1244E1CF-319C-4F7E-95B5-B138A444CAC8}"/>
              </a:ext>
            </a:extLst>
          </p:cNvPr>
          <p:cNvSpPr txBox="1"/>
          <p:nvPr/>
        </p:nvSpPr>
        <p:spPr>
          <a:xfrm rot="4075380">
            <a:off x="2161640" y="1324775"/>
            <a:ext cx="4775479" cy="4775479"/>
          </a:xfrm>
          <a:prstGeom prst="rect">
            <a:avLst/>
          </a:prstGeom>
        </p:spPr>
        <p:txBody>
          <a:bodyPr wrap="square" rtlCol="0">
            <a:prstTxWarp prst="textArchDown">
              <a:avLst/>
            </a:prstTxWarp>
            <a:spAutoFit/>
          </a:bodyPr>
          <a:lstStyle/>
          <a:p>
            <a:pPr marL="285750" indent="-285750" algn="ctr">
              <a:spcAft>
                <a:spcPts val="300"/>
              </a:spcAft>
              <a:buClr>
                <a:schemeClr val="tx2"/>
              </a:buClr>
              <a:buSzPct val="110000"/>
            </a:pPr>
            <a:r>
              <a:rPr lang="en-US" sz="1400" b="1" dirty="0">
                <a:solidFill>
                  <a:schemeClr val="bg1"/>
                </a:solidFill>
                <a:latin typeface="Calibri" pitchFamily="34" charset="0"/>
              </a:rPr>
              <a:t>Interest</a:t>
            </a:r>
          </a:p>
          <a:p>
            <a:pPr marL="285750" indent="-285750" algn="ctr">
              <a:spcAft>
                <a:spcPts val="300"/>
              </a:spcAft>
              <a:buClr>
                <a:schemeClr val="tx2"/>
              </a:buClr>
              <a:buSzPct val="110000"/>
            </a:pPr>
            <a:r>
              <a:rPr lang="en-US" sz="1400" b="1" dirty="0">
                <a:solidFill>
                  <a:schemeClr val="bg1"/>
                </a:solidFill>
                <a:latin typeface="Calibri" pitchFamily="34" charset="0"/>
              </a:rPr>
              <a:t>5%</a:t>
            </a:r>
          </a:p>
        </p:txBody>
      </p:sp>
      <p:sp>
        <p:nvSpPr>
          <p:cNvPr id="5" name="TextBox 4">
            <a:extLst>
              <a:ext uri="{FF2B5EF4-FFF2-40B4-BE49-F238E27FC236}">
                <a16:creationId xmlns:a16="http://schemas.microsoft.com/office/drawing/2014/main" id="{BE7E260B-F32E-46FA-98B0-2A45E9BA123A}"/>
              </a:ext>
            </a:extLst>
          </p:cNvPr>
          <p:cNvSpPr txBox="1"/>
          <p:nvPr/>
        </p:nvSpPr>
        <p:spPr>
          <a:xfrm>
            <a:off x="3943862" y="3149716"/>
            <a:ext cx="1245870" cy="1023357"/>
          </a:xfrm>
          <a:prstGeom prst="rect">
            <a:avLst/>
          </a:prstGeom>
        </p:spPr>
        <p:txBody>
          <a:bodyPr wrap="square" lIns="0" tIns="0" rIns="0" bIns="0" rtlCol="0">
            <a:spAutoFit/>
          </a:bodyPr>
          <a:lstStyle/>
          <a:p>
            <a:pPr algn="ctr">
              <a:spcBef>
                <a:spcPts val="0"/>
              </a:spcBef>
              <a:spcAft>
                <a:spcPts val="300"/>
              </a:spcAft>
              <a:buClr>
                <a:schemeClr val="tx2"/>
              </a:buClr>
              <a:buSzPct val="110000"/>
            </a:pPr>
            <a:r>
              <a:rPr lang="en-US" sz="3200" b="1" dirty="0">
                <a:solidFill>
                  <a:srgbClr val="00B050"/>
                </a:solidFill>
                <a:latin typeface="Calibri" pitchFamily="34" charset="0"/>
              </a:rPr>
              <a:t>$6.8</a:t>
            </a:r>
          </a:p>
          <a:p>
            <a:pPr algn="ctr">
              <a:spcBef>
                <a:spcPts val="0"/>
              </a:spcBef>
              <a:spcAft>
                <a:spcPts val="300"/>
              </a:spcAft>
              <a:buClr>
                <a:schemeClr val="tx2"/>
              </a:buClr>
              <a:buSzPct val="110000"/>
            </a:pPr>
            <a:r>
              <a:rPr lang="en-US" sz="3200" b="1" dirty="0">
                <a:solidFill>
                  <a:srgbClr val="00B050"/>
                </a:solidFill>
                <a:latin typeface="Calibri" pitchFamily="34" charset="0"/>
              </a:rPr>
              <a:t>Trillion</a:t>
            </a:r>
            <a:endParaRPr lang="en-US" sz="2800" b="1" dirty="0">
              <a:solidFill>
                <a:srgbClr val="00B050"/>
              </a:solidFill>
              <a:latin typeface="Calibri" pitchFamily="34" charset="0"/>
            </a:endParaRPr>
          </a:p>
        </p:txBody>
      </p:sp>
      <p:sp>
        <p:nvSpPr>
          <p:cNvPr id="11" name="TextBox 1">
            <a:extLst>
              <a:ext uri="{FF2B5EF4-FFF2-40B4-BE49-F238E27FC236}">
                <a16:creationId xmlns:a16="http://schemas.microsoft.com/office/drawing/2014/main" id="{3FC54B38-2F3A-44DF-979D-6575CF7B9EBB}"/>
              </a:ext>
            </a:extLst>
          </p:cNvPr>
          <p:cNvSpPr txBox="1"/>
          <p:nvPr/>
        </p:nvSpPr>
        <p:spPr>
          <a:xfrm>
            <a:off x="0" y="6562937"/>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Source:</a:t>
            </a:r>
            <a:r>
              <a:rPr lang="en-US" sz="1200" i="1" baseline="0" dirty="0"/>
              <a:t> Congressional Budget Office, CRFB calculations			</a:t>
            </a:r>
            <a:endParaRPr lang="en-US" sz="1200" i="1" dirty="0"/>
          </a:p>
        </p:txBody>
      </p:sp>
    </p:spTree>
    <p:extLst>
      <p:ext uri="{BB962C8B-B14F-4D97-AF65-F5344CB8AC3E}">
        <p14:creationId xmlns:p14="http://schemas.microsoft.com/office/powerpoint/2010/main" val="91978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1A48D0-D91F-408C-9961-6B43CC466196}"/>
              </a:ext>
            </a:extLst>
          </p:cNvPr>
          <p:cNvSpPr txBox="1">
            <a:spLocks/>
          </p:cNvSpPr>
          <p:nvPr/>
        </p:nvSpPr>
        <p:spPr>
          <a:xfrm>
            <a:off x="-313364" y="112611"/>
            <a:ext cx="9683908" cy="819151"/>
          </a:xfrm>
          <a:prstGeom prst="rect">
            <a:avLst/>
          </a:prstGeom>
        </p:spPr>
        <p:txBody>
          <a:bodyPr/>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algn="ctr"/>
            <a:r>
              <a:rPr lang="en-US" sz="3000" b="1" dirty="0"/>
              <a:t>Revenue in the Federal Budget – FY2021</a:t>
            </a:r>
          </a:p>
        </p:txBody>
      </p:sp>
      <p:sp>
        <p:nvSpPr>
          <p:cNvPr id="13" name="TextBox 12">
            <a:extLst>
              <a:ext uri="{FF2B5EF4-FFF2-40B4-BE49-F238E27FC236}">
                <a16:creationId xmlns:a16="http://schemas.microsoft.com/office/drawing/2014/main" id="{361FF05D-18B6-42F2-AE0C-CA399AF5F01E}"/>
              </a:ext>
            </a:extLst>
          </p:cNvPr>
          <p:cNvSpPr txBox="1"/>
          <p:nvPr/>
        </p:nvSpPr>
        <p:spPr>
          <a:xfrm>
            <a:off x="-18449" y="765266"/>
            <a:ext cx="1618661" cy="276999"/>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200" b="1" i="1">
                <a:solidFill>
                  <a:srgbClr val="292929"/>
                </a:solidFill>
                <a:latin typeface="Calibri" pitchFamily="34" charset="0"/>
              </a:rPr>
              <a:t>Billions</a:t>
            </a:r>
          </a:p>
        </p:txBody>
      </p:sp>
      <p:graphicFrame>
        <p:nvGraphicFramePr>
          <p:cNvPr id="3" name="Chart 2">
            <a:extLst>
              <a:ext uri="{FF2B5EF4-FFF2-40B4-BE49-F238E27FC236}">
                <a16:creationId xmlns:a16="http://schemas.microsoft.com/office/drawing/2014/main" id="{1B9A7E91-23D2-40B3-9DE4-E3706612BA6A}"/>
              </a:ext>
            </a:extLst>
          </p:cNvPr>
          <p:cNvGraphicFramePr>
            <a:graphicFrameLocks noChangeAspect="1"/>
          </p:cNvGraphicFramePr>
          <p:nvPr>
            <p:extLst>
              <p:ext uri="{D42A27DB-BD31-4B8C-83A1-F6EECF244321}">
                <p14:modId xmlns:p14="http://schemas.microsoft.com/office/powerpoint/2010/main" val="1220974533"/>
              </p:ext>
            </p:extLst>
          </p:nvPr>
        </p:nvGraphicFramePr>
        <p:xfrm>
          <a:off x="-1817370" y="860628"/>
          <a:ext cx="10961370" cy="56059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71DE1168-DAD0-470E-A332-DF9A239E0CD4}"/>
              </a:ext>
            </a:extLst>
          </p:cNvPr>
          <p:cNvGraphicFramePr>
            <a:graphicFrameLocks/>
          </p:cNvGraphicFramePr>
          <p:nvPr>
            <p:extLst>
              <p:ext uri="{D42A27DB-BD31-4B8C-83A1-F6EECF244321}">
                <p14:modId xmlns:p14="http://schemas.microsoft.com/office/powerpoint/2010/main" val="3325930534"/>
              </p:ext>
            </p:extLst>
          </p:nvPr>
        </p:nvGraphicFramePr>
        <p:xfrm>
          <a:off x="752482" y="764518"/>
          <a:ext cx="5813627" cy="581362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28A546D-DA98-47C9-98C3-BF95C019AB0F}"/>
              </a:ext>
            </a:extLst>
          </p:cNvPr>
          <p:cNvSpPr txBox="1"/>
          <p:nvPr/>
        </p:nvSpPr>
        <p:spPr>
          <a:xfrm rot="16200000">
            <a:off x="1349459" y="1461339"/>
            <a:ext cx="4775479" cy="4775479"/>
          </a:xfrm>
          <a:prstGeom prst="rect">
            <a:avLst/>
          </a:prstGeom>
        </p:spPr>
        <p:txBody>
          <a:bodyPr wrap="square" rtlCol="0">
            <a:prstTxWarp prst="textArchDown">
              <a:avLst/>
            </a:prstTxWarp>
            <a:spAutoFit/>
          </a:bodyPr>
          <a:lstStyle/>
          <a:p>
            <a:pPr marL="285750" indent="-285750">
              <a:spcAft>
                <a:spcPts val="300"/>
              </a:spcAft>
              <a:buClr>
                <a:schemeClr val="tx2"/>
              </a:buClr>
              <a:buSzPct val="110000"/>
            </a:pPr>
            <a:r>
              <a:rPr lang="en-US" sz="2000" b="1" dirty="0">
                <a:solidFill>
                  <a:schemeClr val="bg1"/>
                </a:solidFill>
                <a:latin typeface="Calibri" pitchFamily="34" charset="0"/>
              </a:rPr>
              <a:t>Individual Taxes - 51%</a:t>
            </a:r>
          </a:p>
        </p:txBody>
      </p:sp>
      <p:sp>
        <p:nvSpPr>
          <p:cNvPr id="7" name="TextBox 6">
            <a:extLst>
              <a:ext uri="{FF2B5EF4-FFF2-40B4-BE49-F238E27FC236}">
                <a16:creationId xmlns:a16="http://schemas.microsoft.com/office/drawing/2014/main" id="{0FAFF116-168F-467B-A76A-2FE4E3EA139E}"/>
              </a:ext>
            </a:extLst>
          </p:cNvPr>
          <p:cNvSpPr txBox="1"/>
          <p:nvPr/>
        </p:nvSpPr>
        <p:spPr>
          <a:xfrm rot="1039999">
            <a:off x="1252033" y="1241780"/>
            <a:ext cx="4567850" cy="4567850"/>
          </a:xfrm>
          <a:prstGeom prst="rect">
            <a:avLst/>
          </a:prstGeom>
        </p:spPr>
        <p:txBody>
          <a:bodyPr wrap="square" rtlCol="0">
            <a:prstTxWarp prst="textCircle">
              <a:avLst>
                <a:gd name="adj" fmla="val 10820416"/>
              </a:avLst>
            </a:prstTxWarp>
            <a:spAutoFit/>
          </a:bodyPr>
          <a:lstStyle/>
          <a:p>
            <a:pPr marL="285750" indent="-285750">
              <a:spcAft>
                <a:spcPts val="300"/>
              </a:spcAft>
              <a:buClr>
                <a:schemeClr val="tx2"/>
              </a:buClr>
              <a:buSzPct val="110000"/>
            </a:pPr>
            <a:r>
              <a:rPr lang="en-US" sz="2000" b="1" dirty="0">
                <a:solidFill>
                  <a:schemeClr val="bg1"/>
                </a:solidFill>
                <a:latin typeface="Calibri" pitchFamily="34" charset="0"/>
              </a:rPr>
              <a:t>Payroll Taxes – 35%</a:t>
            </a:r>
          </a:p>
        </p:txBody>
      </p:sp>
      <p:sp>
        <p:nvSpPr>
          <p:cNvPr id="8" name="TextBox 7">
            <a:extLst>
              <a:ext uri="{FF2B5EF4-FFF2-40B4-BE49-F238E27FC236}">
                <a16:creationId xmlns:a16="http://schemas.microsoft.com/office/drawing/2014/main" id="{1244E1CF-319C-4F7E-95B5-B138A444CAC8}"/>
              </a:ext>
            </a:extLst>
          </p:cNvPr>
          <p:cNvSpPr txBox="1"/>
          <p:nvPr/>
        </p:nvSpPr>
        <p:spPr>
          <a:xfrm rot="2055885">
            <a:off x="1269863" y="1317300"/>
            <a:ext cx="4775479" cy="4801580"/>
          </a:xfrm>
          <a:prstGeom prst="rect">
            <a:avLst/>
          </a:prstGeom>
        </p:spPr>
        <p:txBody>
          <a:bodyPr wrap="square" rtlCol="0">
            <a:prstTxWarp prst="textArchUp">
              <a:avLst/>
            </a:prstTxWarp>
            <a:spAutoFit/>
          </a:bodyPr>
          <a:lstStyle/>
          <a:p>
            <a:pPr marL="285750" indent="-285750" algn="ctr">
              <a:spcAft>
                <a:spcPts val="300"/>
              </a:spcAft>
              <a:buClr>
                <a:schemeClr val="tx2"/>
              </a:buClr>
              <a:buSzPct val="110000"/>
            </a:pPr>
            <a:r>
              <a:rPr lang="en-US" sz="1400" b="1" dirty="0">
                <a:solidFill>
                  <a:schemeClr val="bg1"/>
                </a:solidFill>
                <a:latin typeface="Calibri" pitchFamily="34" charset="0"/>
              </a:rPr>
              <a:t>Corp.</a:t>
            </a:r>
          </a:p>
          <a:p>
            <a:pPr marL="285750" indent="-285750" algn="ctr">
              <a:spcAft>
                <a:spcPts val="300"/>
              </a:spcAft>
              <a:buClr>
                <a:schemeClr val="tx2"/>
              </a:buClr>
              <a:buSzPct val="110000"/>
            </a:pPr>
            <a:r>
              <a:rPr lang="en-US" sz="1400" b="1" dirty="0">
                <a:solidFill>
                  <a:schemeClr val="bg1"/>
                </a:solidFill>
                <a:latin typeface="Calibri" pitchFamily="34" charset="0"/>
              </a:rPr>
              <a:t>6%</a:t>
            </a:r>
          </a:p>
        </p:txBody>
      </p:sp>
      <p:sp>
        <p:nvSpPr>
          <p:cNvPr id="5" name="TextBox 4">
            <a:extLst>
              <a:ext uri="{FF2B5EF4-FFF2-40B4-BE49-F238E27FC236}">
                <a16:creationId xmlns:a16="http://schemas.microsoft.com/office/drawing/2014/main" id="{BE7E260B-F32E-46FA-98B0-2A45E9BA123A}"/>
              </a:ext>
            </a:extLst>
          </p:cNvPr>
          <p:cNvSpPr txBox="1"/>
          <p:nvPr/>
        </p:nvSpPr>
        <p:spPr>
          <a:xfrm>
            <a:off x="3034667" y="3132054"/>
            <a:ext cx="1245870" cy="1023357"/>
          </a:xfrm>
          <a:prstGeom prst="rect">
            <a:avLst/>
          </a:prstGeom>
        </p:spPr>
        <p:txBody>
          <a:bodyPr wrap="square" lIns="0" tIns="0" rIns="0" bIns="0" rtlCol="0">
            <a:spAutoFit/>
          </a:bodyPr>
          <a:lstStyle/>
          <a:p>
            <a:pPr algn="ctr">
              <a:spcBef>
                <a:spcPts val="0"/>
              </a:spcBef>
              <a:spcAft>
                <a:spcPts val="300"/>
              </a:spcAft>
              <a:buClr>
                <a:schemeClr val="tx2"/>
              </a:buClr>
              <a:buSzPct val="110000"/>
            </a:pPr>
            <a:r>
              <a:rPr lang="en-US" sz="3200" b="1" dirty="0">
                <a:solidFill>
                  <a:srgbClr val="00B050"/>
                </a:solidFill>
                <a:latin typeface="Calibri" pitchFamily="34" charset="0"/>
              </a:rPr>
              <a:t>$3.8</a:t>
            </a:r>
          </a:p>
          <a:p>
            <a:pPr algn="ctr">
              <a:spcBef>
                <a:spcPts val="0"/>
              </a:spcBef>
              <a:spcAft>
                <a:spcPts val="300"/>
              </a:spcAft>
              <a:buClr>
                <a:schemeClr val="tx2"/>
              </a:buClr>
              <a:buSzPct val="110000"/>
            </a:pPr>
            <a:r>
              <a:rPr lang="en-US" sz="3200" b="1" dirty="0">
                <a:solidFill>
                  <a:srgbClr val="00B050"/>
                </a:solidFill>
                <a:latin typeface="Calibri" pitchFamily="34" charset="0"/>
              </a:rPr>
              <a:t>Trillion</a:t>
            </a:r>
            <a:endParaRPr lang="en-US" sz="2800" b="1" dirty="0">
              <a:solidFill>
                <a:srgbClr val="00B050"/>
              </a:solidFill>
              <a:latin typeface="Calibri" pitchFamily="34" charset="0"/>
            </a:endParaRPr>
          </a:p>
        </p:txBody>
      </p:sp>
      <p:sp>
        <p:nvSpPr>
          <p:cNvPr id="12" name="TextBox 11">
            <a:extLst>
              <a:ext uri="{FF2B5EF4-FFF2-40B4-BE49-F238E27FC236}">
                <a16:creationId xmlns:a16="http://schemas.microsoft.com/office/drawing/2014/main" id="{F8C061D7-B40D-4DFC-8391-DCBA60939A3E}"/>
              </a:ext>
            </a:extLst>
          </p:cNvPr>
          <p:cNvSpPr txBox="1"/>
          <p:nvPr/>
        </p:nvSpPr>
        <p:spPr>
          <a:xfrm rot="8222726">
            <a:off x="1423956" y="1330350"/>
            <a:ext cx="4775479" cy="4775479"/>
          </a:xfrm>
          <a:prstGeom prst="rect">
            <a:avLst/>
          </a:prstGeom>
        </p:spPr>
        <p:txBody>
          <a:bodyPr wrap="square" rtlCol="0">
            <a:prstTxWarp prst="textArchUp">
              <a:avLst/>
            </a:prstTxWarp>
            <a:spAutoFit/>
          </a:bodyPr>
          <a:lstStyle/>
          <a:p>
            <a:pPr marL="285750" indent="-285750">
              <a:spcAft>
                <a:spcPts val="300"/>
              </a:spcAft>
              <a:buClr>
                <a:schemeClr val="tx2"/>
              </a:buClr>
              <a:buSzPct val="110000"/>
            </a:pPr>
            <a:r>
              <a:rPr lang="en-US" sz="1600" b="1" dirty="0">
                <a:solidFill>
                  <a:schemeClr val="bg1"/>
                </a:solidFill>
                <a:latin typeface="Calibri" pitchFamily="34" charset="0"/>
              </a:rPr>
              <a:t>Other - 8%</a:t>
            </a:r>
          </a:p>
        </p:txBody>
      </p:sp>
      <p:sp>
        <p:nvSpPr>
          <p:cNvPr id="15" name="TextBox 1">
            <a:extLst>
              <a:ext uri="{FF2B5EF4-FFF2-40B4-BE49-F238E27FC236}">
                <a16:creationId xmlns:a16="http://schemas.microsoft.com/office/drawing/2014/main" id="{66E11420-440C-4F12-9E4F-382677F3579F}"/>
              </a:ext>
            </a:extLst>
          </p:cNvPr>
          <p:cNvSpPr txBox="1"/>
          <p:nvPr/>
        </p:nvSpPr>
        <p:spPr>
          <a:xfrm>
            <a:off x="0" y="6562937"/>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Source:</a:t>
            </a:r>
            <a:r>
              <a:rPr lang="en-US" sz="1200" i="1" baseline="0" dirty="0"/>
              <a:t> Congressional Budget Office, CRFB calculations			</a:t>
            </a:r>
            <a:endParaRPr lang="en-US" sz="1200" i="1" dirty="0"/>
          </a:p>
        </p:txBody>
      </p:sp>
    </p:spTree>
    <p:extLst>
      <p:ext uri="{BB962C8B-B14F-4D97-AF65-F5344CB8AC3E}">
        <p14:creationId xmlns:p14="http://schemas.microsoft.com/office/powerpoint/2010/main" val="257561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3323"/>
            <a:ext cx="9105900" cy="553998"/>
          </a:xfrm>
          <a:prstGeom prst="rect">
            <a:avLst/>
          </a:prstGeom>
          <a:noFill/>
        </p:spPr>
        <p:txBody>
          <a:bodyPr wrap="square" rtlCol="0">
            <a:spAutoFit/>
          </a:bodyPr>
          <a:lstStyle/>
          <a:p>
            <a:pPr algn="ctr"/>
            <a:r>
              <a:rPr lang="en-US" sz="3000" b="1" dirty="0">
                <a:solidFill>
                  <a:schemeClr val="tx2"/>
                </a:solidFill>
                <a:ea typeface="+mj-ea"/>
                <a:cs typeface="+mj-cs"/>
              </a:rPr>
              <a:t>Federal Deficits are Growing</a:t>
            </a:r>
          </a:p>
        </p:txBody>
      </p:sp>
      <p:sp>
        <p:nvSpPr>
          <p:cNvPr id="5" name="TextBox 1"/>
          <p:cNvSpPr txBox="1"/>
          <p:nvPr/>
        </p:nvSpPr>
        <p:spPr>
          <a:xfrm>
            <a:off x="0" y="6235337"/>
            <a:ext cx="7332617" cy="6226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Note: “Current Policy Alternative Deficit” assumes extension of individual tax cuts in the TCJA, extension of expiring tax credits in the ARP, extension of various tax extenders, and discretionary spending growing at the rate of GDP.</a:t>
            </a:r>
          </a:p>
          <a:p>
            <a:r>
              <a:rPr lang="en-US" sz="1200" i="1" dirty="0"/>
              <a:t>Source:</a:t>
            </a:r>
            <a:r>
              <a:rPr lang="en-US" sz="1200" i="1" baseline="0" dirty="0"/>
              <a:t> Congressional Budget Office, CRFB Calculations			</a:t>
            </a:r>
            <a:endParaRPr lang="en-US" sz="1200" i="1" dirty="0"/>
          </a:p>
        </p:txBody>
      </p:sp>
      <p:sp>
        <p:nvSpPr>
          <p:cNvPr id="10" name="TextBox 9">
            <a:extLst>
              <a:ext uri="{FF2B5EF4-FFF2-40B4-BE49-F238E27FC236}">
                <a16:creationId xmlns:a16="http://schemas.microsoft.com/office/drawing/2014/main" id="{9386DAEB-B90F-449A-AC10-FB7864A1F68C}"/>
              </a:ext>
            </a:extLst>
          </p:cNvPr>
          <p:cNvSpPr txBox="1"/>
          <p:nvPr/>
        </p:nvSpPr>
        <p:spPr>
          <a:xfrm>
            <a:off x="660819" y="730180"/>
            <a:ext cx="1618661" cy="276999"/>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200" b="1" i="1" dirty="0">
                <a:solidFill>
                  <a:srgbClr val="292929"/>
                </a:solidFill>
                <a:latin typeface="Calibri" pitchFamily="34" charset="0"/>
              </a:rPr>
              <a:t>Billions</a:t>
            </a:r>
          </a:p>
        </p:txBody>
      </p:sp>
      <p:graphicFrame>
        <p:nvGraphicFramePr>
          <p:cNvPr id="7" name="Chart 6">
            <a:extLst>
              <a:ext uri="{FF2B5EF4-FFF2-40B4-BE49-F238E27FC236}">
                <a16:creationId xmlns:a16="http://schemas.microsoft.com/office/drawing/2014/main" id="{164B38EB-BE9E-4C45-8338-980BDD81A323}"/>
              </a:ext>
            </a:extLst>
          </p:cNvPr>
          <p:cNvGraphicFramePr>
            <a:graphicFrameLocks/>
          </p:cNvGraphicFramePr>
          <p:nvPr>
            <p:extLst>
              <p:ext uri="{D42A27DB-BD31-4B8C-83A1-F6EECF244321}">
                <p14:modId xmlns:p14="http://schemas.microsoft.com/office/powerpoint/2010/main" val="872948026"/>
              </p:ext>
            </p:extLst>
          </p:nvPr>
        </p:nvGraphicFramePr>
        <p:xfrm>
          <a:off x="0" y="822960"/>
          <a:ext cx="91440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54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B50F6D0-842D-47C1-B716-393E80C096FB}"/>
              </a:ext>
            </a:extLst>
          </p:cNvPr>
          <p:cNvGraphicFramePr>
            <a:graphicFrameLocks/>
          </p:cNvGraphicFramePr>
          <p:nvPr>
            <p:extLst>
              <p:ext uri="{D42A27DB-BD31-4B8C-83A1-F6EECF244321}">
                <p14:modId xmlns:p14="http://schemas.microsoft.com/office/powerpoint/2010/main" val="4110760782"/>
              </p:ext>
            </p:extLst>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D1B2462-E034-4BF0-A4EB-91E77C60D81D}"/>
              </a:ext>
            </a:extLst>
          </p:cNvPr>
          <p:cNvSpPr txBox="1"/>
          <p:nvPr/>
        </p:nvSpPr>
        <p:spPr>
          <a:xfrm>
            <a:off x="362538" y="730180"/>
            <a:ext cx="1161461" cy="276999"/>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200" b="1" i="1" dirty="0">
                <a:solidFill>
                  <a:srgbClr val="292929"/>
                </a:solidFill>
                <a:latin typeface="Calibri" pitchFamily="34" charset="0"/>
              </a:rPr>
              <a:t>Percent of GDP</a:t>
            </a:r>
          </a:p>
        </p:txBody>
      </p:sp>
      <p:sp>
        <p:nvSpPr>
          <p:cNvPr id="7" name="TextBox 6">
            <a:extLst>
              <a:ext uri="{FF2B5EF4-FFF2-40B4-BE49-F238E27FC236}">
                <a16:creationId xmlns:a16="http://schemas.microsoft.com/office/drawing/2014/main" id="{54ADEBEC-4DBC-47C7-AD09-113AEE61522C}"/>
              </a:ext>
            </a:extLst>
          </p:cNvPr>
          <p:cNvSpPr txBox="1"/>
          <p:nvPr/>
        </p:nvSpPr>
        <p:spPr>
          <a:xfrm>
            <a:off x="0" y="73323"/>
            <a:ext cx="9144000" cy="553998"/>
          </a:xfrm>
          <a:prstGeom prst="rect">
            <a:avLst/>
          </a:prstGeom>
          <a:noFill/>
        </p:spPr>
        <p:txBody>
          <a:bodyPr wrap="square" rtlCol="0">
            <a:spAutoFit/>
          </a:bodyPr>
          <a:lstStyle/>
          <a:p>
            <a:pPr algn="ctr"/>
            <a:r>
              <a:rPr lang="en-US" sz="3000" b="1" dirty="0">
                <a:solidFill>
                  <a:schemeClr val="tx2"/>
                </a:solidFill>
                <a:ea typeface="+mj-ea"/>
                <a:cs typeface="+mj-cs"/>
              </a:rPr>
              <a:t>Debt </a:t>
            </a:r>
            <a:r>
              <a:rPr lang="en-US" sz="3000" b="1" dirty="0" smtClean="0">
                <a:solidFill>
                  <a:schemeClr val="tx2"/>
                </a:solidFill>
                <a:ea typeface="+mj-ea"/>
                <a:cs typeface="+mj-cs"/>
              </a:rPr>
              <a:t>Is at Near-Record Levels</a:t>
            </a:r>
            <a:endParaRPr lang="en-US" sz="3000" b="1" dirty="0">
              <a:solidFill>
                <a:schemeClr val="tx2"/>
              </a:solidFill>
              <a:ea typeface="+mj-ea"/>
              <a:cs typeface="+mj-cs"/>
            </a:endParaRPr>
          </a:p>
        </p:txBody>
      </p:sp>
      <p:sp>
        <p:nvSpPr>
          <p:cNvPr id="8" name="TextBox 1">
            <a:extLst>
              <a:ext uri="{FF2B5EF4-FFF2-40B4-BE49-F238E27FC236}">
                <a16:creationId xmlns:a16="http://schemas.microsoft.com/office/drawing/2014/main" id="{EA15BBBD-90C1-4AA5-9113-F4A1284E5864}"/>
              </a:ext>
            </a:extLst>
          </p:cNvPr>
          <p:cNvSpPr txBox="1"/>
          <p:nvPr/>
        </p:nvSpPr>
        <p:spPr>
          <a:xfrm>
            <a:off x="0" y="6562937"/>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Source:</a:t>
            </a:r>
            <a:r>
              <a:rPr lang="en-US" sz="1200" i="1" baseline="0" dirty="0"/>
              <a:t> Congressional Budget Office, CRFB calculations			</a:t>
            </a:r>
            <a:endParaRPr lang="en-US" sz="1200" i="1" dirty="0"/>
          </a:p>
        </p:txBody>
      </p:sp>
    </p:spTree>
    <p:extLst>
      <p:ext uri="{BB962C8B-B14F-4D97-AF65-F5344CB8AC3E}">
        <p14:creationId xmlns:p14="http://schemas.microsoft.com/office/powerpoint/2010/main" val="424270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3323"/>
            <a:ext cx="9105900" cy="553998"/>
          </a:xfrm>
          <a:prstGeom prst="rect">
            <a:avLst/>
          </a:prstGeom>
          <a:noFill/>
        </p:spPr>
        <p:txBody>
          <a:bodyPr wrap="square" rtlCol="0">
            <a:spAutoFit/>
          </a:bodyPr>
          <a:lstStyle/>
          <a:p>
            <a:pPr algn="ctr"/>
            <a:r>
              <a:rPr lang="en-US" sz="3000" b="1" dirty="0">
                <a:solidFill>
                  <a:schemeClr val="tx2"/>
                </a:solidFill>
                <a:ea typeface="+mj-ea"/>
                <a:cs typeface="+mj-cs"/>
              </a:rPr>
              <a:t>Growing Gap Between Revenue and Spending</a:t>
            </a:r>
          </a:p>
        </p:txBody>
      </p:sp>
      <p:sp>
        <p:nvSpPr>
          <p:cNvPr id="7" name="TextBox 6">
            <a:extLst>
              <a:ext uri="{FF2B5EF4-FFF2-40B4-BE49-F238E27FC236}">
                <a16:creationId xmlns:a16="http://schemas.microsoft.com/office/drawing/2014/main" id="{2C949BD0-747B-48DA-BB0C-7DA69D31BF18}"/>
              </a:ext>
            </a:extLst>
          </p:cNvPr>
          <p:cNvSpPr txBox="1"/>
          <p:nvPr/>
        </p:nvSpPr>
        <p:spPr>
          <a:xfrm>
            <a:off x="459812" y="721561"/>
            <a:ext cx="1161461" cy="276999"/>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200" b="1" i="1" dirty="0">
                <a:solidFill>
                  <a:srgbClr val="292929"/>
                </a:solidFill>
                <a:latin typeface="Calibri" pitchFamily="34" charset="0"/>
              </a:rPr>
              <a:t>Percent of GDP</a:t>
            </a:r>
          </a:p>
        </p:txBody>
      </p:sp>
      <p:cxnSp>
        <p:nvCxnSpPr>
          <p:cNvPr id="6" name="Straight Connector 5">
            <a:extLst>
              <a:ext uri="{FF2B5EF4-FFF2-40B4-BE49-F238E27FC236}">
                <a16:creationId xmlns:a16="http://schemas.microsoft.com/office/drawing/2014/main" id="{9F73D911-7836-4DEB-BBE1-45B03FD4F530}"/>
              </a:ext>
            </a:extLst>
          </p:cNvPr>
          <p:cNvCxnSpPr>
            <a:cxnSpLocks/>
          </p:cNvCxnSpPr>
          <p:nvPr/>
        </p:nvCxnSpPr>
        <p:spPr>
          <a:xfrm>
            <a:off x="6053903" y="942722"/>
            <a:ext cx="0" cy="4636492"/>
          </a:xfrm>
          <a:prstGeom prst="line">
            <a:avLst/>
          </a:prstGeom>
          <a:ln w="222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7B10C3-0A6F-45C9-92B2-15EEBFCBD317}"/>
              </a:ext>
            </a:extLst>
          </p:cNvPr>
          <p:cNvSpPr txBox="1"/>
          <p:nvPr/>
        </p:nvSpPr>
        <p:spPr>
          <a:xfrm>
            <a:off x="5359582" y="998560"/>
            <a:ext cx="1489162" cy="261610"/>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050" b="1" dirty="0">
                <a:solidFill>
                  <a:schemeClr val="bg2"/>
                </a:solidFill>
                <a:latin typeface="Calibri" pitchFamily="34" charset="0"/>
              </a:rPr>
              <a:t>HISTORIC     PROJECTED</a:t>
            </a:r>
          </a:p>
        </p:txBody>
      </p:sp>
      <p:sp>
        <p:nvSpPr>
          <p:cNvPr id="11" name="TextBox 10">
            <a:extLst>
              <a:ext uri="{FF2B5EF4-FFF2-40B4-BE49-F238E27FC236}">
                <a16:creationId xmlns:a16="http://schemas.microsoft.com/office/drawing/2014/main" id="{80FC2B51-AF77-4891-9675-E28D8D829384}"/>
              </a:ext>
            </a:extLst>
          </p:cNvPr>
          <p:cNvSpPr txBox="1"/>
          <p:nvPr/>
        </p:nvSpPr>
        <p:spPr>
          <a:xfrm>
            <a:off x="4456626" y="3132301"/>
            <a:ext cx="1082364" cy="492443"/>
          </a:xfrm>
          <a:prstGeom prst="rect">
            <a:avLst/>
          </a:prstGeom>
        </p:spPr>
        <p:txBody>
          <a:bodyPr wrap="square" lIns="0" tIns="0" rIns="0" bIns="0" rtlCol="0">
            <a:spAutoFit/>
          </a:bodyPr>
          <a:lstStyle/>
          <a:p>
            <a:pPr marR="0" lvl="0" algn="ctr" defTabSz="914400" rtl="0" eaLnBrk="1" fontAlgn="auto" latinLnBrk="0" hangingPunct="1">
              <a:lnSpc>
                <a:spcPct val="100000"/>
              </a:lnSpc>
              <a:spcBef>
                <a:spcPts val="0"/>
              </a:spcBef>
              <a:spcAft>
                <a:spcPts val="300"/>
              </a:spcAft>
              <a:buClr>
                <a:srgbClr val="1148A5"/>
              </a:buClr>
              <a:buSzPct val="110000"/>
              <a:buFontTx/>
              <a:buNone/>
              <a:tabLst/>
              <a:defRPr/>
            </a:pPr>
            <a:r>
              <a:rPr lang="en-US" sz="1600" b="1" dirty="0">
                <a:solidFill>
                  <a:srgbClr val="003470"/>
                </a:solidFill>
                <a:latin typeface="Calibri" pitchFamily="34" charset="0"/>
              </a:rPr>
              <a:t>Current Law Outlays</a:t>
            </a:r>
            <a:endParaRPr kumimoji="0" lang="en-US" sz="1600" b="1" i="0" u="none" strike="noStrike" kern="1200" cap="none" spc="0" normalizeH="0" baseline="0" noProof="0" dirty="0">
              <a:ln>
                <a:noFill/>
              </a:ln>
              <a:solidFill>
                <a:srgbClr val="003470"/>
              </a:solidFill>
              <a:effectLst/>
              <a:uLnTx/>
              <a:uFillTx/>
              <a:latin typeface="Calibri" pitchFamily="34" charset="0"/>
              <a:ea typeface="+mn-ea"/>
              <a:cs typeface="+mn-cs"/>
            </a:endParaRPr>
          </a:p>
        </p:txBody>
      </p:sp>
      <p:sp>
        <p:nvSpPr>
          <p:cNvPr id="13" name="TextBox 12">
            <a:extLst>
              <a:ext uri="{FF2B5EF4-FFF2-40B4-BE49-F238E27FC236}">
                <a16:creationId xmlns:a16="http://schemas.microsoft.com/office/drawing/2014/main" id="{7A14C8C0-DE9C-4513-88A6-C67DB52C0801}"/>
              </a:ext>
            </a:extLst>
          </p:cNvPr>
          <p:cNvSpPr txBox="1"/>
          <p:nvPr/>
        </p:nvSpPr>
        <p:spPr>
          <a:xfrm>
            <a:off x="3954901" y="4314588"/>
            <a:ext cx="1082364" cy="492443"/>
          </a:xfrm>
          <a:prstGeom prst="rect">
            <a:avLst/>
          </a:prstGeom>
        </p:spPr>
        <p:txBody>
          <a:bodyPr wrap="square" lIns="0" tIns="0" rIns="0" bIns="0" rtlCol="0">
            <a:spAutoFit/>
          </a:bodyPr>
          <a:lstStyle/>
          <a:p>
            <a:pPr marR="0" lvl="0" algn="ctr" defTabSz="914400" rtl="0" eaLnBrk="1" fontAlgn="auto" latinLnBrk="0" hangingPunct="1">
              <a:lnSpc>
                <a:spcPct val="100000"/>
              </a:lnSpc>
              <a:spcBef>
                <a:spcPts val="0"/>
              </a:spcBef>
              <a:spcAft>
                <a:spcPts val="300"/>
              </a:spcAft>
              <a:buClr>
                <a:srgbClr val="1148A5"/>
              </a:buClr>
              <a:buSzPct val="110000"/>
              <a:buFontTx/>
              <a:buNone/>
              <a:tabLst/>
              <a:defRPr/>
            </a:pPr>
            <a:r>
              <a:rPr lang="en-US" sz="1600" b="1" dirty="0">
                <a:solidFill>
                  <a:srgbClr val="F36107"/>
                </a:solidFill>
                <a:latin typeface="Calibri" pitchFamily="34" charset="0"/>
              </a:rPr>
              <a:t>Current Law Revenues</a:t>
            </a:r>
            <a:endParaRPr kumimoji="0" lang="en-US" sz="1600" b="1" i="0" u="none" strike="noStrike" kern="1200" cap="none" spc="0" normalizeH="0" baseline="0" noProof="0" dirty="0">
              <a:ln>
                <a:noFill/>
              </a:ln>
              <a:solidFill>
                <a:srgbClr val="F36107"/>
              </a:solidFill>
              <a:effectLst/>
              <a:uLnTx/>
              <a:uFillTx/>
              <a:latin typeface="Calibri" pitchFamily="34" charset="0"/>
              <a:ea typeface="+mn-ea"/>
              <a:cs typeface="+mn-cs"/>
            </a:endParaRPr>
          </a:p>
        </p:txBody>
      </p:sp>
      <p:sp>
        <p:nvSpPr>
          <p:cNvPr id="14" name="TextBox 13">
            <a:extLst>
              <a:ext uri="{FF2B5EF4-FFF2-40B4-BE49-F238E27FC236}">
                <a16:creationId xmlns:a16="http://schemas.microsoft.com/office/drawing/2014/main" id="{04A47B2E-80BE-41A5-A4E7-26B3E76003C4}"/>
              </a:ext>
            </a:extLst>
          </p:cNvPr>
          <p:cNvSpPr txBox="1"/>
          <p:nvPr/>
        </p:nvSpPr>
        <p:spPr>
          <a:xfrm rot="20766631">
            <a:off x="6684247" y="3133799"/>
            <a:ext cx="1450497" cy="184666"/>
          </a:xfrm>
          <a:prstGeom prst="rect">
            <a:avLst/>
          </a:prstGeom>
        </p:spPr>
        <p:txBody>
          <a:bodyPr wrap="square" lIns="0" tIns="0" rIns="0" bIns="0" rtlCol="0">
            <a:spAutoFit/>
          </a:bodyPr>
          <a:lstStyle/>
          <a:p>
            <a:pPr marR="0" lvl="0" algn="ctr" defTabSz="914400" rtl="0" eaLnBrk="1" fontAlgn="auto" latinLnBrk="0" hangingPunct="1">
              <a:lnSpc>
                <a:spcPct val="100000"/>
              </a:lnSpc>
              <a:spcBef>
                <a:spcPts val="0"/>
              </a:spcBef>
              <a:spcAft>
                <a:spcPts val="300"/>
              </a:spcAft>
              <a:buClr>
                <a:srgbClr val="1148A5"/>
              </a:buClr>
              <a:buSzPct val="110000"/>
              <a:buFontTx/>
              <a:buNone/>
              <a:tabLst/>
              <a:defRPr/>
            </a:pPr>
            <a:r>
              <a:rPr lang="en-US" sz="1200" b="1" dirty="0">
                <a:solidFill>
                  <a:schemeClr val="bg2"/>
                </a:solidFill>
                <a:latin typeface="Calibri" pitchFamily="34" charset="0"/>
              </a:rPr>
              <a:t>March 2020 </a:t>
            </a:r>
            <a:r>
              <a:rPr kumimoji="0" lang="en-US" sz="1200" b="1" i="0" u="none" strike="noStrike" kern="1200" cap="none" spc="0" normalizeH="0" baseline="0" noProof="0" dirty="0">
                <a:ln>
                  <a:noFill/>
                </a:ln>
                <a:solidFill>
                  <a:schemeClr val="bg2"/>
                </a:solidFill>
                <a:effectLst/>
                <a:uLnTx/>
                <a:uFillTx/>
                <a:latin typeface="Calibri" pitchFamily="34" charset="0"/>
                <a:ea typeface="+mn-ea"/>
                <a:cs typeface="+mn-cs"/>
              </a:rPr>
              <a:t>Outlays</a:t>
            </a:r>
          </a:p>
        </p:txBody>
      </p:sp>
      <p:sp>
        <p:nvSpPr>
          <p:cNvPr id="16" name="TextBox 15">
            <a:extLst>
              <a:ext uri="{FF2B5EF4-FFF2-40B4-BE49-F238E27FC236}">
                <a16:creationId xmlns:a16="http://schemas.microsoft.com/office/drawing/2014/main" id="{DFEE082C-8C2C-4042-A027-BA8F6968D77A}"/>
              </a:ext>
            </a:extLst>
          </p:cNvPr>
          <p:cNvSpPr txBox="1"/>
          <p:nvPr/>
        </p:nvSpPr>
        <p:spPr>
          <a:xfrm rot="21290410">
            <a:off x="6270587" y="4328710"/>
            <a:ext cx="1450497" cy="184666"/>
          </a:xfrm>
          <a:prstGeom prst="rect">
            <a:avLst/>
          </a:prstGeom>
        </p:spPr>
        <p:txBody>
          <a:bodyPr wrap="square" lIns="0" tIns="0" rIns="0" bIns="0" rtlCol="0">
            <a:spAutoFit/>
          </a:bodyPr>
          <a:lstStyle/>
          <a:p>
            <a:pPr marR="0" lvl="0" algn="ctr" defTabSz="914400" rtl="0" eaLnBrk="1" fontAlgn="auto" latinLnBrk="0" hangingPunct="1">
              <a:lnSpc>
                <a:spcPct val="100000"/>
              </a:lnSpc>
              <a:spcBef>
                <a:spcPts val="0"/>
              </a:spcBef>
              <a:spcAft>
                <a:spcPts val="300"/>
              </a:spcAft>
              <a:buClr>
                <a:srgbClr val="1148A5"/>
              </a:buClr>
              <a:buSzPct val="110000"/>
              <a:buFontTx/>
              <a:buNone/>
              <a:tabLst/>
              <a:defRPr/>
            </a:pPr>
            <a:r>
              <a:rPr lang="en-US" sz="1200" b="1" dirty="0">
                <a:solidFill>
                  <a:schemeClr val="bg2"/>
                </a:solidFill>
                <a:latin typeface="Calibri" pitchFamily="34" charset="0"/>
              </a:rPr>
              <a:t>March 2020 </a:t>
            </a:r>
            <a:r>
              <a:rPr kumimoji="0" lang="en-US" sz="1200" b="1" i="0" u="none" strike="noStrike" kern="1200" cap="none" spc="0" normalizeH="0" baseline="0" noProof="0" dirty="0">
                <a:ln>
                  <a:noFill/>
                </a:ln>
                <a:solidFill>
                  <a:schemeClr val="bg2"/>
                </a:solidFill>
                <a:effectLst/>
                <a:uLnTx/>
                <a:uFillTx/>
                <a:latin typeface="Calibri" pitchFamily="34" charset="0"/>
                <a:ea typeface="+mn-ea"/>
                <a:cs typeface="+mn-cs"/>
              </a:rPr>
              <a:t>Revenues</a:t>
            </a:r>
          </a:p>
        </p:txBody>
      </p:sp>
      <p:graphicFrame>
        <p:nvGraphicFramePr>
          <p:cNvPr id="15" name="Chart 14">
            <a:extLst>
              <a:ext uri="{FF2B5EF4-FFF2-40B4-BE49-F238E27FC236}">
                <a16:creationId xmlns:a16="http://schemas.microsoft.com/office/drawing/2014/main" id="{FA0C59A6-1791-493E-B77D-D6F6CDF0042B}"/>
              </a:ext>
            </a:extLst>
          </p:cNvPr>
          <p:cNvGraphicFramePr>
            <a:graphicFrameLocks/>
          </p:cNvGraphicFramePr>
          <p:nvPr>
            <p:extLst>
              <p:ext uri="{D42A27DB-BD31-4B8C-83A1-F6EECF244321}">
                <p14:modId xmlns:p14="http://schemas.microsoft.com/office/powerpoint/2010/main" val="601995516"/>
              </p:ext>
            </p:extLst>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4DEED368-1BE5-4BA6-9334-13DB09B892F9}"/>
              </a:ext>
            </a:extLst>
          </p:cNvPr>
          <p:cNvSpPr txBox="1"/>
          <p:nvPr/>
        </p:nvSpPr>
        <p:spPr>
          <a:xfrm>
            <a:off x="0" y="6562937"/>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Source:</a:t>
            </a:r>
            <a:r>
              <a:rPr lang="en-US" sz="1200" i="1" baseline="0" dirty="0"/>
              <a:t> Congressional Budget Office, CRFB calculations			</a:t>
            </a:r>
            <a:endParaRPr lang="en-US" sz="1200" i="1" dirty="0"/>
          </a:p>
        </p:txBody>
      </p:sp>
    </p:spTree>
    <p:extLst>
      <p:ext uri="{BB962C8B-B14F-4D97-AF65-F5344CB8AC3E}">
        <p14:creationId xmlns:p14="http://schemas.microsoft.com/office/powerpoint/2010/main" val="118921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650EFCB1-DE69-4C2A-A67B-B172A8DBEBC6}"/>
              </a:ext>
            </a:extLst>
          </p:cNvPr>
          <p:cNvGraphicFramePr>
            <a:graphicFrameLocks/>
          </p:cNvGraphicFramePr>
          <p:nvPr>
            <p:extLst>
              <p:ext uri="{D42A27DB-BD31-4B8C-83A1-F6EECF244321}">
                <p14:modId xmlns:p14="http://schemas.microsoft.com/office/powerpoint/2010/main" val="2302584727"/>
              </p:ext>
            </p:extLst>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9EF82C5-73D6-42C5-9F0B-A1198ED704A9}"/>
              </a:ext>
            </a:extLst>
          </p:cNvPr>
          <p:cNvSpPr txBox="1"/>
          <p:nvPr/>
        </p:nvSpPr>
        <p:spPr>
          <a:xfrm rot="21158368">
            <a:off x="6610181" y="3905448"/>
            <a:ext cx="2283833" cy="5847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marL="0" marR="0" algn="ctr">
              <a:spcBef>
                <a:spcPts val="0"/>
              </a:spcBef>
              <a:spcAft>
                <a:spcPts val="0"/>
              </a:spcAft>
            </a:pPr>
            <a:r>
              <a:rPr lang="en-US" sz="1600" b="1" dirty="0">
                <a:solidFill>
                  <a:srgbClr val="FAB23C"/>
                </a:solidFill>
                <a:effectLst/>
                <a:ea typeface="Times New Roman" panose="02020603050405020304" pitchFamily="18" charset="0"/>
                <a:cs typeface="Times New Roman" panose="02020603050405020304" pitchFamily="18" charset="0"/>
              </a:rPr>
              <a:t>Social Security Disability</a:t>
            </a:r>
            <a:br>
              <a:rPr lang="en-US" sz="1600" b="1" dirty="0">
                <a:solidFill>
                  <a:srgbClr val="FAB23C"/>
                </a:solidFill>
                <a:effectLst/>
                <a:ea typeface="Times New Roman" panose="02020603050405020304" pitchFamily="18" charset="0"/>
                <a:cs typeface="Times New Roman" panose="02020603050405020304" pitchFamily="18" charset="0"/>
              </a:rPr>
            </a:br>
            <a:r>
              <a:rPr lang="en-US" sz="1600" b="1" dirty="0">
                <a:solidFill>
                  <a:srgbClr val="FAB23C"/>
                </a:solidFill>
                <a:effectLst/>
                <a:ea typeface="Times New Roman" panose="02020603050405020304" pitchFamily="18" charset="0"/>
                <a:cs typeface="Times New Roman" panose="02020603050405020304" pitchFamily="18" charset="0"/>
              </a:rPr>
              <a:t>2057</a:t>
            </a:r>
            <a:endParaRPr lang="en-US" sz="1600" b="1" dirty="0">
              <a:solidFill>
                <a:srgbClr val="FAB23C"/>
              </a:solidFill>
              <a:effectLst/>
              <a:latin typeface="Times New Roman" panose="02020603050405020304" pitchFamily="18" charset="0"/>
              <a:ea typeface="Times New Roman" panose="02020603050405020304" pitchFamily="18" charset="0"/>
            </a:endParaRPr>
          </a:p>
        </p:txBody>
      </p:sp>
      <p:sp>
        <p:nvSpPr>
          <p:cNvPr id="5" name="TextBox 3">
            <a:extLst>
              <a:ext uri="{FF2B5EF4-FFF2-40B4-BE49-F238E27FC236}">
                <a16:creationId xmlns:a16="http://schemas.microsoft.com/office/drawing/2014/main" id="{B604457A-E806-4BC7-B8CD-747DEA2D71BF}"/>
              </a:ext>
            </a:extLst>
          </p:cNvPr>
          <p:cNvSpPr txBox="1"/>
          <p:nvPr/>
        </p:nvSpPr>
        <p:spPr>
          <a:xfrm rot="1696859">
            <a:off x="3942515" y="2902286"/>
            <a:ext cx="1609864" cy="5847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marL="0" marR="0" algn="ctr">
              <a:spcBef>
                <a:spcPts val="0"/>
              </a:spcBef>
              <a:spcAft>
                <a:spcPts val="0"/>
              </a:spcAft>
            </a:pPr>
            <a:r>
              <a:rPr lang="en-US" sz="1600" b="1" dirty="0">
                <a:solidFill>
                  <a:srgbClr val="F36107"/>
                </a:solidFill>
                <a:effectLst/>
                <a:ea typeface="Times New Roman" panose="02020603050405020304" pitchFamily="18" charset="0"/>
                <a:cs typeface="Times New Roman" panose="02020603050405020304" pitchFamily="18" charset="0"/>
              </a:rPr>
              <a:t>Social Security</a:t>
            </a:r>
            <a:endParaRPr lang="en-US" sz="1600" dirty="0">
              <a:solidFill>
                <a:srgbClr val="F36107"/>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a:solidFill>
                  <a:srgbClr val="F36107"/>
                </a:solidFill>
                <a:effectLst/>
                <a:ea typeface="Times New Roman" panose="02020603050405020304" pitchFamily="18" charset="0"/>
                <a:cs typeface="Times New Roman" panose="02020603050405020304" pitchFamily="18" charset="0"/>
              </a:rPr>
              <a:t>2034 </a:t>
            </a:r>
            <a:endParaRPr lang="en-US" sz="1600" dirty="0">
              <a:solidFill>
                <a:srgbClr val="F36107"/>
              </a:solidFill>
              <a:effectLst/>
              <a:latin typeface="Times New Roman" panose="02020603050405020304" pitchFamily="18" charset="0"/>
              <a:ea typeface="Times New Roman" panose="02020603050405020304" pitchFamily="18" charset="0"/>
            </a:endParaRPr>
          </a:p>
        </p:txBody>
      </p:sp>
      <p:sp>
        <p:nvSpPr>
          <p:cNvPr id="6" name="TextBox 3">
            <a:extLst>
              <a:ext uri="{FF2B5EF4-FFF2-40B4-BE49-F238E27FC236}">
                <a16:creationId xmlns:a16="http://schemas.microsoft.com/office/drawing/2014/main" id="{98287D2B-FAA2-4C31-85FC-89A9588AA352}"/>
              </a:ext>
            </a:extLst>
          </p:cNvPr>
          <p:cNvSpPr txBox="1"/>
          <p:nvPr/>
        </p:nvSpPr>
        <p:spPr>
          <a:xfrm>
            <a:off x="4747447" y="4772026"/>
            <a:ext cx="1248138" cy="5847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marL="0" marR="0" algn="ctr">
              <a:spcBef>
                <a:spcPts val="0"/>
              </a:spcBef>
              <a:spcAft>
                <a:spcPts val="0"/>
              </a:spcAft>
            </a:pPr>
            <a:r>
              <a:rPr lang="en-US" sz="1600" b="1" dirty="0">
                <a:solidFill>
                  <a:srgbClr val="264653"/>
                </a:solidFill>
                <a:effectLst/>
                <a:ea typeface="Times New Roman" panose="02020603050405020304" pitchFamily="18" charset="0"/>
                <a:cs typeface="Times New Roman" panose="02020603050405020304" pitchFamily="18" charset="0"/>
              </a:rPr>
              <a:t>Medicare HI</a:t>
            </a:r>
            <a:endParaRPr lang="en-US" sz="1600" dirty="0">
              <a:solidFill>
                <a:srgbClr val="264653"/>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a:solidFill>
                  <a:srgbClr val="264653"/>
                </a:solidFill>
                <a:effectLst/>
                <a:ea typeface="Times New Roman" panose="02020603050405020304" pitchFamily="18" charset="0"/>
                <a:cs typeface="Times New Roman" panose="02020603050405020304" pitchFamily="18" charset="0"/>
              </a:rPr>
              <a:t>2026 </a:t>
            </a:r>
            <a:endParaRPr lang="en-US" sz="1600" dirty="0">
              <a:solidFill>
                <a:srgbClr val="264653"/>
              </a:solidFill>
              <a:effectLst/>
              <a:latin typeface="Times New Roman" panose="02020603050405020304" pitchFamily="18" charset="0"/>
              <a:ea typeface="Times New Roman" panose="02020603050405020304" pitchFamily="18" charset="0"/>
            </a:endParaRPr>
          </a:p>
        </p:txBody>
      </p:sp>
      <p:sp>
        <p:nvSpPr>
          <p:cNvPr id="7" name="TextBox 3">
            <a:extLst>
              <a:ext uri="{FF2B5EF4-FFF2-40B4-BE49-F238E27FC236}">
                <a16:creationId xmlns:a16="http://schemas.microsoft.com/office/drawing/2014/main" id="{8F28A4E8-AE78-4E53-9AA0-CFB0F992E18B}"/>
              </a:ext>
            </a:extLst>
          </p:cNvPr>
          <p:cNvSpPr txBox="1"/>
          <p:nvPr/>
        </p:nvSpPr>
        <p:spPr>
          <a:xfrm>
            <a:off x="1759943" y="3966677"/>
            <a:ext cx="1048160" cy="5847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marL="0" marR="0" algn="ctr">
              <a:spcBef>
                <a:spcPts val="0"/>
              </a:spcBef>
              <a:spcAft>
                <a:spcPts val="0"/>
              </a:spcAft>
            </a:pPr>
            <a:r>
              <a:rPr lang="en-US" sz="1600" b="1" dirty="0">
                <a:solidFill>
                  <a:srgbClr val="2A9D8F"/>
                </a:solidFill>
                <a:effectLst/>
                <a:ea typeface="Times New Roman" panose="02020603050405020304" pitchFamily="18" charset="0"/>
                <a:cs typeface="Times New Roman" panose="02020603050405020304" pitchFamily="18" charset="0"/>
              </a:rPr>
              <a:t>Highway</a:t>
            </a:r>
            <a:br>
              <a:rPr lang="en-US" sz="1600" b="1" dirty="0">
                <a:solidFill>
                  <a:srgbClr val="2A9D8F"/>
                </a:solidFill>
                <a:effectLst/>
                <a:ea typeface="Times New Roman" panose="02020603050405020304" pitchFamily="18" charset="0"/>
                <a:cs typeface="Times New Roman" panose="02020603050405020304" pitchFamily="18" charset="0"/>
              </a:rPr>
            </a:br>
            <a:r>
              <a:rPr lang="en-US" sz="1600" b="1" dirty="0">
                <a:solidFill>
                  <a:srgbClr val="2A9D8F"/>
                </a:solidFill>
                <a:effectLst/>
                <a:ea typeface="Times New Roman" panose="02020603050405020304" pitchFamily="18" charset="0"/>
                <a:cs typeface="Times New Roman" panose="02020603050405020304" pitchFamily="18" charset="0"/>
              </a:rPr>
              <a:t>2022</a:t>
            </a:r>
            <a:endParaRPr lang="en-US" sz="1600" dirty="0">
              <a:solidFill>
                <a:srgbClr val="2A9D8F"/>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10BC4F22-06C7-4178-B02A-045DDA8E7AE1}"/>
              </a:ext>
            </a:extLst>
          </p:cNvPr>
          <p:cNvSpPr txBox="1"/>
          <p:nvPr/>
        </p:nvSpPr>
        <p:spPr>
          <a:xfrm>
            <a:off x="19050" y="98288"/>
            <a:ext cx="91059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148A5"/>
                </a:solidFill>
                <a:effectLst/>
                <a:uLnTx/>
                <a:uFillTx/>
                <a:latin typeface="Calibri"/>
                <a:ea typeface="+mn-ea"/>
                <a:cs typeface="+mn-cs"/>
              </a:rPr>
              <a:t>Insolvency</a:t>
            </a:r>
            <a:r>
              <a:rPr kumimoji="0" lang="en-US" sz="3200" b="1" i="0" u="none" strike="noStrike" kern="1200" cap="none" spc="0" normalizeH="0" noProof="0" dirty="0">
                <a:ln>
                  <a:noFill/>
                </a:ln>
                <a:solidFill>
                  <a:srgbClr val="1148A5"/>
                </a:solidFill>
                <a:effectLst/>
                <a:uLnTx/>
                <a:uFillTx/>
                <a:latin typeface="Calibri"/>
                <a:ea typeface="+mn-ea"/>
                <a:cs typeface="+mn-cs"/>
              </a:rPr>
              <a:t> Looms for Major Trust Funds</a:t>
            </a:r>
            <a:endParaRPr kumimoji="0" lang="en-US" sz="3200" b="1" i="0" u="none" strike="noStrike" kern="1200" cap="none" spc="0" normalizeH="0" baseline="0" noProof="0" dirty="0">
              <a:ln>
                <a:noFill/>
              </a:ln>
              <a:solidFill>
                <a:srgbClr val="1148A5"/>
              </a:solidFill>
              <a:effectLst/>
              <a:uLnTx/>
              <a:uFillTx/>
              <a:latin typeface="Calibri"/>
              <a:ea typeface="+mn-ea"/>
              <a:cs typeface="+mn-cs"/>
            </a:endParaRPr>
          </a:p>
        </p:txBody>
      </p:sp>
      <p:sp>
        <p:nvSpPr>
          <p:cNvPr id="9" name="TextBox 8">
            <a:extLst>
              <a:ext uri="{FF2B5EF4-FFF2-40B4-BE49-F238E27FC236}">
                <a16:creationId xmlns:a16="http://schemas.microsoft.com/office/drawing/2014/main" id="{9765128F-0293-4F40-9470-E77A0749B66D}"/>
              </a:ext>
            </a:extLst>
          </p:cNvPr>
          <p:cNvSpPr txBox="1"/>
          <p:nvPr/>
        </p:nvSpPr>
        <p:spPr>
          <a:xfrm>
            <a:off x="0" y="6581001"/>
            <a:ext cx="6558454" cy="276999"/>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200" i="1" dirty="0">
                <a:solidFill>
                  <a:srgbClr val="292929"/>
                </a:solidFill>
                <a:latin typeface="Calibri" pitchFamily="34" charset="0"/>
              </a:rPr>
              <a:t>Source: Social Security Trustees, Medicare Trustees, Congressional Budget Office. </a:t>
            </a:r>
          </a:p>
        </p:txBody>
      </p:sp>
      <p:sp>
        <p:nvSpPr>
          <p:cNvPr id="10" name="TextBox 9">
            <a:extLst>
              <a:ext uri="{FF2B5EF4-FFF2-40B4-BE49-F238E27FC236}">
                <a16:creationId xmlns:a16="http://schemas.microsoft.com/office/drawing/2014/main" id="{73CD9491-C19B-4CF1-BF9A-2A17CC6DCC62}"/>
              </a:ext>
            </a:extLst>
          </p:cNvPr>
          <p:cNvSpPr txBox="1"/>
          <p:nvPr/>
        </p:nvSpPr>
        <p:spPr>
          <a:xfrm>
            <a:off x="530490" y="733137"/>
            <a:ext cx="3507066" cy="276999"/>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200" b="1" i="1" dirty="0">
                <a:ea typeface="Batang" panose="02030600000101010101" pitchFamily="18" charset="-127"/>
              </a:rPr>
              <a:t>Percent of Annual Spending</a:t>
            </a:r>
            <a:endParaRPr lang="en-US" sz="1400" b="1" i="1" dirty="0">
              <a:ea typeface="Batang" panose="02030600000101010101" pitchFamily="18" charset="-127"/>
            </a:endParaRPr>
          </a:p>
        </p:txBody>
      </p:sp>
      <p:sp>
        <p:nvSpPr>
          <p:cNvPr id="13" name="TextBox 3">
            <a:extLst>
              <a:ext uri="{FF2B5EF4-FFF2-40B4-BE49-F238E27FC236}">
                <a16:creationId xmlns:a16="http://schemas.microsoft.com/office/drawing/2014/main" id="{AE0A943D-2BDD-4E2B-A38F-414D7A763BBA}"/>
              </a:ext>
            </a:extLst>
          </p:cNvPr>
          <p:cNvSpPr txBox="1"/>
          <p:nvPr/>
        </p:nvSpPr>
        <p:spPr>
          <a:xfrm rot="1093389">
            <a:off x="3364856" y="3267034"/>
            <a:ext cx="828424" cy="5847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marL="0" marR="0" algn="ctr">
              <a:spcBef>
                <a:spcPts val="0"/>
              </a:spcBef>
              <a:spcAft>
                <a:spcPts val="0"/>
              </a:spcAft>
            </a:pPr>
            <a:r>
              <a:rPr lang="en-US" sz="1600" b="1" dirty="0">
                <a:solidFill>
                  <a:srgbClr val="EE3224"/>
                </a:solidFill>
                <a:effectLst/>
                <a:ea typeface="Times New Roman" panose="02020603050405020304" pitchFamily="18" charset="0"/>
                <a:cs typeface="Times New Roman" panose="02020603050405020304" pitchFamily="18" charset="0"/>
              </a:rPr>
              <a:t>OASI</a:t>
            </a:r>
            <a:endParaRPr lang="en-US" sz="1600" dirty="0">
              <a:solidFill>
                <a:srgbClr val="EE3224"/>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a:solidFill>
                  <a:srgbClr val="EE3224"/>
                </a:solidFill>
                <a:effectLst/>
                <a:ea typeface="Times New Roman" panose="02020603050405020304" pitchFamily="18" charset="0"/>
                <a:cs typeface="Times New Roman" panose="02020603050405020304" pitchFamily="18" charset="0"/>
              </a:rPr>
              <a:t>2033 </a:t>
            </a:r>
            <a:endParaRPr lang="en-US" sz="1600" dirty="0">
              <a:solidFill>
                <a:srgbClr val="EE3224"/>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97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B78307-7B91-49CE-AE98-4E7A3105BB8D}"/>
              </a:ext>
            </a:extLst>
          </p:cNvPr>
          <p:cNvSpPr txBox="1"/>
          <p:nvPr/>
        </p:nvSpPr>
        <p:spPr>
          <a:xfrm>
            <a:off x="0" y="73323"/>
            <a:ext cx="9105900" cy="553998"/>
          </a:xfrm>
          <a:prstGeom prst="rect">
            <a:avLst/>
          </a:prstGeom>
          <a:noFill/>
        </p:spPr>
        <p:txBody>
          <a:bodyPr wrap="square" rtlCol="0">
            <a:spAutoFit/>
          </a:bodyPr>
          <a:lstStyle/>
          <a:p>
            <a:pPr algn="ctr"/>
            <a:r>
              <a:rPr lang="en-US" sz="3000" b="1" dirty="0">
                <a:solidFill>
                  <a:schemeClr val="tx2"/>
                </a:solidFill>
                <a:ea typeface="+mj-ea"/>
                <a:cs typeface="+mj-cs"/>
              </a:rPr>
              <a:t>Net Interest Costs are Growing Rapidly</a:t>
            </a:r>
          </a:p>
        </p:txBody>
      </p:sp>
      <p:sp>
        <p:nvSpPr>
          <p:cNvPr id="7" name="TextBox 6">
            <a:extLst>
              <a:ext uri="{FF2B5EF4-FFF2-40B4-BE49-F238E27FC236}">
                <a16:creationId xmlns:a16="http://schemas.microsoft.com/office/drawing/2014/main" id="{163329DD-0935-41AC-849A-F53FDA896EEE}"/>
              </a:ext>
            </a:extLst>
          </p:cNvPr>
          <p:cNvSpPr txBox="1"/>
          <p:nvPr/>
        </p:nvSpPr>
        <p:spPr>
          <a:xfrm>
            <a:off x="660819" y="730180"/>
            <a:ext cx="1618661" cy="276999"/>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200" b="1" i="1" dirty="0">
                <a:solidFill>
                  <a:srgbClr val="292929"/>
                </a:solidFill>
                <a:latin typeface="Calibri" pitchFamily="34" charset="0"/>
              </a:rPr>
              <a:t>Billions</a:t>
            </a:r>
          </a:p>
        </p:txBody>
      </p:sp>
      <p:sp>
        <p:nvSpPr>
          <p:cNvPr id="9" name="TextBox 1">
            <a:extLst>
              <a:ext uri="{FF2B5EF4-FFF2-40B4-BE49-F238E27FC236}">
                <a16:creationId xmlns:a16="http://schemas.microsoft.com/office/drawing/2014/main" id="{7232C06C-F028-4160-AA27-A8CCDE612114}"/>
              </a:ext>
            </a:extLst>
          </p:cNvPr>
          <p:cNvSpPr txBox="1"/>
          <p:nvPr/>
        </p:nvSpPr>
        <p:spPr>
          <a:xfrm>
            <a:off x="0" y="6235337"/>
            <a:ext cx="7332617" cy="6226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Note: “Current Policy Alternative Interest” assumes extension of individual tax cuts in the TCJA, extension of expiring tax credits in the ARP, extension of various tax extenders, and discretionary spending growing at the rate of GDP.</a:t>
            </a:r>
          </a:p>
          <a:p>
            <a:r>
              <a:rPr lang="en-US" sz="1200" i="1" dirty="0"/>
              <a:t>Source:</a:t>
            </a:r>
            <a:r>
              <a:rPr lang="en-US" sz="1200" i="1" baseline="0" dirty="0"/>
              <a:t> Congressional Budget Office, CRFB Calculations			</a:t>
            </a:r>
            <a:endParaRPr lang="en-US" sz="1200" i="1" dirty="0"/>
          </a:p>
        </p:txBody>
      </p:sp>
      <p:graphicFrame>
        <p:nvGraphicFramePr>
          <p:cNvPr id="10" name="Chart 9">
            <a:extLst>
              <a:ext uri="{FF2B5EF4-FFF2-40B4-BE49-F238E27FC236}">
                <a16:creationId xmlns:a16="http://schemas.microsoft.com/office/drawing/2014/main" id="{E77E1C82-51EE-4557-8748-D88E17C40599}"/>
              </a:ext>
            </a:extLst>
          </p:cNvPr>
          <p:cNvGraphicFramePr>
            <a:graphicFrameLocks/>
          </p:cNvGraphicFramePr>
          <p:nvPr>
            <p:extLst>
              <p:ext uri="{D42A27DB-BD31-4B8C-83A1-F6EECF244321}">
                <p14:modId xmlns:p14="http://schemas.microsoft.com/office/powerpoint/2010/main" val="3034268214"/>
              </p:ext>
            </p:extLst>
          </p:nvPr>
        </p:nvGraphicFramePr>
        <p:xfrm>
          <a:off x="0" y="822960"/>
          <a:ext cx="9144000" cy="512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21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sz="3600"/>
              <a:t>Some Consequences of Rising Debt</a:t>
            </a:r>
            <a:endParaRPr lang="en-US" sz="4800" b="1"/>
          </a:p>
        </p:txBody>
      </p:sp>
      <p:sp>
        <p:nvSpPr>
          <p:cNvPr id="3" name="TextBox 2"/>
          <p:cNvSpPr txBox="1">
            <a:spLocks noRot="1" noChangeArrowheads="1"/>
          </p:cNvSpPr>
          <p:nvPr/>
        </p:nvSpPr>
        <p:spPr bwMode="auto">
          <a:xfrm>
            <a:off x="-1248" y="714148"/>
            <a:ext cx="8753475"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285750" marR="0" lvl="0"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endParaRPr kumimoji="0" lang="en-US" sz="2000" b="1" i="0" u="none" strike="noStrike" kern="1200" cap="none" spc="0" normalizeH="0" baseline="0" noProof="0" dirty="0" smtClean="0">
              <a:ln>
                <a:noFill/>
              </a:ln>
              <a:solidFill>
                <a:srgbClr val="003477"/>
              </a:solidFill>
              <a:effectLst/>
              <a:uLnTx/>
              <a:uFillTx/>
              <a:latin typeface="Arial" pitchFamily="34" charset="0"/>
              <a:ea typeface="+mn-ea"/>
              <a:cs typeface="+mn-cs"/>
            </a:endParaRPr>
          </a:p>
          <a:p>
            <a:pPr marL="285750" marR="0" lvl="0"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r>
              <a:rPr kumimoji="0" lang="en-US" sz="2000" b="1" i="0" u="none" strike="noStrike" kern="1200" cap="none" spc="0" normalizeH="0" baseline="0" noProof="0" dirty="0" smtClean="0">
                <a:ln>
                  <a:noFill/>
                </a:ln>
                <a:solidFill>
                  <a:srgbClr val="003477"/>
                </a:solidFill>
                <a:effectLst/>
                <a:uLnTx/>
                <a:uFillTx/>
                <a:latin typeface="Arial" pitchFamily="34" charset="0"/>
                <a:ea typeface="+mn-ea"/>
                <a:cs typeface="+mn-cs"/>
              </a:rPr>
              <a:t>Economic </a:t>
            </a:r>
            <a:r>
              <a:rPr kumimoji="0" lang="en-US" sz="2000" b="1" i="0" u="none" strike="noStrike" kern="1200" cap="none" spc="0" normalizeH="0" baseline="0" noProof="0" dirty="0">
                <a:ln>
                  <a:noFill/>
                </a:ln>
                <a:solidFill>
                  <a:srgbClr val="003477"/>
                </a:solidFill>
                <a:effectLst/>
                <a:uLnTx/>
                <a:uFillTx/>
                <a:latin typeface="Arial" pitchFamily="34" charset="0"/>
                <a:ea typeface="+mn-ea"/>
                <a:cs typeface="+mn-cs"/>
              </a:rPr>
              <a:t>Effects</a:t>
            </a:r>
          </a:p>
          <a:p>
            <a:pPr marL="742950" marR="0" lvl="1"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r>
              <a:rPr kumimoji="0" lang="en-US" b="0" i="0" u="none" strike="noStrike" kern="1200" cap="none" spc="0" normalizeH="0" baseline="0" noProof="0" dirty="0">
                <a:ln>
                  <a:noFill/>
                </a:ln>
                <a:solidFill>
                  <a:srgbClr val="292929"/>
                </a:solidFill>
                <a:effectLst/>
                <a:uLnTx/>
                <a:uFillTx/>
                <a:latin typeface="Arial Nova" panose="020B0504020202020204" pitchFamily="34" charset="0"/>
              </a:rPr>
              <a:t>“</a:t>
            </a:r>
            <a:r>
              <a:rPr kumimoji="0" lang="en-US" b="1" i="0" u="none" strike="noStrike" kern="1200" cap="none" spc="0" normalizeH="0" baseline="0" noProof="0" dirty="0">
                <a:ln>
                  <a:noFill/>
                </a:ln>
                <a:solidFill>
                  <a:srgbClr val="292929"/>
                </a:solidFill>
                <a:effectLst/>
                <a:uLnTx/>
                <a:uFillTx/>
                <a:latin typeface="Arial Nova" panose="020B0504020202020204" pitchFamily="34" charset="0"/>
              </a:rPr>
              <a:t>Crowding Out</a:t>
            </a:r>
            <a:r>
              <a:rPr kumimoji="0" lang="en-US" b="0" i="0" u="none" strike="noStrike" kern="1200" cap="none" spc="0" normalizeH="0" baseline="0" noProof="0" dirty="0">
                <a:ln>
                  <a:noFill/>
                </a:ln>
                <a:solidFill>
                  <a:srgbClr val="292929"/>
                </a:solidFill>
                <a:effectLst/>
                <a:uLnTx/>
                <a:uFillTx/>
                <a:latin typeface="Arial Nova" panose="020B0504020202020204" pitchFamily="34" charset="0"/>
              </a:rPr>
              <a:t>” </a:t>
            </a:r>
            <a:r>
              <a:rPr kumimoji="0" lang="en-US" b="0" i="0" u="none" strike="noStrike" kern="1200" cap="none" spc="0" normalizeH="0" baseline="0" noProof="0" dirty="0">
                <a:ln>
                  <a:noFill/>
                </a:ln>
                <a:solidFill>
                  <a:srgbClr val="292929"/>
                </a:solidFill>
                <a:effectLst/>
                <a:uLnTx/>
                <a:uFillTx/>
                <a:latin typeface="Arial Nova Light" panose="020B0304020202020204" pitchFamily="34" charset="0"/>
              </a:rPr>
              <a:t>of private sector investment, leading to slower economic growth and slower wage growth</a:t>
            </a:r>
          </a:p>
          <a:p>
            <a:pPr marL="742950" marR="0" lvl="1"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r>
              <a:rPr lang="en-US" b="1" dirty="0">
                <a:solidFill>
                  <a:srgbClr val="292929"/>
                </a:solidFill>
                <a:latin typeface="Arial Nova" panose="020B0504020202020204" pitchFamily="34" charset="0"/>
              </a:rPr>
              <a:t>Higher Interest Rates </a:t>
            </a:r>
            <a:r>
              <a:rPr kumimoji="0" lang="en-US" b="0" i="0" u="none" strike="noStrike" kern="1200" cap="none" spc="0" normalizeH="0" baseline="0" noProof="0" dirty="0">
                <a:ln>
                  <a:noFill/>
                </a:ln>
                <a:solidFill>
                  <a:srgbClr val="292929"/>
                </a:solidFill>
                <a:effectLst/>
                <a:uLnTx/>
                <a:uFillTx/>
                <a:latin typeface="Arial Nova Light" panose="020B0304020202020204" pitchFamily="34" charset="0"/>
              </a:rPr>
              <a:t>on loans for households and businesses</a:t>
            </a:r>
          </a:p>
          <a:p>
            <a:pPr marL="285750" marR="0" lvl="0"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endParaRPr kumimoji="0" lang="en-US" sz="800" b="1" i="0" u="none" strike="noStrike" kern="1200" cap="none" spc="0" normalizeH="0" baseline="0" noProof="0" dirty="0" smtClean="0">
              <a:ln>
                <a:noFill/>
              </a:ln>
              <a:solidFill>
                <a:srgbClr val="003477"/>
              </a:solidFill>
              <a:effectLst/>
              <a:uLnTx/>
              <a:uFillTx/>
              <a:latin typeface="Arial" pitchFamily="34" charset="0"/>
              <a:ea typeface="+mn-ea"/>
              <a:cs typeface="+mn-cs"/>
            </a:endParaRPr>
          </a:p>
          <a:p>
            <a:pPr marL="285750" marR="0" lvl="0"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r>
              <a:rPr kumimoji="0" lang="en-US" sz="2000" b="1" i="0" u="none" strike="noStrike" kern="1200" cap="none" spc="0" normalizeH="0" baseline="0" noProof="0" dirty="0" smtClean="0">
                <a:ln>
                  <a:noFill/>
                </a:ln>
                <a:solidFill>
                  <a:srgbClr val="003477"/>
                </a:solidFill>
                <a:effectLst/>
                <a:uLnTx/>
                <a:uFillTx/>
                <a:latin typeface="Arial" pitchFamily="34" charset="0"/>
                <a:ea typeface="+mn-ea"/>
                <a:cs typeface="+mn-cs"/>
              </a:rPr>
              <a:t>Budget </a:t>
            </a:r>
            <a:r>
              <a:rPr kumimoji="0" lang="en-US" sz="2000" b="1" i="0" u="none" strike="noStrike" kern="1200" cap="none" spc="0" normalizeH="0" baseline="0" noProof="0" dirty="0">
                <a:ln>
                  <a:noFill/>
                </a:ln>
                <a:solidFill>
                  <a:srgbClr val="003477"/>
                </a:solidFill>
                <a:effectLst/>
                <a:uLnTx/>
                <a:uFillTx/>
                <a:latin typeface="Arial" pitchFamily="34" charset="0"/>
                <a:ea typeface="+mn-ea"/>
                <a:cs typeface="+mn-cs"/>
              </a:rPr>
              <a:t>Effects</a:t>
            </a:r>
          </a:p>
          <a:p>
            <a:pPr marL="742950" marR="0" lvl="1"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r>
              <a:rPr lang="en-US" b="1" dirty="0">
                <a:solidFill>
                  <a:srgbClr val="292929"/>
                </a:solidFill>
                <a:latin typeface="Arial Nova" panose="020B0504020202020204" pitchFamily="34" charset="0"/>
              </a:rPr>
              <a:t>Higher Government Interest Payments </a:t>
            </a:r>
            <a:r>
              <a:rPr lang="en-US" dirty="0">
                <a:solidFill>
                  <a:srgbClr val="292929"/>
                </a:solidFill>
                <a:latin typeface="Arial Nova Light" panose="020B0304020202020204" pitchFamily="34" charset="0"/>
              </a:rPr>
              <a:t>displacing other government priorities and investments</a:t>
            </a:r>
          </a:p>
          <a:p>
            <a:pPr marL="742950" marR="0" lvl="1"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r>
              <a:rPr lang="en-US" b="1" dirty="0">
                <a:solidFill>
                  <a:srgbClr val="292929"/>
                </a:solidFill>
                <a:latin typeface="Arial Nova" panose="020B0504020202020204" pitchFamily="34" charset="0"/>
              </a:rPr>
              <a:t>Insolvent Entitlement Programs </a:t>
            </a:r>
            <a:r>
              <a:rPr lang="en-US" dirty="0">
                <a:solidFill>
                  <a:srgbClr val="292929"/>
                </a:solidFill>
                <a:latin typeface="Arial Nova Light" panose="020B0304020202020204" pitchFamily="34" charset="0"/>
              </a:rPr>
              <a:t>such as Social Security and Medicare will ultimately face abrupt cuts</a:t>
            </a:r>
          </a:p>
          <a:p>
            <a:pPr marL="285750" indent="-285750">
              <a:spcAft>
                <a:spcPts val="300"/>
              </a:spcAft>
              <a:buSzPct val="110000"/>
              <a:buFont typeface="Wingdings" pitchFamily="2" charset="2"/>
              <a:buChar char="§"/>
              <a:defRPr/>
            </a:pPr>
            <a:endParaRPr lang="en-US" sz="800" b="1" dirty="0">
              <a:solidFill>
                <a:srgbClr val="003477"/>
              </a:solidFill>
            </a:endParaRPr>
          </a:p>
          <a:p>
            <a:pPr marL="285750" marR="0" lvl="0"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r>
              <a:rPr kumimoji="0" lang="en-US" sz="2000" b="1" i="0" u="none" strike="noStrike" kern="1200" cap="none" spc="0" normalizeH="0" baseline="0" noProof="0" dirty="0" smtClean="0">
                <a:ln>
                  <a:noFill/>
                </a:ln>
                <a:solidFill>
                  <a:srgbClr val="003477"/>
                </a:solidFill>
                <a:effectLst/>
                <a:uLnTx/>
                <a:uFillTx/>
                <a:latin typeface="Arial" pitchFamily="34" charset="0"/>
                <a:ea typeface="+mn-ea"/>
                <a:cs typeface="+mn-cs"/>
              </a:rPr>
              <a:t>Respond </a:t>
            </a:r>
            <a:r>
              <a:rPr kumimoji="0" lang="en-US" sz="2000" b="1" i="0" u="none" strike="noStrike" kern="1200" cap="none" spc="0" normalizeH="0" baseline="0" noProof="0" dirty="0">
                <a:ln>
                  <a:noFill/>
                </a:ln>
                <a:solidFill>
                  <a:srgbClr val="003477"/>
                </a:solidFill>
                <a:effectLst/>
                <a:uLnTx/>
                <a:uFillTx/>
                <a:latin typeface="Arial" pitchFamily="34" charset="0"/>
                <a:ea typeface="+mn-ea"/>
                <a:cs typeface="+mn-cs"/>
              </a:rPr>
              <a:t>to a Crisis</a:t>
            </a:r>
          </a:p>
          <a:p>
            <a:pPr marL="742950" marR="0" lvl="1"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r>
              <a:rPr lang="en-US" b="1" dirty="0">
                <a:solidFill>
                  <a:srgbClr val="292929"/>
                </a:solidFill>
                <a:latin typeface="Arial Nova" panose="020B0504020202020204" pitchFamily="34" charset="0"/>
              </a:rPr>
              <a:t>Reduced Fiscal Space </a:t>
            </a:r>
            <a:r>
              <a:rPr lang="en-US" dirty="0">
                <a:solidFill>
                  <a:srgbClr val="292929"/>
                </a:solidFill>
                <a:latin typeface="Arial Nova Light" panose="020B0304020202020204" pitchFamily="34" charset="0"/>
              </a:rPr>
              <a:t>for the government to react to wars, recessions, or other national needs and emergencies</a:t>
            </a:r>
          </a:p>
          <a:p>
            <a:pPr marL="285750" marR="0" lvl="0"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endParaRPr kumimoji="0" lang="en-US" sz="800" b="1" i="0" u="none" strike="noStrike" kern="1200" cap="none" spc="0" normalizeH="0" baseline="0" noProof="0" dirty="0" smtClean="0">
              <a:ln>
                <a:noFill/>
              </a:ln>
              <a:solidFill>
                <a:srgbClr val="003477"/>
              </a:solidFill>
              <a:effectLst/>
              <a:uLnTx/>
              <a:uFillTx/>
              <a:latin typeface="Arial" pitchFamily="34" charset="0"/>
              <a:ea typeface="+mn-ea"/>
              <a:cs typeface="+mn-cs"/>
            </a:endParaRPr>
          </a:p>
          <a:p>
            <a:pPr marL="285750" marR="0" lvl="0"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r>
              <a:rPr kumimoji="0" lang="en-US" sz="2000" b="1" i="0" u="none" strike="noStrike" kern="1200" cap="none" spc="0" normalizeH="0" baseline="0" noProof="0" dirty="0" smtClean="0">
                <a:ln>
                  <a:noFill/>
                </a:ln>
                <a:solidFill>
                  <a:srgbClr val="003477"/>
                </a:solidFill>
                <a:effectLst/>
                <a:uLnTx/>
                <a:uFillTx/>
                <a:latin typeface="Arial" pitchFamily="34" charset="0"/>
                <a:ea typeface="+mn-ea"/>
                <a:cs typeface="+mn-cs"/>
              </a:rPr>
              <a:t>Missed </a:t>
            </a:r>
            <a:r>
              <a:rPr kumimoji="0" lang="en-US" sz="2000" b="1" i="0" u="none" strike="noStrike" kern="1200" cap="none" spc="0" normalizeH="0" baseline="0" noProof="0" dirty="0">
                <a:ln>
                  <a:noFill/>
                </a:ln>
                <a:solidFill>
                  <a:srgbClr val="003477"/>
                </a:solidFill>
                <a:effectLst/>
                <a:uLnTx/>
                <a:uFillTx/>
                <a:latin typeface="Arial" pitchFamily="34" charset="0"/>
                <a:ea typeface="+mn-ea"/>
                <a:cs typeface="+mn-cs"/>
              </a:rPr>
              <a:t>Opportunities</a:t>
            </a:r>
          </a:p>
          <a:p>
            <a:pPr marL="742950" marR="0" lvl="1"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r>
              <a:rPr lang="en-US" dirty="0">
                <a:solidFill>
                  <a:srgbClr val="292929"/>
                </a:solidFill>
                <a:latin typeface="Arial Nova Light" panose="020B0304020202020204" pitchFamily="34" charset="0"/>
              </a:rPr>
              <a:t>Higher debt will limit resources available for areas such as education, infrastructure, supports for low-income families, and funding for basic research that can help grow the economy and improve our standard of living.</a:t>
            </a:r>
          </a:p>
          <a:p>
            <a:pPr marL="285750" marR="0" lvl="0"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endParaRPr kumimoji="0" lang="en-US" sz="800" b="1" i="0" u="none" strike="noStrike" kern="1200" cap="none" spc="0" normalizeH="0" baseline="0" noProof="0" dirty="0" smtClean="0">
              <a:ln>
                <a:noFill/>
              </a:ln>
              <a:solidFill>
                <a:srgbClr val="003477"/>
              </a:solidFill>
              <a:effectLst/>
              <a:uLnTx/>
              <a:uFillTx/>
              <a:latin typeface="Arial" pitchFamily="34" charset="0"/>
              <a:ea typeface="+mn-ea"/>
              <a:cs typeface="+mn-cs"/>
            </a:endParaRPr>
          </a:p>
          <a:p>
            <a:pPr marL="285750" marR="0" lvl="0"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r>
              <a:rPr kumimoji="0" lang="en-US" sz="2000" b="1" i="0" u="none" strike="noStrike" kern="1200" cap="none" spc="0" normalizeH="0" baseline="0" noProof="0" dirty="0" smtClean="0">
                <a:ln>
                  <a:noFill/>
                </a:ln>
                <a:solidFill>
                  <a:srgbClr val="003477"/>
                </a:solidFill>
                <a:effectLst/>
                <a:uLnTx/>
                <a:uFillTx/>
                <a:latin typeface="Arial" pitchFamily="34" charset="0"/>
                <a:ea typeface="+mn-ea"/>
                <a:cs typeface="+mn-cs"/>
              </a:rPr>
              <a:t>Generational </a:t>
            </a:r>
            <a:r>
              <a:rPr kumimoji="0" lang="en-US" sz="2000" b="1" i="0" u="none" strike="noStrike" kern="1200" cap="none" spc="0" normalizeH="0" baseline="0" noProof="0" dirty="0">
                <a:ln>
                  <a:noFill/>
                </a:ln>
                <a:solidFill>
                  <a:srgbClr val="003477"/>
                </a:solidFill>
                <a:effectLst/>
                <a:uLnTx/>
                <a:uFillTx/>
                <a:latin typeface="Arial" pitchFamily="34" charset="0"/>
                <a:ea typeface="+mn-ea"/>
                <a:cs typeface="+mn-cs"/>
              </a:rPr>
              <a:t>Unfairness </a:t>
            </a:r>
            <a:r>
              <a:rPr lang="en-US" dirty="0">
                <a:solidFill>
                  <a:srgbClr val="292929"/>
                </a:solidFill>
                <a:latin typeface="Arial Nova Light" panose="020B0304020202020204" pitchFamily="34" charset="0"/>
              </a:rPr>
              <a:t>with younger and future generations paying the price of today’s consumption.</a:t>
            </a:r>
          </a:p>
          <a:p>
            <a:pPr marL="285750" marR="0" lvl="0"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endParaRPr kumimoji="0" lang="en-US" sz="800" b="1" i="0" u="none" strike="noStrike" kern="1200" cap="none" spc="0" normalizeH="0" baseline="0" noProof="0" dirty="0" smtClean="0">
              <a:ln>
                <a:noFill/>
              </a:ln>
              <a:solidFill>
                <a:srgbClr val="003477"/>
              </a:solidFill>
              <a:effectLst/>
              <a:uLnTx/>
              <a:uFillTx/>
              <a:latin typeface="Arial" pitchFamily="34" charset="0"/>
              <a:ea typeface="+mn-ea"/>
              <a:cs typeface="+mn-cs"/>
            </a:endParaRPr>
          </a:p>
          <a:p>
            <a:pPr marL="285750" marR="0" lvl="0" indent="-285750" algn="l" defTabSz="914400" rtl="0" eaLnBrk="1" fontAlgn="base" latinLnBrk="0" hangingPunct="1">
              <a:lnSpc>
                <a:spcPct val="100000"/>
              </a:lnSpc>
              <a:spcBef>
                <a:spcPct val="0"/>
              </a:spcBef>
              <a:spcAft>
                <a:spcPts val="300"/>
              </a:spcAft>
              <a:buClrTx/>
              <a:buSzPct val="110000"/>
              <a:buFont typeface="Wingdings" pitchFamily="2" charset="2"/>
              <a:buChar char="§"/>
              <a:tabLst/>
              <a:defRPr/>
            </a:pPr>
            <a:r>
              <a:rPr kumimoji="0" lang="en-US" sz="2000" b="1" i="0" u="none" strike="noStrike" kern="1200" cap="none" spc="0" normalizeH="0" baseline="0" noProof="0" dirty="0" smtClean="0">
                <a:ln>
                  <a:noFill/>
                </a:ln>
                <a:solidFill>
                  <a:srgbClr val="003477"/>
                </a:solidFill>
                <a:effectLst/>
                <a:uLnTx/>
                <a:uFillTx/>
                <a:latin typeface="Arial" pitchFamily="34" charset="0"/>
                <a:ea typeface="+mn-ea"/>
                <a:cs typeface="+mn-cs"/>
              </a:rPr>
              <a:t>Eventual </a:t>
            </a:r>
            <a:r>
              <a:rPr kumimoji="0" lang="en-US" sz="2000" b="1" i="0" u="none" strike="noStrike" kern="1200" cap="none" spc="0" normalizeH="0" baseline="0" noProof="0" dirty="0">
                <a:ln>
                  <a:noFill/>
                </a:ln>
                <a:solidFill>
                  <a:srgbClr val="003477"/>
                </a:solidFill>
                <a:effectLst/>
                <a:uLnTx/>
                <a:uFillTx/>
                <a:latin typeface="Arial" pitchFamily="34" charset="0"/>
                <a:ea typeface="+mn-ea"/>
                <a:cs typeface="+mn-cs"/>
              </a:rPr>
              <a:t>Fiscal Crisis </a:t>
            </a:r>
            <a:r>
              <a:rPr lang="en-US" dirty="0">
                <a:solidFill>
                  <a:srgbClr val="292929"/>
                </a:solidFill>
                <a:latin typeface="Arial Nova Light" panose="020B0304020202020204" pitchFamily="34" charset="0"/>
              </a:rPr>
              <a:t>if changes are not made</a:t>
            </a:r>
          </a:p>
        </p:txBody>
      </p:sp>
    </p:spTree>
    <p:extLst>
      <p:ext uri="{BB962C8B-B14F-4D97-AF65-F5344CB8AC3E}">
        <p14:creationId xmlns:p14="http://schemas.microsoft.com/office/powerpoint/2010/main" val="7987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57">
      <a:dk1>
        <a:srgbClr val="292929"/>
      </a:dk1>
      <a:lt1>
        <a:srgbClr val="FFFFFF"/>
      </a:lt1>
      <a:dk2>
        <a:srgbClr val="1148A5"/>
      </a:dk2>
      <a:lt2>
        <a:srgbClr val="757575"/>
      </a:lt2>
      <a:accent1>
        <a:srgbClr val="799ECB"/>
      </a:accent1>
      <a:accent2>
        <a:srgbClr val="92D050"/>
      </a:accent2>
      <a:accent3>
        <a:srgbClr val="680808"/>
      </a:accent3>
      <a:accent4>
        <a:srgbClr val="3E3E3E"/>
      </a:accent4>
      <a:accent5>
        <a:srgbClr val="AAADBF"/>
      </a:accent5>
      <a:accent6>
        <a:srgbClr val="3B83C0"/>
      </a:accent6>
      <a:hlink>
        <a:srgbClr val="5F5F5F"/>
      </a:hlink>
      <a:folHlink>
        <a:srgbClr val="969696"/>
      </a:folHlink>
    </a:clrScheme>
    <a:fontScheme name="Custom 2">
      <a:majorFont>
        <a:latin typeface="Franklin Gothic Mediu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marL="285750" indent="-285750">
          <a:spcBef>
            <a:spcPts val="0"/>
          </a:spcBef>
          <a:spcAft>
            <a:spcPts val="300"/>
          </a:spcAft>
          <a:buClr>
            <a:schemeClr val="tx2"/>
          </a:buClr>
          <a:buSzPct val="110000"/>
          <a:defRPr sz="2000" dirty="0" err="1" smtClean="0">
            <a:solidFill>
              <a:srgbClr val="292929"/>
            </a:solidFill>
            <a:latin typeface="Calibri" pitchFamily="34" charset="0"/>
          </a:defRPr>
        </a:defPPr>
      </a:lstStyle>
    </a:txDef>
  </a:objectDefaults>
  <a:extraClrSchemeLst/>
  <a:extLst>
    <a:ext uri="{05A4C25C-085E-4340-85A3-A5531E510DB2}">
      <thm15:themeFamily xmlns:thm15="http://schemas.microsoft.com/office/thememl/2012/main" name="TEMPLATE Graph Slides" id="{DB715A6D-D195-4072-AB5A-C5BABB03958E}" vid="{55AB3A6F-6F4E-4EB6-B382-7CE024F45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5A186981AAC74E877084E476DBA4D3" ma:contentTypeVersion="12" ma:contentTypeDescription="Create a new document." ma:contentTypeScope="" ma:versionID="d2f07977370cfa8f07ad505b5caa5cbf">
  <xsd:schema xmlns:xsd="http://www.w3.org/2001/XMLSchema" xmlns:xs="http://www.w3.org/2001/XMLSchema" xmlns:p="http://schemas.microsoft.com/office/2006/metadata/properties" xmlns:ns3="45626141-f2ce-4e57-9976-90b016c17475" xmlns:ns4="60a7f74e-37e4-4592-a924-2bebbbf342f8" targetNamespace="http://schemas.microsoft.com/office/2006/metadata/properties" ma:root="true" ma:fieldsID="87bb34584358be9ebc25be97f3af0a79" ns3:_="" ns4:_="">
    <xsd:import namespace="45626141-f2ce-4e57-9976-90b016c17475"/>
    <xsd:import namespace="60a7f74e-37e4-4592-a924-2bebbbf342f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626141-f2ce-4e57-9976-90b016c174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a7f74e-37e4-4592-a924-2bebbbf342f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274405-6872-4878-BC0E-D68101EAC851}">
  <ds:schemaRefs>
    <ds:schemaRef ds:uri="http://schemas.microsoft.com/sharepoint/v3/contenttype/forms"/>
  </ds:schemaRefs>
</ds:datastoreItem>
</file>

<file path=customXml/itemProps2.xml><?xml version="1.0" encoding="utf-8"?>
<ds:datastoreItem xmlns:ds="http://schemas.openxmlformats.org/officeDocument/2006/customXml" ds:itemID="{6A022AFE-848E-44C9-AF2F-CDBF03000BC4}">
  <ds:schemaRefs>
    <ds:schemaRef ds:uri="45626141-f2ce-4e57-9976-90b016c17475"/>
    <ds:schemaRef ds:uri="http://purl.org/dc/elements/1.1/"/>
    <ds:schemaRef ds:uri="http://schemas.microsoft.com/office/2006/documentManagement/types"/>
    <ds:schemaRef ds:uri="60a7f74e-37e4-4592-a924-2bebbbf342f8"/>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07F72AA-FA23-49CC-A70A-8C6ADBF38A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626141-f2ce-4e57-9976-90b016c17475"/>
    <ds:schemaRef ds:uri="60a7f74e-37e4-4592-a924-2bebbbf342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CRFB Slide Template</Template>
  <TotalTime>15153</TotalTime>
  <Words>996</Words>
  <Application>Microsoft Office PowerPoint</Application>
  <PresentationFormat>On-screen Show (4:3)</PresentationFormat>
  <Paragraphs>107</Paragraphs>
  <Slides>10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Batang</vt:lpstr>
      <vt:lpstr>Arial</vt:lpstr>
      <vt:lpstr>Arial Nova</vt:lpstr>
      <vt:lpstr>Arial Nova Light</vt:lpstr>
      <vt:lpstr>Calibri</vt:lpstr>
      <vt:lpstr>Franklin Gothic Medium</vt:lpstr>
      <vt:lpstr>Palatino Linotype</vt:lpstr>
      <vt:lpstr>Times New Roman</vt:lpstr>
      <vt:lpstr>Wingdings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Consequences of Rising Debt</vt:lpstr>
      <vt:lpstr>PowerPoint Presentation</vt:lpstr>
    </vt:vector>
  </TitlesOfParts>
  <Company>OS33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Schuler</dc:creator>
  <cp:lastModifiedBy>Maya MacGuineas</cp:lastModifiedBy>
  <cp:revision>6</cp:revision>
  <cp:lastPrinted>2018-07-30T17:56:18Z</cp:lastPrinted>
  <dcterms:created xsi:type="dcterms:W3CDTF">2021-05-27T16:45:31Z</dcterms:created>
  <dcterms:modified xsi:type="dcterms:W3CDTF">2021-09-17T20:53:49Z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0x010100B65A186981AAC74E877084E476DBA4D3</vt:lpwstr>
  </property>
</Properties>
</file>