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70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FB755D-6D88-4EF1-8913-8890738B02D9}" v="226" dt="2021-10-25T12:22:53.3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49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un Onder" userId="4c86bca7-8b97-4a10-9b8e-bfa3f4b0d4e8" providerId="ADAL" clId="{52FB755D-6D88-4EF1-8913-8890738B02D9}"/>
    <pc:docChg chg="undo redo custSel addSld delSld modSld sldOrd">
      <pc:chgData name="Harun Onder" userId="4c86bca7-8b97-4a10-9b8e-bfa3f4b0d4e8" providerId="ADAL" clId="{52FB755D-6D88-4EF1-8913-8890738B02D9}" dt="2021-10-25T12:22:57.460" v="3026" actId="1076"/>
      <pc:docMkLst>
        <pc:docMk/>
      </pc:docMkLst>
      <pc:sldChg chg="delSp modSp del mod">
        <pc:chgData name="Harun Onder" userId="4c86bca7-8b97-4a10-9b8e-bfa3f4b0d4e8" providerId="ADAL" clId="{52FB755D-6D88-4EF1-8913-8890738B02D9}" dt="2021-10-22T20:44:39.722" v="1236" actId="47"/>
        <pc:sldMkLst>
          <pc:docMk/>
          <pc:sldMk cId="1645261408" sldId="260"/>
        </pc:sldMkLst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27" creationId="{AB08FFD5-83FC-4A38-90F7-2A832C71A7CA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28" creationId="{0B0834BD-7063-435A-9713-33F9D85323A8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29" creationId="{0B84A6D1-A50E-4DAD-A304-571F93493F86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30" creationId="{8DC146BD-7C71-472F-A22E-9B913BAB4635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31" creationId="{F0D27A4D-E89A-43C0-AC55-2DE366393010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34" creationId="{E4025DC3-C747-4290-A865-5AD626B417AC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35" creationId="{C84F90F7-651F-4BCD-AE9F-AB6548C7A731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36" creationId="{81171F13-21B6-41F4-9386-7C657462BA0C}"/>
          </ac:spMkLst>
        </pc:spChg>
        <pc:spChg chg="mod">
          <ac:chgData name="Harun Onder" userId="4c86bca7-8b97-4a10-9b8e-bfa3f4b0d4e8" providerId="ADAL" clId="{52FB755D-6D88-4EF1-8913-8890738B02D9}" dt="2021-10-22T18:05:03.326" v="22" actId="1076"/>
          <ac:spMkLst>
            <pc:docMk/>
            <pc:sldMk cId="1645261408" sldId="260"/>
            <ac:spMk id="37" creationId="{1B314BD8-A49C-4ABE-9A78-E8693CF33453}"/>
          </ac:spMkLst>
        </pc:spChg>
        <pc:spChg chg="mod">
          <ac:chgData name="Harun Onder" userId="4c86bca7-8b97-4a10-9b8e-bfa3f4b0d4e8" providerId="ADAL" clId="{52FB755D-6D88-4EF1-8913-8890738B02D9}" dt="2021-10-22T18:05:07.187" v="23" actId="1076"/>
          <ac:spMkLst>
            <pc:docMk/>
            <pc:sldMk cId="1645261408" sldId="260"/>
            <ac:spMk id="38" creationId="{7983D551-43AA-49FB-BF83-FE8FB3FA3708}"/>
          </ac:spMkLst>
        </pc:spChg>
        <pc:spChg chg="mod">
          <ac:chgData name="Harun Onder" userId="4c86bca7-8b97-4a10-9b8e-bfa3f4b0d4e8" providerId="ADAL" clId="{52FB755D-6D88-4EF1-8913-8890738B02D9}" dt="2021-10-22T18:05:46.314" v="25" actId="1076"/>
          <ac:spMkLst>
            <pc:docMk/>
            <pc:sldMk cId="1645261408" sldId="260"/>
            <ac:spMk id="39" creationId="{B7765B87-82A1-4FCD-944C-C0E6DB8279B9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41" creationId="{450B767B-813A-4D38-9400-E2A93F102D6A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42" creationId="{FB7AD611-4DB6-4DB5-ACF9-BF48465F7CA8}"/>
          </ac:spMkLst>
        </pc:spChg>
        <pc:spChg chg="del mod">
          <ac:chgData name="Harun Onder" userId="4c86bca7-8b97-4a10-9b8e-bfa3f4b0d4e8" providerId="ADAL" clId="{52FB755D-6D88-4EF1-8913-8890738B02D9}" dt="2021-10-22T18:03:59.487" v="13" actId="478"/>
          <ac:spMkLst>
            <pc:docMk/>
            <pc:sldMk cId="1645261408" sldId="260"/>
            <ac:spMk id="48" creationId="{84FB3D9F-A326-4144-942B-7E640FF5534B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55" creationId="{C17969F4-8904-4A40-87AA-399C42BBB5C1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56" creationId="{CFE35604-05B0-403E-B591-7CAFF20BE6FC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119" creationId="{7FD10D52-AAE6-49B2-AD7A-57E31EA7D5CA}"/>
          </ac:spMkLst>
        </pc:spChg>
        <pc:spChg chg="mod">
          <ac:chgData name="Harun Onder" userId="4c86bca7-8b97-4a10-9b8e-bfa3f4b0d4e8" providerId="ADAL" clId="{52FB755D-6D88-4EF1-8913-8890738B02D9}" dt="2021-10-22T18:04:43.646" v="19" actId="404"/>
          <ac:spMkLst>
            <pc:docMk/>
            <pc:sldMk cId="1645261408" sldId="260"/>
            <ac:spMk id="120" creationId="{B57EF31E-6C6F-4986-98C6-8208C0B8157A}"/>
          </ac:spMkLst>
        </pc:spChg>
        <pc:spChg chg="mod">
          <ac:chgData name="Harun Onder" userId="4c86bca7-8b97-4a10-9b8e-bfa3f4b0d4e8" providerId="ADAL" clId="{52FB755D-6D88-4EF1-8913-8890738B02D9}" dt="2021-10-22T18:04:52.302" v="20" actId="1076"/>
          <ac:spMkLst>
            <pc:docMk/>
            <pc:sldMk cId="1645261408" sldId="260"/>
            <ac:spMk id="124" creationId="{28C91AD5-7C37-4857-9884-B44509DAB45B}"/>
          </ac:spMkLst>
        </pc:spChg>
        <pc:spChg chg="mod">
          <ac:chgData name="Harun Onder" userId="4c86bca7-8b97-4a10-9b8e-bfa3f4b0d4e8" providerId="ADAL" clId="{52FB755D-6D88-4EF1-8913-8890738B02D9}" dt="2021-10-22T18:04:55.667" v="21" actId="1076"/>
          <ac:spMkLst>
            <pc:docMk/>
            <pc:sldMk cId="1645261408" sldId="260"/>
            <ac:spMk id="125" creationId="{2B7B21AB-ED52-4AF7-A5B8-ACE956486EA5}"/>
          </ac:spMkLst>
        </pc:spChg>
        <pc:grpChg chg="mod">
          <ac:chgData name="Harun Onder" userId="4c86bca7-8b97-4a10-9b8e-bfa3f4b0d4e8" providerId="ADAL" clId="{52FB755D-6D88-4EF1-8913-8890738B02D9}" dt="2021-10-22T18:04:15.135" v="15" actId="14100"/>
          <ac:grpSpMkLst>
            <pc:docMk/>
            <pc:sldMk cId="1645261408" sldId="260"/>
            <ac:grpSpMk id="126" creationId="{303F5C0D-F48E-4D5D-A8AF-F76669C52584}"/>
          </ac:grpSpMkLst>
        </pc:grpChg>
        <pc:cxnChg chg="mod">
          <ac:chgData name="Harun Onder" userId="4c86bca7-8b97-4a10-9b8e-bfa3f4b0d4e8" providerId="ADAL" clId="{52FB755D-6D88-4EF1-8913-8890738B02D9}" dt="2021-10-22T18:04:43.646" v="19" actId="404"/>
          <ac:cxnSpMkLst>
            <pc:docMk/>
            <pc:sldMk cId="1645261408" sldId="260"/>
            <ac:cxnSpMk id="5" creationId="{29E2EC93-A445-4EAF-8606-E3440CEF274F}"/>
          </ac:cxnSpMkLst>
        </pc:cxnChg>
        <pc:cxnChg chg="mod">
          <ac:chgData name="Harun Onder" userId="4c86bca7-8b97-4a10-9b8e-bfa3f4b0d4e8" providerId="ADAL" clId="{52FB755D-6D88-4EF1-8913-8890738B02D9}" dt="2021-10-22T18:04:43.646" v="19" actId="404"/>
          <ac:cxnSpMkLst>
            <pc:docMk/>
            <pc:sldMk cId="1645261408" sldId="260"/>
            <ac:cxnSpMk id="10" creationId="{500B1CFF-68F2-4EAA-A140-FE5E187FAE10}"/>
          </ac:cxnSpMkLst>
        </pc:cxnChg>
        <pc:cxnChg chg="mod">
          <ac:chgData name="Harun Onder" userId="4c86bca7-8b97-4a10-9b8e-bfa3f4b0d4e8" providerId="ADAL" clId="{52FB755D-6D88-4EF1-8913-8890738B02D9}" dt="2021-10-22T18:04:43.646" v="19" actId="404"/>
          <ac:cxnSpMkLst>
            <pc:docMk/>
            <pc:sldMk cId="1645261408" sldId="260"/>
            <ac:cxnSpMk id="11" creationId="{E81199B1-45ED-42B4-AB76-D0D9499F62A8}"/>
          </ac:cxnSpMkLst>
        </pc:cxnChg>
        <pc:cxnChg chg="mod">
          <ac:chgData name="Harun Onder" userId="4c86bca7-8b97-4a10-9b8e-bfa3f4b0d4e8" providerId="ADAL" clId="{52FB755D-6D88-4EF1-8913-8890738B02D9}" dt="2021-10-22T18:04:43.646" v="19" actId="404"/>
          <ac:cxnSpMkLst>
            <pc:docMk/>
            <pc:sldMk cId="1645261408" sldId="260"/>
            <ac:cxnSpMk id="13" creationId="{C4B1B551-33A7-41EE-9881-907296AE323F}"/>
          </ac:cxnSpMkLst>
        </pc:cxnChg>
        <pc:cxnChg chg="mod">
          <ac:chgData name="Harun Onder" userId="4c86bca7-8b97-4a10-9b8e-bfa3f4b0d4e8" providerId="ADAL" clId="{52FB755D-6D88-4EF1-8913-8890738B02D9}" dt="2021-10-22T18:04:43.646" v="19" actId="404"/>
          <ac:cxnSpMkLst>
            <pc:docMk/>
            <pc:sldMk cId="1645261408" sldId="260"/>
            <ac:cxnSpMk id="15" creationId="{789CA24E-47B5-4E5A-953D-FD7F2FBC1F32}"/>
          </ac:cxnSpMkLst>
        </pc:cxnChg>
        <pc:cxnChg chg="mod">
          <ac:chgData name="Harun Onder" userId="4c86bca7-8b97-4a10-9b8e-bfa3f4b0d4e8" providerId="ADAL" clId="{52FB755D-6D88-4EF1-8913-8890738B02D9}" dt="2021-10-22T18:04:43.646" v="19" actId="404"/>
          <ac:cxnSpMkLst>
            <pc:docMk/>
            <pc:sldMk cId="1645261408" sldId="260"/>
            <ac:cxnSpMk id="17" creationId="{340DCEF9-FCD7-4A14-94ED-CD86D591336A}"/>
          </ac:cxnSpMkLst>
        </pc:cxnChg>
        <pc:cxnChg chg="mod">
          <ac:chgData name="Harun Onder" userId="4c86bca7-8b97-4a10-9b8e-bfa3f4b0d4e8" providerId="ADAL" clId="{52FB755D-6D88-4EF1-8913-8890738B02D9}" dt="2021-10-22T18:05:03.326" v="22" actId="1076"/>
          <ac:cxnSpMkLst>
            <pc:docMk/>
            <pc:sldMk cId="1645261408" sldId="260"/>
            <ac:cxnSpMk id="20" creationId="{C4643774-FBEE-4353-89AF-F6A32DDDDD2A}"/>
          </ac:cxnSpMkLst>
        </pc:cxnChg>
        <pc:cxnChg chg="mod">
          <ac:chgData name="Harun Onder" userId="4c86bca7-8b97-4a10-9b8e-bfa3f4b0d4e8" providerId="ADAL" clId="{52FB755D-6D88-4EF1-8913-8890738B02D9}" dt="2021-10-22T18:04:43.646" v="19" actId="404"/>
          <ac:cxnSpMkLst>
            <pc:docMk/>
            <pc:sldMk cId="1645261408" sldId="260"/>
            <ac:cxnSpMk id="23" creationId="{C4016043-E852-4B65-BD5B-C7F69C4229DA}"/>
          </ac:cxnSpMkLst>
        </pc:cxnChg>
        <pc:cxnChg chg="mod">
          <ac:chgData name="Harun Onder" userId="4c86bca7-8b97-4a10-9b8e-bfa3f4b0d4e8" providerId="ADAL" clId="{52FB755D-6D88-4EF1-8913-8890738B02D9}" dt="2021-10-22T18:05:46.314" v="25" actId="1076"/>
          <ac:cxnSpMkLst>
            <pc:docMk/>
            <pc:sldMk cId="1645261408" sldId="260"/>
            <ac:cxnSpMk id="25" creationId="{B9192C13-A90F-486F-9320-E8B0A5A47E4B}"/>
          </ac:cxnSpMkLst>
        </pc:cxnChg>
      </pc:sldChg>
      <pc:sldChg chg="addSp modSp add del mod">
        <pc:chgData name="Harun Onder" userId="4c86bca7-8b97-4a10-9b8e-bfa3f4b0d4e8" providerId="ADAL" clId="{52FB755D-6D88-4EF1-8913-8890738B02D9}" dt="2021-10-22T20:44:50.391" v="1240" actId="47"/>
        <pc:sldMkLst>
          <pc:docMk/>
          <pc:sldMk cId="797043332" sldId="261"/>
        </pc:sldMkLst>
        <pc:spChg chg="add mod">
          <ac:chgData name="Harun Onder" userId="4c86bca7-8b97-4a10-9b8e-bfa3f4b0d4e8" providerId="ADAL" clId="{52FB755D-6D88-4EF1-8913-8890738B02D9}" dt="2021-10-22T18:07:55.600" v="104" actId="2085"/>
          <ac:spMkLst>
            <pc:docMk/>
            <pc:sldMk cId="797043332" sldId="261"/>
            <ac:spMk id="2" creationId="{CF60FA47-59F3-4FCB-A775-A876E21B9216}"/>
          </ac:spMkLst>
        </pc:spChg>
      </pc:sldChg>
      <pc:sldChg chg="addSp delSp modSp add del mod ord">
        <pc:chgData name="Harun Onder" userId="4c86bca7-8b97-4a10-9b8e-bfa3f4b0d4e8" providerId="ADAL" clId="{52FB755D-6D88-4EF1-8913-8890738B02D9}" dt="2021-10-22T20:44:36.486" v="1234" actId="47"/>
        <pc:sldMkLst>
          <pc:docMk/>
          <pc:sldMk cId="2773664487" sldId="262"/>
        </pc:sldMkLst>
        <pc:spChg chg="del mod">
          <ac:chgData name="Harun Onder" userId="4c86bca7-8b97-4a10-9b8e-bfa3f4b0d4e8" providerId="ADAL" clId="{52FB755D-6D88-4EF1-8913-8890738B02D9}" dt="2021-10-22T19:52:58.037" v="318" actId="478"/>
          <ac:spMkLst>
            <pc:docMk/>
            <pc:sldMk cId="2773664487" sldId="262"/>
            <ac:spMk id="2" creationId="{CF60FA47-59F3-4FCB-A775-A876E21B9216}"/>
          </ac:spMkLst>
        </pc:spChg>
        <pc:spChg chg="add mod ord">
          <ac:chgData name="Harun Onder" userId="4c86bca7-8b97-4a10-9b8e-bfa3f4b0d4e8" providerId="ADAL" clId="{52FB755D-6D88-4EF1-8913-8890738B02D9}" dt="2021-10-22T19:51:58.024" v="315" actId="164"/>
          <ac:spMkLst>
            <pc:docMk/>
            <pc:sldMk cId="2773664487" sldId="262"/>
            <ac:spMk id="3" creationId="{D9D141CB-4262-434F-B7C0-4E3B9219172A}"/>
          </ac:spMkLst>
        </pc:spChg>
        <pc:spChg chg="del">
          <ac:chgData name="Harun Onder" userId="4c86bca7-8b97-4a10-9b8e-bfa3f4b0d4e8" providerId="ADAL" clId="{52FB755D-6D88-4EF1-8913-8890738B02D9}" dt="2021-10-22T19:53:14.778" v="321" actId="478"/>
          <ac:spMkLst>
            <pc:docMk/>
            <pc:sldMk cId="2773664487" sldId="262"/>
            <ac:spMk id="34" creationId="{E4025DC3-C747-4290-A865-5AD626B417AC}"/>
          </ac:spMkLst>
        </pc:spChg>
        <pc:spChg chg="del">
          <ac:chgData name="Harun Onder" userId="4c86bca7-8b97-4a10-9b8e-bfa3f4b0d4e8" providerId="ADAL" clId="{52FB755D-6D88-4EF1-8913-8890738B02D9}" dt="2021-10-22T19:53:09.164" v="320" actId="478"/>
          <ac:spMkLst>
            <pc:docMk/>
            <pc:sldMk cId="2773664487" sldId="262"/>
            <ac:spMk id="39" creationId="{B7765B87-82A1-4FCD-944C-C0E6DB8279B9}"/>
          </ac:spMkLst>
        </pc:spChg>
        <pc:spChg chg="del">
          <ac:chgData name="Harun Onder" userId="4c86bca7-8b97-4a10-9b8e-bfa3f4b0d4e8" providerId="ADAL" clId="{52FB755D-6D88-4EF1-8913-8890738B02D9}" dt="2021-10-22T19:53:41.766" v="324" actId="478"/>
          <ac:spMkLst>
            <pc:docMk/>
            <pc:sldMk cId="2773664487" sldId="262"/>
            <ac:spMk id="55" creationId="{C17969F4-8904-4A40-87AA-399C42BBB5C1}"/>
          </ac:spMkLst>
        </pc:spChg>
        <pc:spChg chg="del">
          <ac:chgData name="Harun Onder" userId="4c86bca7-8b97-4a10-9b8e-bfa3f4b0d4e8" providerId="ADAL" clId="{52FB755D-6D88-4EF1-8913-8890738B02D9}" dt="2021-10-22T19:53:31.599" v="322" actId="478"/>
          <ac:spMkLst>
            <pc:docMk/>
            <pc:sldMk cId="2773664487" sldId="262"/>
            <ac:spMk id="56" creationId="{CFE35604-05B0-403E-B591-7CAFF20BE6FC}"/>
          </ac:spMkLst>
        </pc:spChg>
        <pc:spChg chg="mod">
          <ac:chgData name="Harun Onder" userId="4c86bca7-8b97-4a10-9b8e-bfa3f4b0d4e8" providerId="ADAL" clId="{52FB755D-6D88-4EF1-8913-8890738B02D9}" dt="2021-10-22T20:08:33.445" v="862" actId="122"/>
          <ac:spMkLst>
            <pc:docMk/>
            <pc:sldMk cId="2773664487" sldId="262"/>
            <ac:spMk id="120" creationId="{B57EF31E-6C6F-4986-98C6-8208C0B8157A}"/>
          </ac:spMkLst>
        </pc:spChg>
        <pc:grpChg chg="add mod">
          <ac:chgData name="Harun Onder" userId="4c86bca7-8b97-4a10-9b8e-bfa3f4b0d4e8" providerId="ADAL" clId="{52FB755D-6D88-4EF1-8913-8890738B02D9}" dt="2021-10-22T20:08:25.200" v="861" actId="14100"/>
          <ac:grpSpMkLst>
            <pc:docMk/>
            <pc:sldMk cId="2773664487" sldId="262"/>
            <ac:grpSpMk id="4" creationId="{DAD0B335-0859-4E2F-8D89-25A4A1207CFD}"/>
          </ac:grpSpMkLst>
        </pc:grpChg>
        <pc:grpChg chg="mod">
          <ac:chgData name="Harun Onder" userId="4c86bca7-8b97-4a10-9b8e-bfa3f4b0d4e8" providerId="ADAL" clId="{52FB755D-6D88-4EF1-8913-8890738B02D9}" dt="2021-10-22T19:51:58.024" v="315" actId="164"/>
          <ac:grpSpMkLst>
            <pc:docMk/>
            <pc:sldMk cId="2773664487" sldId="262"/>
            <ac:grpSpMk id="126" creationId="{303F5C0D-F48E-4D5D-A8AF-F76669C52584}"/>
          </ac:grpSpMkLst>
        </pc:grpChg>
        <pc:cxnChg chg="del mod">
          <ac:chgData name="Harun Onder" userId="4c86bca7-8b97-4a10-9b8e-bfa3f4b0d4e8" providerId="ADAL" clId="{52FB755D-6D88-4EF1-8913-8890738B02D9}" dt="2021-10-22T19:52:54.094" v="317" actId="478"/>
          <ac:cxnSpMkLst>
            <pc:docMk/>
            <pc:sldMk cId="2773664487" sldId="262"/>
            <ac:cxnSpMk id="23" creationId="{C4016043-E852-4B65-BD5B-C7F69C4229DA}"/>
          </ac:cxnSpMkLst>
        </pc:cxnChg>
        <pc:cxnChg chg="del mod">
          <ac:chgData name="Harun Onder" userId="4c86bca7-8b97-4a10-9b8e-bfa3f4b0d4e8" providerId="ADAL" clId="{52FB755D-6D88-4EF1-8913-8890738B02D9}" dt="2021-10-22T19:53:03.775" v="319" actId="478"/>
          <ac:cxnSpMkLst>
            <pc:docMk/>
            <pc:sldMk cId="2773664487" sldId="262"/>
            <ac:cxnSpMk id="25" creationId="{B9192C13-A90F-486F-9320-E8B0A5A47E4B}"/>
          </ac:cxnSpMkLst>
        </pc:cxnChg>
        <pc:cxnChg chg="del">
          <ac:chgData name="Harun Onder" userId="4c86bca7-8b97-4a10-9b8e-bfa3f4b0d4e8" providerId="ADAL" clId="{52FB755D-6D88-4EF1-8913-8890738B02D9}" dt="2021-10-22T19:53:36.297" v="323" actId="478"/>
          <ac:cxnSpMkLst>
            <pc:docMk/>
            <pc:sldMk cId="2773664487" sldId="262"/>
            <ac:cxnSpMk id="60" creationId="{071AC2E7-E742-4DF1-90BE-44496B9866D7}"/>
          </ac:cxnSpMkLst>
        </pc:cxnChg>
      </pc:sldChg>
      <pc:sldChg chg="delSp modSp add del mod">
        <pc:chgData name="Harun Onder" userId="4c86bca7-8b97-4a10-9b8e-bfa3f4b0d4e8" providerId="ADAL" clId="{52FB755D-6D88-4EF1-8913-8890738B02D9}" dt="2021-10-22T20:44:40.835" v="1237" actId="47"/>
        <pc:sldMkLst>
          <pc:docMk/>
          <pc:sldMk cId="1864169947" sldId="263"/>
        </pc:sldMkLst>
        <pc:spChg chg="mod">
          <ac:chgData name="Harun Onder" userId="4c86bca7-8b97-4a10-9b8e-bfa3f4b0d4e8" providerId="ADAL" clId="{52FB755D-6D88-4EF1-8913-8890738B02D9}" dt="2021-10-22T18:46:08.063" v="297" actId="6549"/>
          <ac:spMkLst>
            <pc:docMk/>
            <pc:sldMk cId="1864169947" sldId="263"/>
            <ac:spMk id="27" creationId="{AB08FFD5-83FC-4A38-90F7-2A832C71A7CA}"/>
          </ac:spMkLst>
        </pc:spChg>
        <pc:spChg chg="mod">
          <ac:chgData name="Harun Onder" userId="4c86bca7-8b97-4a10-9b8e-bfa3f4b0d4e8" providerId="ADAL" clId="{52FB755D-6D88-4EF1-8913-8890738B02D9}" dt="2021-10-22T18:46:08.063" v="297" actId="6549"/>
          <ac:spMkLst>
            <pc:docMk/>
            <pc:sldMk cId="1864169947" sldId="263"/>
            <ac:spMk id="28" creationId="{0B0834BD-7063-435A-9713-33F9D85323A8}"/>
          </ac:spMkLst>
        </pc:spChg>
        <pc:spChg chg="mod">
          <ac:chgData name="Harun Onder" userId="4c86bca7-8b97-4a10-9b8e-bfa3f4b0d4e8" providerId="ADAL" clId="{52FB755D-6D88-4EF1-8913-8890738B02D9}" dt="2021-10-22T18:46:08.063" v="297" actId="6549"/>
          <ac:spMkLst>
            <pc:docMk/>
            <pc:sldMk cId="1864169947" sldId="263"/>
            <ac:spMk id="29" creationId="{0B84A6D1-A50E-4DAD-A304-571F93493F86}"/>
          </ac:spMkLst>
        </pc:spChg>
        <pc:spChg chg="mod">
          <ac:chgData name="Harun Onder" userId="4c86bca7-8b97-4a10-9b8e-bfa3f4b0d4e8" providerId="ADAL" clId="{52FB755D-6D88-4EF1-8913-8890738B02D9}" dt="2021-10-22T18:46:08.063" v="297" actId="6549"/>
          <ac:spMkLst>
            <pc:docMk/>
            <pc:sldMk cId="1864169947" sldId="263"/>
            <ac:spMk id="30" creationId="{8DC146BD-7C71-472F-A22E-9B913BAB4635}"/>
          </ac:spMkLst>
        </pc:spChg>
        <pc:spChg chg="mod">
          <ac:chgData name="Harun Onder" userId="4c86bca7-8b97-4a10-9b8e-bfa3f4b0d4e8" providerId="ADAL" clId="{52FB755D-6D88-4EF1-8913-8890738B02D9}" dt="2021-10-22T18:46:08.063" v="297" actId="6549"/>
          <ac:spMkLst>
            <pc:docMk/>
            <pc:sldMk cId="1864169947" sldId="263"/>
            <ac:spMk id="31" creationId="{F0D27A4D-E89A-43C0-AC55-2DE366393010}"/>
          </ac:spMkLst>
        </pc:spChg>
        <pc:spChg chg="del">
          <ac:chgData name="Harun Onder" userId="4c86bca7-8b97-4a10-9b8e-bfa3f4b0d4e8" providerId="ADAL" clId="{52FB755D-6D88-4EF1-8913-8890738B02D9}" dt="2021-10-22T18:45:46.137" v="292" actId="478"/>
          <ac:spMkLst>
            <pc:docMk/>
            <pc:sldMk cId="1864169947" sldId="263"/>
            <ac:spMk id="34" creationId="{E4025DC3-C747-4290-A865-5AD626B417AC}"/>
          </ac:spMkLst>
        </pc:spChg>
        <pc:spChg chg="del">
          <ac:chgData name="Harun Onder" userId="4c86bca7-8b97-4a10-9b8e-bfa3f4b0d4e8" providerId="ADAL" clId="{52FB755D-6D88-4EF1-8913-8890738B02D9}" dt="2021-10-22T18:45:49.755" v="293" actId="478"/>
          <ac:spMkLst>
            <pc:docMk/>
            <pc:sldMk cId="1864169947" sldId="263"/>
            <ac:spMk id="35" creationId="{C84F90F7-651F-4BCD-AE9F-AB6548C7A731}"/>
          </ac:spMkLst>
        </pc:spChg>
        <pc:spChg chg="del">
          <ac:chgData name="Harun Onder" userId="4c86bca7-8b97-4a10-9b8e-bfa3f4b0d4e8" providerId="ADAL" clId="{52FB755D-6D88-4EF1-8913-8890738B02D9}" dt="2021-10-22T18:45:42.089" v="291" actId="478"/>
          <ac:spMkLst>
            <pc:docMk/>
            <pc:sldMk cId="1864169947" sldId="263"/>
            <ac:spMk id="36" creationId="{81171F13-21B6-41F4-9386-7C657462BA0C}"/>
          </ac:spMkLst>
        </pc:spChg>
        <pc:spChg chg="del">
          <ac:chgData name="Harun Onder" userId="4c86bca7-8b97-4a10-9b8e-bfa3f4b0d4e8" providerId="ADAL" clId="{52FB755D-6D88-4EF1-8913-8890738B02D9}" dt="2021-10-22T18:45:53.947" v="294" actId="478"/>
          <ac:spMkLst>
            <pc:docMk/>
            <pc:sldMk cId="1864169947" sldId="263"/>
            <ac:spMk id="37" creationId="{1B314BD8-A49C-4ABE-9A78-E8693CF33453}"/>
          </ac:spMkLst>
        </pc:spChg>
        <pc:spChg chg="del">
          <ac:chgData name="Harun Onder" userId="4c86bca7-8b97-4a10-9b8e-bfa3f4b0d4e8" providerId="ADAL" clId="{52FB755D-6D88-4EF1-8913-8890738B02D9}" dt="2021-10-22T18:46:04.062" v="296" actId="478"/>
          <ac:spMkLst>
            <pc:docMk/>
            <pc:sldMk cId="1864169947" sldId="263"/>
            <ac:spMk id="38" creationId="{7983D551-43AA-49FB-BF83-FE8FB3FA3708}"/>
          </ac:spMkLst>
        </pc:spChg>
        <pc:spChg chg="del">
          <ac:chgData name="Harun Onder" userId="4c86bca7-8b97-4a10-9b8e-bfa3f4b0d4e8" providerId="ADAL" clId="{52FB755D-6D88-4EF1-8913-8890738B02D9}" dt="2021-10-22T18:45:58.505" v="295" actId="478"/>
          <ac:spMkLst>
            <pc:docMk/>
            <pc:sldMk cId="1864169947" sldId="263"/>
            <ac:spMk id="39" creationId="{B7765B87-82A1-4FCD-944C-C0E6DB8279B9}"/>
          </ac:spMkLst>
        </pc:spChg>
        <pc:spChg chg="del mod">
          <ac:chgData name="Harun Onder" userId="4c86bca7-8b97-4a10-9b8e-bfa3f4b0d4e8" providerId="ADAL" clId="{52FB755D-6D88-4EF1-8913-8890738B02D9}" dt="2021-10-22T18:46:30.615" v="302" actId="478"/>
          <ac:spMkLst>
            <pc:docMk/>
            <pc:sldMk cId="1864169947" sldId="263"/>
            <ac:spMk id="41" creationId="{450B767B-813A-4D38-9400-E2A93F102D6A}"/>
          </ac:spMkLst>
        </pc:spChg>
        <pc:spChg chg="del mod">
          <ac:chgData name="Harun Onder" userId="4c86bca7-8b97-4a10-9b8e-bfa3f4b0d4e8" providerId="ADAL" clId="{52FB755D-6D88-4EF1-8913-8890738B02D9}" dt="2021-10-22T18:46:26.304" v="301" actId="478"/>
          <ac:spMkLst>
            <pc:docMk/>
            <pc:sldMk cId="1864169947" sldId="263"/>
            <ac:spMk id="42" creationId="{FB7AD611-4DB6-4DB5-ACF9-BF48465F7CA8}"/>
          </ac:spMkLst>
        </pc:spChg>
        <pc:spChg chg="del mod">
          <ac:chgData name="Harun Onder" userId="4c86bca7-8b97-4a10-9b8e-bfa3f4b0d4e8" providerId="ADAL" clId="{52FB755D-6D88-4EF1-8913-8890738B02D9}" dt="2021-10-22T18:46:18.511" v="299" actId="478"/>
          <ac:spMkLst>
            <pc:docMk/>
            <pc:sldMk cId="1864169947" sldId="263"/>
            <ac:spMk id="55" creationId="{C17969F4-8904-4A40-87AA-399C42BBB5C1}"/>
          </ac:spMkLst>
        </pc:spChg>
        <pc:spChg chg="del mod">
          <ac:chgData name="Harun Onder" userId="4c86bca7-8b97-4a10-9b8e-bfa3f4b0d4e8" providerId="ADAL" clId="{52FB755D-6D88-4EF1-8913-8890738B02D9}" dt="2021-10-22T18:46:13.971" v="298" actId="478"/>
          <ac:spMkLst>
            <pc:docMk/>
            <pc:sldMk cId="1864169947" sldId="263"/>
            <ac:spMk id="56" creationId="{CFE35604-05B0-403E-B591-7CAFF20BE6FC}"/>
          </ac:spMkLst>
        </pc:spChg>
        <pc:spChg chg="mod">
          <ac:chgData name="Harun Onder" userId="4c86bca7-8b97-4a10-9b8e-bfa3f4b0d4e8" providerId="ADAL" clId="{52FB755D-6D88-4EF1-8913-8890738B02D9}" dt="2021-10-22T18:46:08.063" v="297" actId="6549"/>
          <ac:spMkLst>
            <pc:docMk/>
            <pc:sldMk cId="1864169947" sldId="263"/>
            <ac:spMk id="119" creationId="{7FD10D52-AAE6-49B2-AD7A-57E31EA7D5CA}"/>
          </ac:spMkLst>
        </pc:spChg>
        <pc:spChg chg="mod">
          <ac:chgData name="Harun Onder" userId="4c86bca7-8b97-4a10-9b8e-bfa3f4b0d4e8" providerId="ADAL" clId="{52FB755D-6D88-4EF1-8913-8890738B02D9}" dt="2021-10-22T19:58:55.067" v="524" actId="121"/>
          <ac:spMkLst>
            <pc:docMk/>
            <pc:sldMk cId="1864169947" sldId="263"/>
            <ac:spMk id="120" creationId="{B57EF31E-6C6F-4986-98C6-8208C0B8157A}"/>
          </ac:spMkLst>
        </pc:spChg>
        <pc:spChg chg="mod">
          <ac:chgData name="Harun Onder" userId="4c86bca7-8b97-4a10-9b8e-bfa3f4b0d4e8" providerId="ADAL" clId="{52FB755D-6D88-4EF1-8913-8890738B02D9}" dt="2021-10-22T18:46:08.063" v="297" actId="6549"/>
          <ac:spMkLst>
            <pc:docMk/>
            <pc:sldMk cId="1864169947" sldId="263"/>
            <ac:spMk id="124" creationId="{28C91AD5-7C37-4857-9884-B44509DAB45B}"/>
          </ac:spMkLst>
        </pc:spChg>
        <pc:spChg chg="mod">
          <ac:chgData name="Harun Onder" userId="4c86bca7-8b97-4a10-9b8e-bfa3f4b0d4e8" providerId="ADAL" clId="{52FB755D-6D88-4EF1-8913-8890738B02D9}" dt="2021-10-22T18:46:08.063" v="297" actId="6549"/>
          <ac:spMkLst>
            <pc:docMk/>
            <pc:sldMk cId="1864169947" sldId="263"/>
            <ac:spMk id="125" creationId="{2B7B21AB-ED52-4AF7-A5B8-ACE956486EA5}"/>
          </ac:spMkLst>
        </pc:spChg>
        <pc:grpChg chg="mod">
          <ac:chgData name="Harun Onder" userId="4c86bca7-8b97-4a10-9b8e-bfa3f4b0d4e8" providerId="ADAL" clId="{52FB755D-6D88-4EF1-8913-8890738B02D9}" dt="2021-10-22T18:46:08.063" v="297" actId="6549"/>
          <ac:grpSpMkLst>
            <pc:docMk/>
            <pc:sldMk cId="1864169947" sldId="263"/>
            <ac:grpSpMk id="69" creationId="{A5147032-0E69-4172-84F7-D0275E145355}"/>
          </ac:grpSpMkLst>
        </pc:grpChg>
        <pc:grpChg chg="mod">
          <ac:chgData name="Harun Onder" userId="4c86bca7-8b97-4a10-9b8e-bfa3f4b0d4e8" providerId="ADAL" clId="{52FB755D-6D88-4EF1-8913-8890738B02D9}" dt="2021-10-22T18:46:08.063" v="297" actId="6549"/>
          <ac:grpSpMkLst>
            <pc:docMk/>
            <pc:sldMk cId="1864169947" sldId="263"/>
            <ac:grpSpMk id="123" creationId="{843A76EA-A519-4199-962D-432FADAAACD6}"/>
          </ac:grpSpMkLst>
        </pc:grpChg>
        <pc:grpChg chg="mod">
          <ac:chgData name="Harun Onder" userId="4c86bca7-8b97-4a10-9b8e-bfa3f4b0d4e8" providerId="ADAL" clId="{52FB755D-6D88-4EF1-8913-8890738B02D9}" dt="2021-10-22T19:59:12.299" v="530" actId="14100"/>
          <ac:grpSpMkLst>
            <pc:docMk/>
            <pc:sldMk cId="1864169947" sldId="263"/>
            <ac:grpSpMk id="126" creationId="{303F5C0D-F48E-4D5D-A8AF-F76669C52584}"/>
          </ac:grpSpMkLst>
        </pc:grpChg>
        <pc:cxnChg chg="mod">
          <ac:chgData name="Harun Onder" userId="4c86bca7-8b97-4a10-9b8e-bfa3f4b0d4e8" providerId="ADAL" clId="{52FB755D-6D88-4EF1-8913-8890738B02D9}" dt="2021-10-22T18:46:08.063" v="297" actId="6549"/>
          <ac:cxnSpMkLst>
            <pc:docMk/>
            <pc:sldMk cId="1864169947" sldId="263"/>
            <ac:cxnSpMk id="5" creationId="{29E2EC93-A445-4EAF-8606-E3440CEF274F}"/>
          </ac:cxnSpMkLst>
        </pc:cxnChg>
        <pc:cxnChg chg="mod">
          <ac:chgData name="Harun Onder" userId="4c86bca7-8b97-4a10-9b8e-bfa3f4b0d4e8" providerId="ADAL" clId="{52FB755D-6D88-4EF1-8913-8890738B02D9}" dt="2021-10-22T18:46:08.063" v="297" actId="6549"/>
          <ac:cxnSpMkLst>
            <pc:docMk/>
            <pc:sldMk cId="1864169947" sldId="263"/>
            <ac:cxnSpMk id="10" creationId="{500B1CFF-68F2-4EAA-A140-FE5E187FAE10}"/>
          </ac:cxnSpMkLst>
        </pc:cxnChg>
        <pc:cxnChg chg="mod">
          <ac:chgData name="Harun Onder" userId="4c86bca7-8b97-4a10-9b8e-bfa3f4b0d4e8" providerId="ADAL" clId="{52FB755D-6D88-4EF1-8913-8890738B02D9}" dt="2021-10-22T18:46:08.063" v="297" actId="6549"/>
          <ac:cxnSpMkLst>
            <pc:docMk/>
            <pc:sldMk cId="1864169947" sldId="263"/>
            <ac:cxnSpMk id="11" creationId="{E81199B1-45ED-42B4-AB76-D0D9499F62A8}"/>
          </ac:cxnSpMkLst>
        </pc:cxnChg>
        <pc:cxnChg chg="mod">
          <ac:chgData name="Harun Onder" userId="4c86bca7-8b97-4a10-9b8e-bfa3f4b0d4e8" providerId="ADAL" clId="{52FB755D-6D88-4EF1-8913-8890738B02D9}" dt="2021-10-22T18:46:08.063" v="297" actId="6549"/>
          <ac:cxnSpMkLst>
            <pc:docMk/>
            <pc:sldMk cId="1864169947" sldId="263"/>
            <ac:cxnSpMk id="13" creationId="{C4B1B551-33A7-41EE-9881-907296AE323F}"/>
          </ac:cxnSpMkLst>
        </pc:cxnChg>
        <pc:cxnChg chg="mod">
          <ac:chgData name="Harun Onder" userId="4c86bca7-8b97-4a10-9b8e-bfa3f4b0d4e8" providerId="ADAL" clId="{52FB755D-6D88-4EF1-8913-8890738B02D9}" dt="2021-10-22T18:46:08.063" v="297" actId="6549"/>
          <ac:cxnSpMkLst>
            <pc:docMk/>
            <pc:sldMk cId="1864169947" sldId="263"/>
            <ac:cxnSpMk id="15" creationId="{789CA24E-47B5-4E5A-953D-FD7F2FBC1F32}"/>
          </ac:cxnSpMkLst>
        </pc:cxnChg>
        <pc:cxnChg chg="del mod">
          <ac:chgData name="Harun Onder" userId="4c86bca7-8b97-4a10-9b8e-bfa3f4b0d4e8" providerId="ADAL" clId="{52FB755D-6D88-4EF1-8913-8890738B02D9}" dt="2021-10-22T18:45:33.982" v="289" actId="478"/>
          <ac:cxnSpMkLst>
            <pc:docMk/>
            <pc:sldMk cId="1864169947" sldId="263"/>
            <ac:cxnSpMk id="17" creationId="{340DCEF9-FCD7-4A14-94ED-CD86D591336A}"/>
          </ac:cxnSpMkLst>
        </pc:cxnChg>
        <pc:cxnChg chg="del mod">
          <ac:chgData name="Harun Onder" userId="4c86bca7-8b97-4a10-9b8e-bfa3f4b0d4e8" providerId="ADAL" clId="{52FB755D-6D88-4EF1-8913-8890738B02D9}" dt="2021-10-22T18:45:18.053" v="287" actId="478"/>
          <ac:cxnSpMkLst>
            <pc:docMk/>
            <pc:sldMk cId="1864169947" sldId="263"/>
            <ac:cxnSpMk id="20" creationId="{C4643774-FBEE-4353-89AF-F6A32DDDDD2A}"/>
          </ac:cxnSpMkLst>
        </pc:cxnChg>
        <pc:cxnChg chg="del">
          <ac:chgData name="Harun Onder" userId="4c86bca7-8b97-4a10-9b8e-bfa3f4b0d4e8" providerId="ADAL" clId="{52FB755D-6D88-4EF1-8913-8890738B02D9}" dt="2021-10-22T18:45:38.132" v="290" actId="478"/>
          <ac:cxnSpMkLst>
            <pc:docMk/>
            <pc:sldMk cId="1864169947" sldId="263"/>
            <ac:cxnSpMk id="22" creationId="{E06769B3-1828-437B-8B02-5AB1C878D317}"/>
          </ac:cxnSpMkLst>
        </pc:cxnChg>
        <pc:cxnChg chg="del mod">
          <ac:chgData name="Harun Onder" userId="4c86bca7-8b97-4a10-9b8e-bfa3f4b0d4e8" providerId="ADAL" clId="{52FB755D-6D88-4EF1-8913-8890738B02D9}" dt="2021-10-22T18:45:13.278" v="286" actId="478"/>
          <ac:cxnSpMkLst>
            <pc:docMk/>
            <pc:sldMk cId="1864169947" sldId="263"/>
            <ac:cxnSpMk id="23" creationId="{C4016043-E852-4B65-BD5B-C7F69C4229DA}"/>
          </ac:cxnSpMkLst>
        </pc:cxnChg>
        <pc:cxnChg chg="del mod">
          <ac:chgData name="Harun Onder" userId="4c86bca7-8b97-4a10-9b8e-bfa3f4b0d4e8" providerId="ADAL" clId="{52FB755D-6D88-4EF1-8913-8890738B02D9}" dt="2021-10-22T18:45:21.479" v="288" actId="478"/>
          <ac:cxnSpMkLst>
            <pc:docMk/>
            <pc:sldMk cId="1864169947" sldId="263"/>
            <ac:cxnSpMk id="25" creationId="{B9192C13-A90F-486F-9320-E8B0A5A47E4B}"/>
          </ac:cxnSpMkLst>
        </pc:cxnChg>
        <pc:cxnChg chg="del mod">
          <ac:chgData name="Harun Onder" userId="4c86bca7-8b97-4a10-9b8e-bfa3f4b0d4e8" providerId="ADAL" clId="{52FB755D-6D88-4EF1-8913-8890738B02D9}" dt="2021-10-22T18:46:22.782" v="300" actId="478"/>
          <ac:cxnSpMkLst>
            <pc:docMk/>
            <pc:sldMk cId="1864169947" sldId="263"/>
            <ac:cxnSpMk id="60" creationId="{071AC2E7-E742-4DF1-90BE-44496B9866D7}"/>
          </ac:cxnSpMkLst>
        </pc:cxnChg>
        <pc:cxnChg chg="mod">
          <ac:chgData name="Harun Onder" userId="4c86bca7-8b97-4a10-9b8e-bfa3f4b0d4e8" providerId="ADAL" clId="{52FB755D-6D88-4EF1-8913-8890738B02D9}" dt="2021-10-22T18:46:08.063" v="297" actId="6549"/>
          <ac:cxnSpMkLst>
            <pc:docMk/>
            <pc:sldMk cId="1864169947" sldId="263"/>
            <ac:cxnSpMk id="118" creationId="{6B2EE2E9-B1D5-4AD5-96C7-247B4FBBFF69}"/>
          </ac:cxnSpMkLst>
        </pc:cxnChg>
        <pc:cxnChg chg="mod">
          <ac:chgData name="Harun Onder" userId="4c86bca7-8b97-4a10-9b8e-bfa3f4b0d4e8" providerId="ADAL" clId="{52FB755D-6D88-4EF1-8913-8890738B02D9}" dt="2021-10-22T18:46:08.063" v="297" actId="6549"/>
          <ac:cxnSpMkLst>
            <pc:docMk/>
            <pc:sldMk cId="1864169947" sldId="263"/>
            <ac:cxnSpMk id="121" creationId="{B0B7C917-B06C-4036-AB94-30E11734D206}"/>
          </ac:cxnSpMkLst>
        </pc:cxnChg>
      </pc:sldChg>
      <pc:sldChg chg="delSp modSp add del mod ord">
        <pc:chgData name="Harun Onder" userId="4c86bca7-8b97-4a10-9b8e-bfa3f4b0d4e8" providerId="ADAL" clId="{52FB755D-6D88-4EF1-8913-8890738B02D9}" dt="2021-10-22T20:44:42.401" v="1238" actId="47"/>
        <pc:sldMkLst>
          <pc:docMk/>
          <pc:sldMk cId="1108016812" sldId="264"/>
        </pc:sldMkLst>
        <pc:spChg chg="del">
          <ac:chgData name="Harun Onder" userId="4c86bca7-8b97-4a10-9b8e-bfa3f4b0d4e8" providerId="ADAL" clId="{52FB755D-6D88-4EF1-8913-8890738B02D9}" dt="2021-10-22T19:49:40.290" v="312" actId="478"/>
          <ac:spMkLst>
            <pc:docMk/>
            <pc:sldMk cId="1108016812" sldId="264"/>
            <ac:spMk id="34" creationId="{E4025DC3-C747-4290-A865-5AD626B417AC}"/>
          </ac:spMkLst>
        </pc:spChg>
        <pc:spChg chg="del">
          <ac:chgData name="Harun Onder" userId="4c86bca7-8b97-4a10-9b8e-bfa3f4b0d4e8" providerId="ADAL" clId="{52FB755D-6D88-4EF1-8913-8890738B02D9}" dt="2021-10-22T19:49:10.393" v="310" actId="478"/>
          <ac:spMkLst>
            <pc:docMk/>
            <pc:sldMk cId="1108016812" sldId="264"/>
            <ac:spMk id="39" creationId="{B7765B87-82A1-4FCD-944C-C0E6DB8279B9}"/>
          </ac:spMkLst>
        </pc:spChg>
        <pc:spChg chg="del">
          <ac:chgData name="Harun Onder" userId="4c86bca7-8b97-4a10-9b8e-bfa3f4b0d4e8" providerId="ADAL" clId="{52FB755D-6D88-4EF1-8913-8890738B02D9}" dt="2021-10-22T19:49:01.498" v="309" actId="478"/>
          <ac:spMkLst>
            <pc:docMk/>
            <pc:sldMk cId="1108016812" sldId="264"/>
            <ac:spMk id="55" creationId="{C17969F4-8904-4A40-87AA-399C42BBB5C1}"/>
          </ac:spMkLst>
        </pc:spChg>
        <pc:spChg chg="del">
          <ac:chgData name="Harun Onder" userId="4c86bca7-8b97-4a10-9b8e-bfa3f4b0d4e8" providerId="ADAL" clId="{52FB755D-6D88-4EF1-8913-8890738B02D9}" dt="2021-10-22T19:48:50.173" v="307" actId="478"/>
          <ac:spMkLst>
            <pc:docMk/>
            <pc:sldMk cId="1108016812" sldId="264"/>
            <ac:spMk id="56" creationId="{CFE35604-05B0-403E-B591-7CAFF20BE6FC}"/>
          </ac:spMkLst>
        </pc:spChg>
        <pc:cxnChg chg="del mod">
          <ac:chgData name="Harun Onder" userId="4c86bca7-8b97-4a10-9b8e-bfa3f4b0d4e8" providerId="ADAL" clId="{52FB755D-6D88-4EF1-8913-8890738B02D9}" dt="2021-10-22T19:48:37.102" v="306" actId="478"/>
          <ac:cxnSpMkLst>
            <pc:docMk/>
            <pc:sldMk cId="1108016812" sldId="264"/>
            <ac:cxnSpMk id="23" creationId="{C4016043-E852-4B65-BD5B-C7F69C4229DA}"/>
          </ac:cxnSpMkLst>
        </pc:cxnChg>
        <pc:cxnChg chg="del mod">
          <ac:chgData name="Harun Onder" userId="4c86bca7-8b97-4a10-9b8e-bfa3f4b0d4e8" providerId="ADAL" clId="{52FB755D-6D88-4EF1-8913-8890738B02D9}" dt="2021-10-22T19:49:16.848" v="311" actId="478"/>
          <ac:cxnSpMkLst>
            <pc:docMk/>
            <pc:sldMk cId="1108016812" sldId="264"/>
            <ac:cxnSpMk id="25" creationId="{B9192C13-A90F-486F-9320-E8B0A5A47E4B}"/>
          </ac:cxnSpMkLst>
        </pc:cxnChg>
        <pc:cxnChg chg="del">
          <ac:chgData name="Harun Onder" userId="4c86bca7-8b97-4a10-9b8e-bfa3f4b0d4e8" providerId="ADAL" clId="{52FB755D-6D88-4EF1-8913-8890738B02D9}" dt="2021-10-22T19:48:55.745" v="308" actId="478"/>
          <ac:cxnSpMkLst>
            <pc:docMk/>
            <pc:sldMk cId="1108016812" sldId="264"/>
            <ac:cxnSpMk id="60" creationId="{071AC2E7-E742-4DF1-90BE-44496B9866D7}"/>
          </ac:cxnSpMkLst>
        </pc:cxnChg>
      </pc:sldChg>
      <pc:sldChg chg="modSp add del mod">
        <pc:chgData name="Harun Onder" userId="4c86bca7-8b97-4a10-9b8e-bfa3f4b0d4e8" providerId="ADAL" clId="{52FB755D-6D88-4EF1-8913-8890738B02D9}" dt="2021-10-22T20:44:47.776" v="1239" actId="47"/>
        <pc:sldMkLst>
          <pc:docMk/>
          <pc:sldMk cId="3559538525" sldId="265"/>
        </pc:sldMkLst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2" creationId="{CF60FA47-59F3-4FCB-A775-A876E21B9216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3" creationId="{D9D141CB-4262-434F-B7C0-4E3B9219172A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27" creationId="{AB08FFD5-83FC-4A38-90F7-2A832C71A7CA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28" creationId="{0B0834BD-7063-435A-9713-33F9D85323A8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29" creationId="{0B84A6D1-A50E-4DAD-A304-571F93493F86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30" creationId="{8DC146BD-7C71-472F-A22E-9B913BAB4635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31" creationId="{F0D27A4D-E89A-43C0-AC55-2DE366393010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34" creationId="{E4025DC3-C747-4290-A865-5AD626B417AC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35" creationId="{C84F90F7-651F-4BCD-AE9F-AB6548C7A731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36" creationId="{81171F13-21B6-41F4-9386-7C657462BA0C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37" creationId="{1B314BD8-A49C-4ABE-9A78-E8693CF33453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38" creationId="{7983D551-43AA-49FB-BF83-FE8FB3FA3708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39" creationId="{B7765B87-82A1-4FCD-944C-C0E6DB8279B9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41" creationId="{450B767B-813A-4D38-9400-E2A93F102D6A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42" creationId="{FB7AD611-4DB6-4DB5-ACF9-BF48465F7CA8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55" creationId="{C17969F4-8904-4A40-87AA-399C42BBB5C1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56" creationId="{CFE35604-05B0-403E-B591-7CAFF20BE6FC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119" creationId="{7FD10D52-AAE6-49B2-AD7A-57E31EA7D5CA}"/>
          </ac:spMkLst>
        </pc:spChg>
        <pc:spChg chg="mod">
          <ac:chgData name="Harun Onder" userId="4c86bca7-8b97-4a10-9b8e-bfa3f4b0d4e8" providerId="ADAL" clId="{52FB755D-6D88-4EF1-8913-8890738B02D9}" dt="2021-10-22T20:21:24.041" v="1216" actId="121"/>
          <ac:spMkLst>
            <pc:docMk/>
            <pc:sldMk cId="3559538525" sldId="265"/>
            <ac:spMk id="120" creationId="{B57EF31E-6C6F-4986-98C6-8208C0B8157A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124" creationId="{28C91AD5-7C37-4857-9884-B44509DAB45B}"/>
          </ac:spMkLst>
        </pc:spChg>
        <pc:spChg chg="mod">
          <ac:chgData name="Harun Onder" userId="4c86bca7-8b97-4a10-9b8e-bfa3f4b0d4e8" providerId="ADAL" clId="{52FB755D-6D88-4EF1-8913-8890738B02D9}" dt="2021-10-22T20:20:48.866" v="1171" actId="403"/>
          <ac:spMkLst>
            <pc:docMk/>
            <pc:sldMk cId="3559538525" sldId="265"/>
            <ac:spMk id="125" creationId="{2B7B21AB-ED52-4AF7-A5B8-ACE956486EA5}"/>
          </ac:spMkLst>
        </pc:spChg>
        <pc:grpChg chg="mod">
          <ac:chgData name="Harun Onder" userId="4c86bca7-8b97-4a10-9b8e-bfa3f4b0d4e8" providerId="ADAL" clId="{52FB755D-6D88-4EF1-8913-8890738B02D9}" dt="2021-10-22T20:21:17.504" v="1215" actId="14100"/>
          <ac:grpSpMkLst>
            <pc:docMk/>
            <pc:sldMk cId="3559538525" sldId="265"/>
            <ac:grpSpMk id="4" creationId="{DAD0B335-0859-4E2F-8D89-25A4A1207CFD}"/>
          </ac:grpSpMkLst>
        </pc:grpChg>
        <pc:grpChg chg="mod">
          <ac:chgData name="Harun Onder" userId="4c86bca7-8b97-4a10-9b8e-bfa3f4b0d4e8" providerId="ADAL" clId="{52FB755D-6D88-4EF1-8913-8890738B02D9}" dt="2021-10-22T20:20:48.866" v="1171" actId="403"/>
          <ac:grpSpMkLst>
            <pc:docMk/>
            <pc:sldMk cId="3559538525" sldId="265"/>
            <ac:grpSpMk id="69" creationId="{A5147032-0E69-4172-84F7-D0275E145355}"/>
          </ac:grpSpMkLst>
        </pc:grpChg>
        <pc:grpChg chg="mod">
          <ac:chgData name="Harun Onder" userId="4c86bca7-8b97-4a10-9b8e-bfa3f4b0d4e8" providerId="ADAL" clId="{52FB755D-6D88-4EF1-8913-8890738B02D9}" dt="2021-10-22T20:20:48.866" v="1171" actId="403"/>
          <ac:grpSpMkLst>
            <pc:docMk/>
            <pc:sldMk cId="3559538525" sldId="265"/>
            <ac:grpSpMk id="123" creationId="{843A76EA-A519-4199-962D-432FADAAACD6}"/>
          </ac:grpSpMkLst>
        </pc:grpChg>
        <pc:grpChg chg="mod">
          <ac:chgData name="Harun Onder" userId="4c86bca7-8b97-4a10-9b8e-bfa3f4b0d4e8" providerId="ADAL" clId="{52FB755D-6D88-4EF1-8913-8890738B02D9}" dt="2021-10-22T20:20:48.866" v="1171" actId="403"/>
          <ac:grpSpMkLst>
            <pc:docMk/>
            <pc:sldMk cId="3559538525" sldId="265"/>
            <ac:grpSpMk id="126" creationId="{303F5C0D-F48E-4D5D-A8AF-F76669C52584}"/>
          </ac:grpSpMkLst>
        </pc:grp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5" creationId="{29E2EC93-A445-4EAF-8606-E3440CEF274F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10" creationId="{500B1CFF-68F2-4EAA-A140-FE5E187FAE10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11" creationId="{E81199B1-45ED-42B4-AB76-D0D9499F62A8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13" creationId="{C4B1B551-33A7-41EE-9881-907296AE323F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15" creationId="{789CA24E-47B5-4E5A-953D-FD7F2FBC1F32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17" creationId="{340DCEF9-FCD7-4A14-94ED-CD86D591336A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20" creationId="{C4643774-FBEE-4353-89AF-F6A32DDDDD2A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22" creationId="{E06769B3-1828-437B-8B02-5AB1C878D317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23" creationId="{C4016043-E852-4B65-BD5B-C7F69C4229DA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25" creationId="{B9192C13-A90F-486F-9320-E8B0A5A47E4B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60" creationId="{071AC2E7-E742-4DF1-90BE-44496B9866D7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118" creationId="{6B2EE2E9-B1D5-4AD5-96C7-247B4FBBFF69}"/>
          </ac:cxnSpMkLst>
        </pc:cxnChg>
        <pc:cxnChg chg="mod">
          <ac:chgData name="Harun Onder" userId="4c86bca7-8b97-4a10-9b8e-bfa3f4b0d4e8" providerId="ADAL" clId="{52FB755D-6D88-4EF1-8913-8890738B02D9}" dt="2021-10-22T20:20:48.866" v="1171" actId="403"/>
          <ac:cxnSpMkLst>
            <pc:docMk/>
            <pc:sldMk cId="3559538525" sldId="265"/>
            <ac:cxnSpMk id="121" creationId="{B0B7C917-B06C-4036-AB94-30E11734D206}"/>
          </ac:cxnSpMkLst>
        </pc:cxnChg>
      </pc:sldChg>
      <pc:sldChg chg="addSp modSp new mod ord setBg addAnim modAnim">
        <pc:chgData name="Harun Onder" userId="4c86bca7-8b97-4a10-9b8e-bfa3f4b0d4e8" providerId="ADAL" clId="{52FB755D-6D88-4EF1-8913-8890738B02D9}" dt="2021-10-22T20:16:17.696" v="895" actId="20577"/>
        <pc:sldMkLst>
          <pc:docMk/>
          <pc:sldMk cId="1502554112" sldId="266"/>
        </pc:sldMkLst>
        <pc:spChg chg="mod">
          <ac:chgData name="Harun Onder" userId="4c86bca7-8b97-4a10-9b8e-bfa3f4b0d4e8" providerId="ADAL" clId="{52FB755D-6D88-4EF1-8913-8890738B02D9}" dt="2021-10-22T20:16:08.982" v="889" actId="20577"/>
          <ac:spMkLst>
            <pc:docMk/>
            <pc:sldMk cId="1502554112" sldId="266"/>
            <ac:spMk id="2" creationId="{FB94060D-A88C-4812-B6F8-61C0A16CC21C}"/>
          </ac:spMkLst>
        </pc:spChg>
        <pc:spChg chg="mod">
          <ac:chgData name="Harun Onder" userId="4c86bca7-8b97-4a10-9b8e-bfa3f4b0d4e8" providerId="ADAL" clId="{52FB755D-6D88-4EF1-8913-8890738B02D9}" dt="2021-10-22T20:16:17.696" v="895" actId="20577"/>
          <ac:spMkLst>
            <pc:docMk/>
            <pc:sldMk cId="1502554112" sldId="266"/>
            <ac:spMk id="3" creationId="{D148044D-3A1A-4570-9A23-A8FCA3B2829B}"/>
          </ac:spMkLst>
        </pc:spChg>
        <pc:spChg chg="add">
          <ac:chgData name="Harun Onder" userId="4c86bca7-8b97-4a10-9b8e-bfa3f4b0d4e8" providerId="ADAL" clId="{52FB755D-6D88-4EF1-8913-8890738B02D9}" dt="2021-10-22T19:55:43.832" v="393" actId="26606"/>
          <ac:spMkLst>
            <pc:docMk/>
            <pc:sldMk cId="1502554112" sldId="266"/>
            <ac:spMk id="8" creationId="{6F5A5072-7B47-4D32-B52A-4EBBF590B8A5}"/>
          </ac:spMkLst>
        </pc:spChg>
        <pc:spChg chg="add">
          <ac:chgData name="Harun Onder" userId="4c86bca7-8b97-4a10-9b8e-bfa3f4b0d4e8" providerId="ADAL" clId="{52FB755D-6D88-4EF1-8913-8890738B02D9}" dt="2021-10-22T19:55:43.832" v="393" actId="26606"/>
          <ac:spMkLst>
            <pc:docMk/>
            <pc:sldMk cId="1502554112" sldId="266"/>
            <ac:spMk id="10" creationId="{9715DAF0-AE1B-46C9-8A6B-DB2AA05AB91D}"/>
          </ac:spMkLst>
        </pc:spChg>
        <pc:spChg chg="add mod">
          <ac:chgData name="Harun Onder" userId="4c86bca7-8b97-4a10-9b8e-bfa3f4b0d4e8" providerId="ADAL" clId="{52FB755D-6D88-4EF1-8913-8890738B02D9}" dt="2021-10-22T19:56:39.174" v="466" actId="1076"/>
          <ac:spMkLst>
            <pc:docMk/>
            <pc:sldMk cId="1502554112" sldId="266"/>
            <ac:spMk id="11" creationId="{1E41B90B-8F80-445E-AF10-1A565309A2C8}"/>
          </ac:spMkLst>
        </pc:spChg>
        <pc:spChg chg="add">
          <ac:chgData name="Harun Onder" userId="4c86bca7-8b97-4a10-9b8e-bfa3f4b0d4e8" providerId="ADAL" clId="{52FB755D-6D88-4EF1-8913-8890738B02D9}" dt="2021-10-22T19:55:43.832" v="393" actId="26606"/>
          <ac:spMkLst>
            <pc:docMk/>
            <pc:sldMk cId="1502554112" sldId="266"/>
            <ac:spMk id="12" creationId="{6016219D-510E-4184-9090-6D5578A87BD1}"/>
          </ac:spMkLst>
        </pc:spChg>
        <pc:spChg chg="add">
          <ac:chgData name="Harun Onder" userId="4c86bca7-8b97-4a10-9b8e-bfa3f4b0d4e8" providerId="ADAL" clId="{52FB755D-6D88-4EF1-8913-8890738B02D9}" dt="2021-10-22T19:55:43.832" v="393" actId="26606"/>
          <ac:spMkLst>
            <pc:docMk/>
            <pc:sldMk cId="1502554112" sldId="266"/>
            <ac:spMk id="14" creationId="{AFF4A713-7B75-4B21-90D7-5AB19547C728}"/>
          </ac:spMkLst>
        </pc:spChg>
        <pc:spChg chg="add">
          <ac:chgData name="Harun Onder" userId="4c86bca7-8b97-4a10-9b8e-bfa3f4b0d4e8" providerId="ADAL" clId="{52FB755D-6D88-4EF1-8913-8890738B02D9}" dt="2021-10-22T19:55:43.832" v="393" actId="26606"/>
          <ac:spMkLst>
            <pc:docMk/>
            <pc:sldMk cId="1502554112" sldId="266"/>
            <ac:spMk id="16" creationId="{DC631C0B-6DA6-4E57-8231-CE32B3434A7E}"/>
          </ac:spMkLst>
        </pc:spChg>
        <pc:spChg chg="add">
          <ac:chgData name="Harun Onder" userId="4c86bca7-8b97-4a10-9b8e-bfa3f4b0d4e8" providerId="ADAL" clId="{52FB755D-6D88-4EF1-8913-8890738B02D9}" dt="2021-10-22T19:55:43.832" v="393" actId="26606"/>
          <ac:spMkLst>
            <pc:docMk/>
            <pc:sldMk cId="1502554112" sldId="266"/>
            <ac:spMk id="18" creationId="{C29501E6-A978-4A61-9689-9085AF97A53A}"/>
          </ac:spMkLst>
        </pc:spChg>
      </pc:sldChg>
      <pc:sldChg chg="addSp delSp modSp new mod setBg">
        <pc:chgData name="Harun Onder" userId="4c86bca7-8b97-4a10-9b8e-bfa3f4b0d4e8" providerId="ADAL" clId="{52FB755D-6D88-4EF1-8913-8890738B02D9}" dt="2021-10-23T21:42:59.233" v="2826" actId="478"/>
        <pc:sldMkLst>
          <pc:docMk/>
          <pc:sldMk cId="1261272243" sldId="267"/>
        </pc:sldMkLst>
        <pc:spChg chg="mod">
          <ac:chgData name="Harun Onder" userId="4c86bca7-8b97-4a10-9b8e-bfa3f4b0d4e8" providerId="ADAL" clId="{52FB755D-6D88-4EF1-8913-8890738B02D9}" dt="2021-10-23T21:06:48.982" v="2787" actId="20577"/>
          <ac:spMkLst>
            <pc:docMk/>
            <pc:sldMk cId="1261272243" sldId="267"/>
            <ac:spMk id="2" creationId="{D6FD00EB-2F39-4341-9691-28C2F2718DCD}"/>
          </ac:spMkLst>
        </pc:spChg>
        <pc:spChg chg="del">
          <ac:chgData name="Harun Onder" userId="4c86bca7-8b97-4a10-9b8e-bfa3f4b0d4e8" providerId="ADAL" clId="{52FB755D-6D88-4EF1-8913-8890738B02D9}" dt="2021-10-22T19:59:41.770" v="533" actId="478"/>
          <ac:spMkLst>
            <pc:docMk/>
            <pc:sldMk cId="1261272243" sldId="267"/>
            <ac:spMk id="3" creationId="{80532D7F-64A2-431E-B732-7146F26E7149}"/>
          </ac:spMkLst>
        </pc:spChg>
        <pc:spChg chg="del mod">
          <ac:chgData name="Harun Onder" userId="4c86bca7-8b97-4a10-9b8e-bfa3f4b0d4e8" providerId="ADAL" clId="{52FB755D-6D88-4EF1-8913-8890738B02D9}" dt="2021-10-23T21:42:56.120" v="2825" actId="478"/>
          <ac:spMkLst>
            <pc:docMk/>
            <pc:sldMk cId="1261272243" sldId="267"/>
            <ac:spMk id="4" creationId="{F251DC35-CED5-46BE-9CF1-A1F1FF474EBD}"/>
          </ac:spMkLst>
        </pc:spChg>
        <pc:spChg chg="mod">
          <ac:chgData name="Harun Onder" userId="4c86bca7-8b97-4a10-9b8e-bfa3f4b0d4e8" providerId="ADAL" clId="{52FB755D-6D88-4EF1-8913-8890738B02D9}" dt="2021-10-22T19:59:35.042" v="531"/>
          <ac:spMkLst>
            <pc:docMk/>
            <pc:sldMk cId="1261272243" sldId="267"/>
            <ac:spMk id="7" creationId="{337CDE46-BA5C-4098-836A-B19600A9B446}"/>
          </ac:spMkLst>
        </pc:spChg>
        <pc:spChg chg="mod">
          <ac:chgData name="Harun Onder" userId="4c86bca7-8b97-4a10-9b8e-bfa3f4b0d4e8" providerId="ADAL" clId="{52FB755D-6D88-4EF1-8913-8890738B02D9}" dt="2021-10-22T19:59:35.042" v="531"/>
          <ac:spMkLst>
            <pc:docMk/>
            <pc:sldMk cId="1261272243" sldId="267"/>
            <ac:spMk id="8" creationId="{DA69F1E1-D45A-49E0-8708-57011E7D2AEB}"/>
          </ac:spMkLst>
        </pc:spChg>
        <pc:spChg chg="mod">
          <ac:chgData name="Harun Onder" userId="4c86bca7-8b97-4a10-9b8e-bfa3f4b0d4e8" providerId="ADAL" clId="{52FB755D-6D88-4EF1-8913-8890738B02D9}" dt="2021-10-22T19:59:35.042" v="531"/>
          <ac:spMkLst>
            <pc:docMk/>
            <pc:sldMk cId="1261272243" sldId="267"/>
            <ac:spMk id="11" creationId="{DC344CC9-9956-4C86-9F41-0DD7E8727E1D}"/>
          </ac:spMkLst>
        </pc:spChg>
        <pc:spChg chg="mod">
          <ac:chgData name="Harun Onder" userId="4c86bca7-8b97-4a10-9b8e-bfa3f4b0d4e8" providerId="ADAL" clId="{52FB755D-6D88-4EF1-8913-8890738B02D9}" dt="2021-10-22T19:59:35.042" v="531"/>
          <ac:spMkLst>
            <pc:docMk/>
            <pc:sldMk cId="1261272243" sldId="267"/>
            <ac:spMk id="12" creationId="{CFB662A0-3B4B-4E58-A795-72A03FAB96EE}"/>
          </ac:spMkLst>
        </pc:spChg>
        <pc:spChg chg="mod">
          <ac:chgData name="Harun Onder" userId="4c86bca7-8b97-4a10-9b8e-bfa3f4b0d4e8" providerId="ADAL" clId="{52FB755D-6D88-4EF1-8913-8890738B02D9}" dt="2021-10-22T19:59:35.042" v="531"/>
          <ac:spMkLst>
            <pc:docMk/>
            <pc:sldMk cId="1261272243" sldId="267"/>
            <ac:spMk id="19" creationId="{0054A04B-3C42-406B-A989-FFB0E2F27161}"/>
          </ac:spMkLst>
        </pc:spChg>
        <pc:spChg chg="mod">
          <ac:chgData name="Harun Onder" userId="4c86bca7-8b97-4a10-9b8e-bfa3f4b0d4e8" providerId="ADAL" clId="{52FB755D-6D88-4EF1-8913-8890738B02D9}" dt="2021-10-22T19:59:35.042" v="531"/>
          <ac:spMkLst>
            <pc:docMk/>
            <pc:sldMk cId="1261272243" sldId="267"/>
            <ac:spMk id="20" creationId="{B3310CBD-E951-45E2-89D3-54D088D33184}"/>
          </ac:spMkLst>
        </pc:spChg>
        <pc:spChg chg="mod">
          <ac:chgData name="Harun Onder" userId="4c86bca7-8b97-4a10-9b8e-bfa3f4b0d4e8" providerId="ADAL" clId="{52FB755D-6D88-4EF1-8913-8890738B02D9}" dt="2021-10-22T19:59:35.042" v="531"/>
          <ac:spMkLst>
            <pc:docMk/>
            <pc:sldMk cId="1261272243" sldId="267"/>
            <ac:spMk id="21" creationId="{791E25AA-A33B-4FCB-A3A0-7BD6BF07AC42}"/>
          </ac:spMkLst>
        </pc:spChg>
        <pc:spChg chg="mod">
          <ac:chgData name="Harun Onder" userId="4c86bca7-8b97-4a10-9b8e-bfa3f4b0d4e8" providerId="ADAL" clId="{52FB755D-6D88-4EF1-8913-8890738B02D9}" dt="2021-10-22T19:59:35.042" v="531"/>
          <ac:spMkLst>
            <pc:docMk/>
            <pc:sldMk cId="1261272243" sldId="267"/>
            <ac:spMk id="22" creationId="{081927C8-C8E0-4EC9-B54D-7B476E1F66F3}"/>
          </ac:spMkLst>
        </pc:spChg>
        <pc:spChg chg="mod">
          <ac:chgData name="Harun Onder" userId="4c86bca7-8b97-4a10-9b8e-bfa3f4b0d4e8" providerId="ADAL" clId="{52FB755D-6D88-4EF1-8913-8890738B02D9}" dt="2021-10-22T19:59:35.042" v="531"/>
          <ac:spMkLst>
            <pc:docMk/>
            <pc:sldMk cId="1261272243" sldId="267"/>
            <ac:spMk id="23" creationId="{3FEC77BF-C839-4C57-A1A1-E452A7965C1B}"/>
          </ac:spMkLst>
        </pc:spChg>
        <pc:spChg chg="add mod">
          <ac:chgData name="Harun Onder" userId="4c86bca7-8b97-4a10-9b8e-bfa3f4b0d4e8" providerId="ADAL" clId="{52FB755D-6D88-4EF1-8913-8890738B02D9}" dt="2021-10-22T20:47:16.546" v="1394" actId="2085"/>
          <ac:spMkLst>
            <pc:docMk/>
            <pc:sldMk cId="1261272243" sldId="267"/>
            <ac:spMk id="25" creationId="{19BE92C7-5DC0-4D54-B456-C0563A95207A}"/>
          </ac:spMkLst>
        </pc:spChg>
        <pc:spChg chg="del mod topLvl">
          <ac:chgData name="Harun Onder" userId="4c86bca7-8b97-4a10-9b8e-bfa3f4b0d4e8" providerId="ADAL" clId="{52FB755D-6D88-4EF1-8913-8890738B02D9}" dt="2021-10-22T20:15:15.472" v="880" actId="478"/>
          <ac:spMkLst>
            <pc:docMk/>
            <pc:sldMk cId="1261272243" sldId="267"/>
            <ac:spMk id="28" creationId="{C6A85366-8C36-4C4A-8CD0-2123639AB64C}"/>
          </ac:spMkLst>
        </pc:spChg>
        <pc:spChg chg="add">
          <ac:chgData name="Harun Onder" userId="4c86bca7-8b97-4a10-9b8e-bfa3f4b0d4e8" providerId="ADAL" clId="{52FB755D-6D88-4EF1-8913-8890738B02D9}" dt="2021-10-22T20:01:03.671" v="537" actId="26606"/>
          <ac:spMkLst>
            <pc:docMk/>
            <pc:sldMk cId="1261272243" sldId="267"/>
            <ac:spMk id="29" creationId="{131BAD53-4E89-4F62-BBB7-26359763ED39}"/>
          </ac:spMkLst>
        </pc:spChg>
        <pc:spChg chg="add">
          <ac:chgData name="Harun Onder" userId="4c86bca7-8b97-4a10-9b8e-bfa3f4b0d4e8" providerId="ADAL" clId="{52FB755D-6D88-4EF1-8913-8890738B02D9}" dt="2021-10-22T20:01:03.671" v="537" actId="26606"/>
          <ac:spMkLst>
            <pc:docMk/>
            <pc:sldMk cId="1261272243" sldId="267"/>
            <ac:spMk id="31" creationId="{62756DA2-40EB-4C6F-B962-5822FFB54FB6}"/>
          </ac:spMkLst>
        </pc:spChg>
        <pc:spChg chg="mod">
          <ac:chgData name="Harun Onder" userId="4c86bca7-8b97-4a10-9b8e-bfa3f4b0d4e8" providerId="ADAL" clId="{52FB755D-6D88-4EF1-8913-8890738B02D9}" dt="2021-10-22T20:14:59.155" v="875"/>
          <ac:spMkLst>
            <pc:docMk/>
            <pc:sldMk cId="1261272243" sldId="267"/>
            <ac:spMk id="33" creationId="{E8CBD668-01FC-4864-B4B7-86EC8E168981}"/>
          </ac:spMkLst>
        </pc:spChg>
        <pc:spChg chg="mod">
          <ac:chgData name="Harun Onder" userId="4c86bca7-8b97-4a10-9b8e-bfa3f4b0d4e8" providerId="ADAL" clId="{52FB755D-6D88-4EF1-8913-8890738B02D9}" dt="2021-10-22T20:14:59.155" v="875"/>
          <ac:spMkLst>
            <pc:docMk/>
            <pc:sldMk cId="1261272243" sldId="267"/>
            <ac:spMk id="34" creationId="{B4B859D9-2A15-4688-A999-3B97D80A3574}"/>
          </ac:spMkLst>
        </pc:spChg>
        <pc:spChg chg="mod">
          <ac:chgData name="Harun Onder" userId="4c86bca7-8b97-4a10-9b8e-bfa3f4b0d4e8" providerId="ADAL" clId="{52FB755D-6D88-4EF1-8913-8890738B02D9}" dt="2021-10-22T20:14:59.155" v="875"/>
          <ac:spMkLst>
            <pc:docMk/>
            <pc:sldMk cId="1261272243" sldId="267"/>
            <ac:spMk id="37" creationId="{23930A82-5909-4CFB-B5BA-3E1C60297E03}"/>
          </ac:spMkLst>
        </pc:spChg>
        <pc:spChg chg="mod">
          <ac:chgData name="Harun Onder" userId="4c86bca7-8b97-4a10-9b8e-bfa3f4b0d4e8" providerId="ADAL" clId="{52FB755D-6D88-4EF1-8913-8890738B02D9}" dt="2021-10-22T20:14:59.155" v="875"/>
          <ac:spMkLst>
            <pc:docMk/>
            <pc:sldMk cId="1261272243" sldId="267"/>
            <ac:spMk id="38" creationId="{879F8144-A62A-45DB-A412-25325276E578}"/>
          </ac:spMkLst>
        </pc:spChg>
        <pc:spChg chg="mod">
          <ac:chgData name="Harun Onder" userId="4c86bca7-8b97-4a10-9b8e-bfa3f4b0d4e8" providerId="ADAL" clId="{52FB755D-6D88-4EF1-8913-8890738B02D9}" dt="2021-10-22T20:14:59.155" v="875"/>
          <ac:spMkLst>
            <pc:docMk/>
            <pc:sldMk cId="1261272243" sldId="267"/>
            <ac:spMk id="48" creationId="{5D94172D-82AD-42B6-8239-0987F3FB7862}"/>
          </ac:spMkLst>
        </pc:spChg>
        <pc:spChg chg="mod">
          <ac:chgData name="Harun Onder" userId="4c86bca7-8b97-4a10-9b8e-bfa3f4b0d4e8" providerId="ADAL" clId="{52FB755D-6D88-4EF1-8913-8890738B02D9}" dt="2021-10-22T20:14:59.155" v="875"/>
          <ac:spMkLst>
            <pc:docMk/>
            <pc:sldMk cId="1261272243" sldId="267"/>
            <ac:spMk id="49" creationId="{8DFD3CEF-3277-4B44-A101-5273294CD766}"/>
          </ac:spMkLst>
        </pc:spChg>
        <pc:spChg chg="mod">
          <ac:chgData name="Harun Onder" userId="4c86bca7-8b97-4a10-9b8e-bfa3f4b0d4e8" providerId="ADAL" clId="{52FB755D-6D88-4EF1-8913-8890738B02D9}" dt="2021-10-22T20:14:59.155" v="875"/>
          <ac:spMkLst>
            <pc:docMk/>
            <pc:sldMk cId="1261272243" sldId="267"/>
            <ac:spMk id="50" creationId="{EF36DB8F-326B-4564-A071-7F6DA81C60B6}"/>
          </ac:spMkLst>
        </pc:spChg>
        <pc:spChg chg="mod">
          <ac:chgData name="Harun Onder" userId="4c86bca7-8b97-4a10-9b8e-bfa3f4b0d4e8" providerId="ADAL" clId="{52FB755D-6D88-4EF1-8913-8890738B02D9}" dt="2021-10-22T20:14:59.155" v="875"/>
          <ac:spMkLst>
            <pc:docMk/>
            <pc:sldMk cId="1261272243" sldId="267"/>
            <ac:spMk id="51" creationId="{2E4DEE36-523C-48DD-A819-AC7701D3CBBB}"/>
          </ac:spMkLst>
        </pc:spChg>
        <pc:spChg chg="mod">
          <ac:chgData name="Harun Onder" userId="4c86bca7-8b97-4a10-9b8e-bfa3f4b0d4e8" providerId="ADAL" clId="{52FB755D-6D88-4EF1-8913-8890738B02D9}" dt="2021-10-22T20:14:59.155" v="875"/>
          <ac:spMkLst>
            <pc:docMk/>
            <pc:sldMk cId="1261272243" sldId="267"/>
            <ac:spMk id="52" creationId="{4F641983-6198-4F6D-8653-C3AE958DC1FF}"/>
          </ac:spMkLst>
        </pc:spChg>
        <pc:spChg chg="del mod">
          <ac:chgData name="Harun Onder" userId="4c86bca7-8b97-4a10-9b8e-bfa3f4b0d4e8" providerId="ADAL" clId="{52FB755D-6D88-4EF1-8913-8890738B02D9}" dt="2021-10-22T20:15:35.823" v="885" actId="478"/>
          <ac:spMkLst>
            <pc:docMk/>
            <pc:sldMk cId="1261272243" sldId="267"/>
            <ac:spMk id="53" creationId="{D37F39E7-D3F1-4040-BAC5-C2AE5CB29757}"/>
          </ac:spMkLst>
        </pc:spChg>
        <pc:spChg chg="del mod">
          <ac:chgData name="Harun Onder" userId="4c86bca7-8b97-4a10-9b8e-bfa3f4b0d4e8" providerId="ADAL" clId="{52FB755D-6D88-4EF1-8913-8890738B02D9}" dt="2021-10-22T20:15:10.343" v="878" actId="478"/>
          <ac:spMkLst>
            <pc:docMk/>
            <pc:sldMk cId="1261272243" sldId="267"/>
            <ac:spMk id="54" creationId="{AA5545F3-B42C-48ED-BFF4-F6821B49849B}"/>
          </ac:spMkLst>
        </pc:spChg>
        <pc:spChg chg="del mod">
          <ac:chgData name="Harun Onder" userId="4c86bca7-8b97-4a10-9b8e-bfa3f4b0d4e8" providerId="ADAL" clId="{52FB755D-6D88-4EF1-8913-8890738B02D9}" dt="2021-10-22T20:15:18.685" v="881" actId="478"/>
          <ac:spMkLst>
            <pc:docMk/>
            <pc:sldMk cId="1261272243" sldId="267"/>
            <ac:spMk id="55" creationId="{C5329F2D-5525-4DA1-8587-C0622DD42156}"/>
          </ac:spMkLst>
        </pc:spChg>
        <pc:spChg chg="del mod">
          <ac:chgData name="Harun Onder" userId="4c86bca7-8b97-4a10-9b8e-bfa3f4b0d4e8" providerId="ADAL" clId="{52FB755D-6D88-4EF1-8913-8890738B02D9}" dt="2021-10-22T20:15:21.687" v="882" actId="478"/>
          <ac:spMkLst>
            <pc:docMk/>
            <pc:sldMk cId="1261272243" sldId="267"/>
            <ac:spMk id="56" creationId="{67702C83-CF63-45EA-87A7-06978DEFE16B}"/>
          </ac:spMkLst>
        </pc:spChg>
        <pc:spChg chg="del mod">
          <ac:chgData name="Harun Onder" userId="4c86bca7-8b97-4a10-9b8e-bfa3f4b0d4e8" providerId="ADAL" clId="{52FB755D-6D88-4EF1-8913-8890738B02D9}" dt="2021-10-22T20:15:29.988" v="884" actId="478"/>
          <ac:spMkLst>
            <pc:docMk/>
            <pc:sldMk cId="1261272243" sldId="267"/>
            <ac:spMk id="57" creationId="{0EA3C3C6-72AA-4E44-B482-7EA914136246}"/>
          </ac:spMkLst>
        </pc:spChg>
        <pc:spChg chg="del mod">
          <ac:chgData name="Harun Onder" userId="4c86bca7-8b97-4a10-9b8e-bfa3f4b0d4e8" providerId="ADAL" clId="{52FB755D-6D88-4EF1-8913-8890738B02D9}" dt="2021-10-22T20:15:24.157" v="883" actId="478"/>
          <ac:spMkLst>
            <pc:docMk/>
            <pc:sldMk cId="1261272243" sldId="267"/>
            <ac:spMk id="58" creationId="{EB467D22-21A7-44B6-935F-25E072EDBF72}"/>
          </ac:spMkLst>
        </pc:spChg>
        <pc:spChg chg="add del mod">
          <ac:chgData name="Harun Onder" userId="4c86bca7-8b97-4a10-9b8e-bfa3f4b0d4e8" providerId="ADAL" clId="{52FB755D-6D88-4EF1-8913-8890738B02D9}" dt="2021-10-23T21:42:59.233" v="2826" actId="478"/>
          <ac:spMkLst>
            <pc:docMk/>
            <pc:sldMk cId="1261272243" sldId="267"/>
            <ac:spMk id="59" creationId="{519C4DF9-2DE7-4E6A-B617-592FE9FD3BAD}"/>
          </ac:spMkLst>
        </pc:spChg>
        <pc:grpChg chg="add del mod">
          <ac:chgData name="Harun Onder" userId="4c86bca7-8b97-4a10-9b8e-bfa3f4b0d4e8" providerId="ADAL" clId="{52FB755D-6D88-4EF1-8913-8890738B02D9}" dt="2021-10-22T20:00:04.864" v="535" actId="21"/>
          <ac:grpSpMkLst>
            <pc:docMk/>
            <pc:sldMk cId="1261272243" sldId="267"/>
            <ac:grpSpMk id="5" creationId="{9C03F995-DA8E-4548-A61A-EAC57CC86141}"/>
          </ac:grpSpMkLst>
        </pc:grpChg>
        <pc:grpChg chg="mod">
          <ac:chgData name="Harun Onder" userId="4c86bca7-8b97-4a10-9b8e-bfa3f4b0d4e8" providerId="ADAL" clId="{52FB755D-6D88-4EF1-8913-8890738B02D9}" dt="2021-10-22T19:59:35.042" v="531"/>
          <ac:grpSpMkLst>
            <pc:docMk/>
            <pc:sldMk cId="1261272243" sldId="267"/>
            <ac:grpSpMk id="6" creationId="{71AB8B68-1E45-4CF6-82F6-41694A25409D}"/>
          </ac:grpSpMkLst>
        </pc:grpChg>
        <pc:grpChg chg="mod">
          <ac:chgData name="Harun Onder" userId="4c86bca7-8b97-4a10-9b8e-bfa3f4b0d4e8" providerId="ADAL" clId="{52FB755D-6D88-4EF1-8913-8890738B02D9}" dt="2021-10-22T19:59:35.042" v="531"/>
          <ac:grpSpMkLst>
            <pc:docMk/>
            <pc:sldMk cId="1261272243" sldId="267"/>
            <ac:grpSpMk id="9" creationId="{39CAD31E-8436-4714-8F9A-C2B686E8D966}"/>
          </ac:grpSpMkLst>
        </pc:grpChg>
        <pc:grpChg chg="add del mod">
          <ac:chgData name="Harun Onder" userId="4c86bca7-8b97-4a10-9b8e-bfa3f4b0d4e8" providerId="ADAL" clId="{52FB755D-6D88-4EF1-8913-8890738B02D9}" dt="2021-10-22T20:15:15.472" v="880" actId="478"/>
          <ac:grpSpMkLst>
            <pc:docMk/>
            <pc:sldMk cId="1261272243" sldId="267"/>
            <ac:grpSpMk id="27" creationId="{13607E6E-C0F1-4699-84AA-389A5F149481}"/>
          </ac:grpSpMkLst>
        </pc:grpChg>
        <pc:grpChg chg="mod topLvl">
          <ac:chgData name="Harun Onder" userId="4c86bca7-8b97-4a10-9b8e-bfa3f4b0d4e8" providerId="ADAL" clId="{52FB755D-6D88-4EF1-8913-8890738B02D9}" dt="2021-10-22T20:15:15.472" v="880" actId="478"/>
          <ac:grpSpMkLst>
            <pc:docMk/>
            <pc:sldMk cId="1261272243" sldId="267"/>
            <ac:grpSpMk id="30" creationId="{81B50467-CF90-4660-BFCF-F460F621601C}"/>
          </ac:grpSpMkLst>
        </pc:grpChg>
        <pc:grpChg chg="mod">
          <ac:chgData name="Harun Onder" userId="4c86bca7-8b97-4a10-9b8e-bfa3f4b0d4e8" providerId="ADAL" clId="{52FB755D-6D88-4EF1-8913-8890738B02D9}" dt="2021-10-22T20:14:59.155" v="875"/>
          <ac:grpSpMkLst>
            <pc:docMk/>
            <pc:sldMk cId="1261272243" sldId="267"/>
            <ac:grpSpMk id="32" creationId="{2F4EF30D-9B92-45CE-A072-E9D56AA0D52F}"/>
          </ac:grpSpMkLst>
        </pc:grpChg>
        <pc:grpChg chg="mod">
          <ac:chgData name="Harun Onder" userId="4c86bca7-8b97-4a10-9b8e-bfa3f4b0d4e8" providerId="ADAL" clId="{52FB755D-6D88-4EF1-8913-8890738B02D9}" dt="2021-10-22T20:14:59.155" v="875"/>
          <ac:grpSpMkLst>
            <pc:docMk/>
            <pc:sldMk cId="1261272243" sldId="267"/>
            <ac:grpSpMk id="35" creationId="{7EB498BA-6190-4705-80C1-AF7C636A1259}"/>
          </ac:grpSpMkLst>
        </pc:grpChg>
        <pc:picChg chg="add del mod">
          <ac:chgData name="Harun Onder" userId="4c86bca7-8b97-4a10-9b8e-bfa3f4b0d4e8" providerId="ADAL" clId="{52FB755D-6D88-4EF1-8913-8890738B02D9}" dt="2021-10-22T20:14:31.390" v="873" actId="478"/>
          <ac:picMkLst>
            <pc:docMk/>
            <pc:sldMk cId="1261272243" sldId="267"/>
            <ac:picMk id="24" creationId="{D691A1AD-A7EE-4A7C-8F73-E2CDD795015B}"/>
          </ac:picMkLst>
        </pc:picChg>
        <pc:cxnChg chg="mod">
          <ac:chgData name="Harun Onder" userId="4c86bca7-8b97-4a10-9b8e-bfa3f4b0d4e8" providerId="ADAL" clId="{52FB755D-6D88-4EF1-8913-8890738B02D9}" dt="2021-10-22T19:59:35.042" v="531"/>
          <ac:cxnSpMkLst>
            <pc:docMk/>
            <pc:sldMk cId="1261272243" sldId="267"/>
            <ac:cxnSpMk id="10" creationId="{3235BBCC-C17D-4749-B220-0E9CEBC3C308}"/>
          </ac:cxnSpMkLst>
        </pc:cxnChg>
        <pc:cxnChg chg="mod">
          <ac:chgData name="Harun Onder" userId="4c86bca7-8b97-4a10-9b8e-bfa3f4b0d4e8" providerId="ADAL" clId="{52FB755D-6D88-4EF1-8913-8890738B02D9}" dt="2021-10-22T19:59:35.042" v="531"/>
          <ac:cxnSpMkLst>
            <pc:docMk/>
            <pc:sldMk cId="1261272243" sldId="267"/>
            <ac:cxnSpMk id="13" creationId="{F8DBC357-68C0-4625-B5B6-E0216E6F24E2}"/>
          </ac:cxnSpMkLst>
        </pc:cxnChg>
        <pc:cxnChg chg="mod">
          <ac:chgData name="Harun Onder" userId="4c86bca7-8b97-4a10-9b8e-bfa3f4b0d4e8" providerId="ADAL" clId="{52FB755D-6D88-4EF1-8913-8890738B02D9}" dt="2021-10-22T20:00:04.864" v="535" actId="21"/>
          <ac:cxnSpMkLst>
            <pc:docMk/>
            <pc:sldMk cId="1261272243" sldId="267"/>
            <ac:cxnSpMk id="14" creationId="{DA68B355-E435-4C43-A53C-201C0129C76B}"/>
          </ac:cxnSpMkLst>
        </pc:cxnChg>
        <pc:cxnChg chg="mod">
          <ac:chgData name="Harun Onder" userId="4c86bca7-8b97-4a10-9b8e-bfa3f4b0d4e8" providerId="ADAL" clId="{52FB755D-6D88-4EF1-8913-8890738B02D9}" dt="2021-10-22T20:00:04.864" v="535" actId="21"/>
          <ac:cxnSpMkLst>
            <pc:docMk/>
            <pc:sldMk cId="1261272243" sldId="267"/>
            <ac:cxnSpMk id="15" creationId="{F63FCB16-FF17-4A89-B9B1-E4879D79A050}"/>
          </ac:cxnSpMkLst>
        </pc:cxnChg>
        <pc:cxnChg chg="mod">
          <ac:chgData name="Harun Onder" userId="4c86bca7-8b97-4a10-9b8e-bfa3f4b0d4e8" providerId="ADAL" clId="{52FB755D-6D88-4EF1-8913-8890738B02D9}" dt="2021-10-22T20:00:04.864" v="535" actId="21"/>
          <ac:cxnSpMkLst>
            <pc:docMk/>
            <pc:sldMk cId="1261272243" sldId="267"/>
            <ac:cxnSpMk id="16" creationId="{12F17B90-C0A0-472A-85A1-CE80BA42C35F}"/>
          </ac:cxnSpMkLst>
        </pc:cxnChg>
        <pc:cxnChg chg="mod">
          <ac:chgData name="Harun Onder" userId="4c86bca7-8b97-4a10-9b8e-bfa3f4b0d4e8" providerId="ADAL" clId="{52FB755D-6D88-4EF1-8913-8890738B02D9}" dt="2021-10-22T20:00:04.864" v="535" actId="21"/>
          <ac:cxnSpMkLst>
            <pc:docMk/>
            <pc:sldMk cId="1261272243" sldId="267"/>
            <ac:cxnSpMk id="17" creationId="{BB551151-582F-4D0C-A1A6-F4A25D703B90}"/>
          </ac:cxnSpMkLst>
        </pc:cxnChg>
        <pc:cxnChg chg="mod">
          <ac:chgData name="Harun Onder" userId="4c86bca7-8b97-4a10-9b8e-bfa3f4b0d4e8" providerId="ADAL" clId="{52FB755D-6D88-4EF1-8913-8890738B02D9}" dt="2021-10-22T20:00:04.864" v="535" actId="21"/>
          <ac:cxnSpMkLst>
            <pc:docMk/>
            <pc:sldMk cId="1261272243" sldId="267"/>
            <ac:cxnSpMk id="18" creationId="{624FE7B9-A2CE-41DE-BD47-715D271CB337}"/>
          </ac:cxnSpMkLst>
        </pc:cxnChg>
        <pc:cxnChg chg="mod">
          <ac:chgData name="Harun Onder" userId="4c86bca7-8b97-4a10-9b8e-bfa3f4b0d4e8" providerId="ADAL" clId="{52FB755D-6D88-4EF1-8913-8890738B02D9}" dt="2021-10-22T20:14:59.155" v="875"/>
          <ac:cxnSpMkLst>
            <pc:docMk/>
            <pc:sldMk cId="1261272243" sldId="267"/>
            <ac:cxnSpMk id="36" creationId="{5EA9F8B2-F572-48BA-B5E2-EEBAEC3A43C8}"/>
          </ac:cxnSpMkLst>
        </pc:cxnChg>
        <pc:cxnChg chg="mod">
          <ac:chgData name="Harun Onder" userId="4c86bca7-8b97-4a10-9b8e-bfa3f4b0d4e8" providerId="ADAL" clId="{52FB755D-6D88-4EF1-8913-8890738B02D9}" dt="2021-10-22T20:14:59.155" v="875"/>
          <ac:cxnSpMkLst>
            <pc:docMk/>
            <pc:sldMk cId="1261272243" sldId="267"/>
            <ac:cxnSpMk id="39" creationId="{948759BA-20E6-410B-9FC8-9192C1A96886}"/>
          </ac:cxnSpMkLst>
        </pc:cxnChg>
        <pc:cxnChg chg="mod">
          <ac:chgData name="Harun Onder" userId="4c86bca7-8b97-4a10-9b8e-bfa3f4b0d4e8" providerId="ADAL" clId="{52FB755D-6D88-4EF1-8913-8890738B02D9}" dt="2021-10-22T20:14:59.155" v="875"/>
          <ac:cxnSpMkLst>
            <pc:docMk/>
            <pc:sldMk cId="1261272243" sldId="267"/>
            <ac:cxnSpMk id="40" creationId="{6E2ECABE-20AC-4A31-95AB-177886895AE8}"/>
          </ac:cxnSpMkLst>
        </pc:cxnChg>
        <pc:cxnChg chg="mod">
          <ac:chgData name="Harun Onder" userId="4c86bca7-8b97-4a10-9b8e-bfa3f4b0d4e8" providerId="ADAL" clId="{52FB755D-6D88-4EF1-8913-8890738B02D9}" dt="2021-10-22T20:14:59.155" v="875"/>
          <ac:cxnSpMkLst>
            <pc:docMk/>
            <pc:sldMk cId="1261272243" sldId="267"/>
            <ac:cxnSpMk id="41" creationId="{3E4BB4CF-1B97-48A0-BDF1-1C0514BA7E4E}"/>
          </ac:cxnSpMkLst>
        </pc:cxnChg>
        <pc:cxnChg chg="mod">
          <ac:chgData name="Harun Onder" userId="4c86bca7-8b97-4a10-9b8e-bfa3f4b0d4e8" providerId="ADAL" clId="{52FB755D-6D88-4EF1-8913-8890738B02D9}" dt="2021-10-22T20:14:59.155" v="875"/>
          <ac:cxnSpMkLst>
            <pc:docMk/>
            <pc:sldMk cId="1261272243" sldId="267"/>
            <ac:cxnSpMk id="42" creationId="{37D721D7-F09D-4B37-B8F6-150DAA805095}"/>
          </ac:cxnSpMkLst>
        </pc:cxnChg>
        <pc:cxnChg chg="mod">
          <ac:chgData name="Harun Onder" userId="4c86bca7-8b97-4a10-9b8e-bfa3f4b0d4e8" providerId="ADAL" clId="{52FB755D-6D88-4EF1-8913-8890738B02D9}" dt="2021-10-22T20:14:59.155" v="875"/>
          <ac:cxnSpMkLst>
            <pc:docMk/>
            <pc:sldMk cId="1261272243" sldId="267"/>
            <ac:cxnSpMk id="43" creationId="{3CAAB01C-FF88-49F8-88EB-4E12902E0406}"/>
          </ac:cxnSpMkLst>
        </pc:cxnChg>
        <pc:cxnChg chg="mod">
          <ac:chgData name="Harun Onder" userId="4c86bca7-8b97-4a10-9b8e-bfa3f4b0d4e8" providerId="ADAL" clId="{52FB755D-6D88-4EF1-8913-8890738B02D9}" dt="2021-10-22T20:14:59.155" v="875"/>
          <ac:cxnSpMkLst>
            <pc:docMk/>
            <pc:sldMk cId="1261272243" sldId="267"/>
            <ac:cxnSpMk id="44" creationId="{392CC23F-B171-4F0E-926B-C4FA8CED39D1}"/>
          </ac:cxnSpMkLst>
        </pc:cxnChg>
        <pc:cxnChg chg="del mod">
          <ac:chgData name="Harun Onder" userId="4c86bca7-8b97-4a10-9b8e-bfa3f4b0d4e8" providerId="ADAL" clId="{52FB755D-6D88-4EF1-8913-8890738B02D9}" dt="2021-10-22T20:15:04.820" v="876" actId="478"/>
          <ac:cxnSpMkLst>
            <pc:docMk/>
            <pc:sldMk cId="1261272243" sldId="267"/>
            <ac:cxnSpMk id="45" creationId="{24B5AC43-D735-4A35-B1E7-BA1C4C3C1478}"/>
          </ac:cxnSpMkLst>
        </pc:cxnChg>
        <pc:cxnChg chg="del mod">
          <ac:chgData name="Harun Onder" userId="4c86bca7-8b97-4a10-9b8e-bfa3f4b0d4e8" providerId="ADAL" clId="{52FB755D-6D88-4EF1-8913-8890738B02D9}" dt="2021-10-22T20:15:13.425" v="879" actId="478"/>
          <ac:cxnSpMkLst>
            <pc:docMk/>
            <pc:sldMk cId="1261272243" sldId="267"/>
            <ac:cxnSpMk id="46" creationId="{B0C251DD-C3C5-4E48-B5F5-6652CB6D334E}"/>
          </ac:cxnSpMkLst>
        </pc:cxnChg>
        <pc:cxnChg chg="del mod">
          <ac:chgData name="Harun Onder" userId="4c86bca7-8b97-4a10-9b8e-bfa3f4b0d4e8" providerId="ADAL" clId="{52FB755D-6D88-4EF1-8913-8890738B02D9}" dt="2021-10-22T20:15:07.918" v="877" actId="478"/>
          <ac:cxnSpMkLst>
            <pc:docMk/>
            <pc:sldMk cId="1261272243" sldId="267"/>
            <ac:cxnSpMk id="47" creationId="{7F65F2D7-4E8D-413F-9FB7-8AF6E140A15A}"/>
          </ac:cxnSpMkLst>
        </pc:cxnChg>
      </pc:sldChg>
      <pc:sldChg chg="addSp delSp modSp add mod">
        <pc:chgData name="Harun Onder" userId="4c86bca7-8b97-4a10-9b8e-bfa3f4b0d4e8" providerId="ADAL" clId="{52FB755D-6D88-4EF1-8913-8890738B02D9}" dt="2021-10-24T18:11:43.130" v="2992" actId="1076"/>
        <pc:sldMkLst>
          <pc:docMk/>
          <pc:sldMk cId="1300434154" sldId="268"/>
        </pc:sldMkLst>
        <pc:spChg chg="mod">
          <ac:chgData name="Harun Onder" userId="4c86bca7-8b97-4a10-9b8e-bfa3f4b0d4e8" providerId="ADAL" clId="{52FB755D-6D88-4EF1-8913-8890738B02D9}" dt="2021-10-24T18:11:43.130" v="2992" actId="1076"/>
          <ac:spMkLst>
            <pc:docMk/>
            <pc:sldMk cId="1300434154" sldId="268"/>
            <ac:spMk id="2" creationId="{D6FD00EB-2F39-4341-9691-28C2F2718DCD}"/>
          </ac:spMkLst>
        </pc:spChg>
        <pc:spChg chg="del mod">
          <ac:chgData name="Harun Onder" userId="4c86bca7-8b97-4a10-9b8e-bfa3f4b0d4e8" providerId="ADAL" clId="{52FB755D-6D88-4EF1-8913-8890738B02D9}" dt="2021-10-23T21:43:05.022" v="2827" actId="478"/>
          <ac:spMkLst>
            <pc:docMk/>
            <pc:sldMk cId="1300434154" sldId="268"/>
            <ac:spMk id="4" creationId="{F251DC35-CED5-46BE-9CF1-A1F1FF474EBD}"/>
          </ac:spMkLst>
        </pc:spChg>
        <pc:spChg chg="add del mod">
          <ac:chgData name="Harun Onder" userId="4c86bca7-8b97-4a10-9b8e-bfa3f4b0d4e8" providerId="ADAL" clId="{52FB755D-6D88-4EF1-8913-8890738B02D9}" dt="2021-10-23T21:43:10.587" v="2828" actId="478"/>
          <ac:spMkLst>
            <pc:docMk/>
            <pc:sldMk cId="1300434154" sldId="268"/>
            <ac:spMk id="5" creationId="{B36414B9-2349-425A-9B97-D0DFF1B8B783}"/>
          </ac:spMkLst>
        </pc:spChg>
        <pc:spChg chg="mod">
          <ac:chgData name="Harun Onder" userId="4c86bca7-8b97-4a10-9b8e-bfa3f4b0d4e8" providerId="ADAL" clId="{52FB755D-6D88-4EF1-8913-8890738B02D9}" dt="2021-10-22T20:13:53.895" v="872" actId="1036"/>
          <ac:spMkLst>
            <pc:docMk/>
            <pc:sldMk cId="1300434154" sldId="268"/>
            <ac:spMk id="8" creationId="{8E160C0A-5C80-4558-BC9A-65EC7BE19A6F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11" creationId="{4B91EAC0-1680-4592-87B1-4375C1EC913F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12" creationId="{82FC4295-A6B0-459E-8544-69E36EA5EEA7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15" creationId="{88F78A8C-EFFD-4E0B-BBE3-271CF5AF0CE1}"/>
          </ac:spMkLst>
        </pc:spChg>
        <pc:spChg chg="mod">
          <ac:chgData name="Harun Onder" userId="4c86bca7-8b97-4a10-9b8e-bfa3f4b0d4e8" providerId="ADAL" clId="{52FB755D-6D88-4EF1-8913-8890738B02D9}" dt="2021-10-22T20:23:00.353" v="1223" actId="121"/>
          <ac:spMkLst>
            <pc:docMk/>
            <pc:sldMk cId="1300434154" sldId="268"/>
            <ac:spMk id="16" creationId="{670209F6-15B8-4469-BB8A-BC9AC9AB2FF8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27" creationId="{6B52F2B1-3B3F-4AF2-B3C1-0AA98EC2A47E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28" creationId="{EA246A30-A41F-4139-AD5C-F5241E678874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30" creationId="{EF2730EB-5CFF-4DDA-8F83-55F6189B2D14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32" creationId="{6276933C-A060-48D6-9A3D-89C247BB0EA7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33" creationId="{CCB1889F-96F3-478A-8C11-D3FC347E9F01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34" creationId="{42433741-761B-46AA-A382-EE64E9C76EE5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35" creationId="{65112502-238B-442E-AD5E-1E986D62DD68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36" creationId="{CBCC7C98-7997-4557-A62C-7C2D9D803F7B}"/>
          </ac:spMkLst>
        </pc:spChg>
        <pc:spChg chg="mod">
          <ac:chgData name="Harun Onder" userId="4c86bca7-8b97-4a10-9b8e-bfa3f4b0d4e8" providerId="ADAL" clId="{52FB755D-6D88-4EF1-8913-8890738B02D9}" dt="2021-10-22T20:14:42.829" v="874" actId="1076"/>
          <ac:spMkLst>
            <pc:docMk/>
            <pc:sldMk cId="1300434154" sldId="268"/>
            <ac:spMk id="37" creationId="{7DFF46EE-A0CD-4A93-A4BF-EACC9FC21977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38" creationId="{929635F6-357D-4789-BF5C-E5AE021E5E1D}"/>
          </ac:spMkLst>
        </pc:spChg>
        <pc:spChg chg="mod">
          <ac:chgData name="Harun Onder" userId="4c86bca7-8b97-4a10-9b8e-bfa3f4b0d4e8" providerId="ADAL" clId="{52FB755D-6D88-4EF1-8913-8890738B02D9}" dt="2021-10-22T20:13:14.576" v="869"/>
          <ac:spMkLst>
            <pc:docMk/>
            <pc:sldMk cId="1300434154" sldId="268"/>
            <ac:spMk id="39" creationId="{4BEE7EEC-07A1-46FB-8778-1CE27987769D}"/>
          </ac:spMkLst>
        </pc:spChg>
        <pc:grpChg chg="add mod">
          <ac:chgData name="Harun Onder" userId="4c86bca7-8b97-4a10-9b8e-bfa3f4b0d4e8" providerId="ADAL" clId="{52FB755D-6D88-4EF1-8913-8890738B02D9}" dt="2021-10-22T20:13:23.655" v="870" actId="1076"/>
          <ac:grpSpMkLst>
            <pc:docMk/>
            <pc:sldMk cId="1300434154" sldId="268"/>
            <ac:grpSpMk id="7" creationId="{23A8F4C1-2F89-4B50-9C0D-A57AA9E510BC}"/>
          </ac:grpSpMkLst>
        </pc:grpChg>
        <pc:grpChg chg="mod">
          <ac:chgData name="Harun Onder" userId="4c86bca7-8b97-4a10-9b8e-bfa3f4b0d4e8" providerId="ADAL" clId="{52FB755D-6D88-4EF1-8913-8890738B02D9}" dt="2021-10-22T20:13:14.576" v="869"/>
          <ac:grpSpMkLst>
            <pc:docMk/>
            <pc:sldMk cId="1300434154" sldId="268"/>
            <ac:grpSpMk id="9" creationId="{35017CAC-71D6-4F3D-B6A1-2051CC42FD19}"/>
          </ac:grpSpMkLst>
        </pc:grpChg>
        <pc:grpChg chg="mod">
          <ac:chgData name="Harun Onder" userId="4c86bca7-8b97-4a10-9b8e-bfa3f4b0d4e8" providerId="ADAL" clId="{52FB755D-6D88-4EF1-8913-8890738B02D9}" dt="2021-10-22T20:13:14.576" v="869"/>
          <ac:grpSpMkLst>
            <pc:docMk/>
            <pc:sldMk cId="1300434154" sldId="268"/>
            <ac:grpSpMk id="10" creationId="{C4601595-ACBC-4D70-8010-09A718A987DF}"/>
          </ac:grpSpMkLst>
        </pc:grpChg>
        <pc:grpChg chg="mod">
          <ac:chgData name="Harun Onder" userId="4c86bca7-8b97-4a10-9b8e-bfa3f4b0d4e8" providerId="ADAL" clId="{52FB755D-6D88-4EF1-8913-8890738B02D9}" dt="2021-10-22T20:13:14.576" v="869"/>
          <ac:grpSpMkLst>
            <pc:docMk/>
            <pc:sldMk cId="1300434154" sldId="268"/>
            <ac:grpSpMk id="13" creationId="{1095D683-2813-4C79-8743-E65679EB42D5}"/>
          </ac:grpSpMkLst>
        </pc:grpChg>
        <pc:picChg chg="del">
          <ac:chgData name="Harun Onder" userId="4c86bca7-8b97-4a10-9b8e-bfa3f4b0d4e8" providerId="ADAL" clId="{52FB755D-6D88-4EF1-8913-8890738B02D9}" dt="2021-10-22T20:13:03.271" v="868" actId="478"/>
          <ac:picMkLst>
            <pc:docMk/>
            <pc:sldMk cId="1300434154" sldId="268"/>
            <ac:picMk id="24" creationId="{D691A1AD-A7EE-4A7C-8F73-E2CDD795015B}"/>
          </ac:picMkLst>
        </pc:pic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14" creationId="{3B27E6A3-0381-4BC9-B6EA-9C8E226B5261}"/>
          </ac:cxnSpMkLst>
        </pc:cxn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17" creationId="{3EE873E3-F06E-4666-97C3-859FE2EE6E11}"/>
          </ac:cxnSpMkLst>
        </pc:cxn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18" creationId="{CD156E82-9B6D-4ABF-9A9C-F256A6C04350}"/>
          </ac:cxnSpMkLst>
        </pc:cxn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19" creationId="{19EFB5F3-89CD-4637-B240-779147DAA9DE}"/>
          </ac:cxnSpMkLst>
        </pc:cxn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20" creationId="{4D719A73-7360-432B-92CB-698A129FF1FB}"/>
          </ac:cxnSpMkLst>
        </pc:cxn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21" creationId="{83165F60-0B49-4C1B-94F9-024619521245}"/>
          </ac:cxnSpMkLst>
        </pc:cxn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22" creationId="{7E2F98DB-98B8-4AA0-B374-262F9939877F}"/>
          </ac:cxnSpMkLst>
        </pc:cxn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23" creationId="{3DD5A497-D8E0-458D-B078-EB2761AB2A4E}"/>
          </ac:cxnSpMkLst>
        </pc:cxn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25" creationId="{9CA2F337-61B5-442B-9DB1-B9372207060C}"/>
          </ac:cxnSpMkLst>
        </pc:cxnChg>
        <pc:cxnChg chg="mod">
          <ac:chgData name="Harun Onder" userId="4c86bca7-8b97-4a10-9b8e-bfa3f4b0d4e8" providerId="ADAL" clId="{52FB755D-6D88-4EF1-8913-8890738B02D9}" dt="2021-10-22T20:13:14.576" v="869"/>
          <ac:cxnSpMkLst>
            <pc:docMk/>
            <pc:sldMk cId="1300434154" sldId="268"/>
            <ac:cxnSpMk id="26" creationId="{8347C5AB-3972-47EA-9D3C-7BA64F9B7422}"/>
          </ac:cxnSpMkLst>
        </pc:cxnChg>
      </pc:sldChg>
      <pc:sldChg chg="add del">
        <pc:chgData name="Harun Onder" userId="4c86bca7-8b97-4a10-9b8e-bfa3f4b0d4e8" providerId="ADAL" clId="{52FB755D-6D88-4EF1-8913-8890738B02D9}" dt="2021-10-22T20:44:38.144" v="1235" actId="47"/>
        <pc:sldMkLst>
          <pc:docMk/>
          <pc:sldMk cId="1839763992" sldId="269"/>
        </pc:sldMkLst>
      </pc:sldChg>
      <pc:sldChg chg="addSp delSp modSp add mod">
        <pc:chgData name="Harun Onder" userId="4c86bca7-8b97-4a10-9b8e-bfa3f4b0d4e8" providerId="ADAL" clId="{52FB755D-6D88-4EF1-8913-8890738B02D9}" dt="2021-10-25T12:21:59.331" v="3023" actId="20577"/>
        <pc:sldMkLst>
          <pc:docMk/>
          <pc:sldMk cId="3642850150" sldId="270"/>
        </pc:sldMkLst>
        <pc:spChg chg="mod">
          <ac:chgData name="Harun Onder" userId="4c86bca7-8b97-4a10-9b8e-bfa3f4b0d4e8" providerId="ADAL" clId="{52FB755D-6D88-4EF1-8913-8890738B02D9}" dt="2021-10-25T12:21:59.331" v="3023" actId="20577"/>
          <ac:spMkLst>
            <pc:docMk/>
            <pc:sldMk cId="3642850150" sldId="270"/>
            <ac:spMk id="2" creationId="{D6FD00EB-2F39-4341-9691-28C2F2718DCD}"/>
          </ac:spMkLst>
        </pc:spChg>
        <pc:spChg chg="mod">
          <ac:chgData name="Harun Onder" userId="4c86bca7-8b97-4a10-9b8e-bfa3f4b0d4e8" providerId="ADAL" clId="{52FB755D-6D88-4EF1-8913-8890738B02D9}" dt="2021-10-24T18:12:00.001" v="2995" actId="1076"/>
          <ac:spMkLst>
            <pc:docMk/>
            <pc:sldMk cId="3642850150" sldId="270"/>
            <ac:spMk id="4" creationId="{F251DC35-CED5-46BE-9CF1-A1F1FF474EBD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41" creationId="{664BFCEA-F38B-4BB3-BA74-C869D96CCDEC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43" creationId="{D1D8E13E-7B02-4AD9-B09C-189F53AF869E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45" creationId="{3ADE07F9-D28D-4E3E-BE13-D9641A5B39BB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46" creationId="{8808DF47-3B8D-4FD7-8497-E485C7AC6DAF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49" creationId="{B406AC22-8E14-4EC9-B26C-DFAFC0081673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50" creationId="{97D1DEF9-E69C-49E3-9133-6ECD33AE708B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62" creationId="{A8C19330-4EE2-4960-95B8-21C49C184EA7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63" creationId="{57709077-1661-4F39-9CF2-6B1985050019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64" creationId="{B3E4F7D9-2897-4559-9A32-B0980F792081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65" creationId="{873ABA73-689E-4D14-A75A-DF6856DFD646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66" creationId="{2D6C7399-AB98-495C-8472-B5776E3D726E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67" creationId="{35FBE2F2-121D-4CD7-AFBF-B1C008684118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68" creationId="{17BE554D-637F-4DEC-9612-5F7DD941187F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69" creationId="{FCCC6693-672C-400D-8FBA-A1FD2427AA1F}"/>
          </ac:spMkLst>
        </pc:spChg>
        <pc:spChg chg="mod">
          <ac:chgData name="Harun Onder" userId="4c86bca7-8b97-4a10-9b8e-bfa3f4b0d4e8" providerId="ADAL" clId="{52FB755D-6D88-4EF1-8913-8890738B02D9}" dt="2021-10-22T20:24:31.560" v="1231" actId="1076"/>
          <ac:spMkLst>
            <pc:docMk/>
            <pc:sldMk cId="3642850150" sldId="270"/>
            <ac:spMk id="70" creationId="{DACED07F-19BC-41A0-BBE7-2682045837DD}"/>
          </ac:spMkLst>
        </pc:spChg>
        <pc:spChg chg="mod">
          <ac:chgData name="Harun Onder" userId="4c86bca7-8b97-4a10-9b8e-bfa3f4b0d4e8" providerId="ADAL" clId="{52FB755D-6D88-4EF1-8913-8890738B02D9}" dt="2021-10-22T20:24:49.972" v="1232" actId="1076"/>
          <ac:spMkLst>
            <pc:docMk/>
            <pc:sldMk cId="3642850150" sldId="270"/>
            <ac:spMk id="71" creationId="{87EF6ECA-0CFB-45F5-B868-A388960FC7B7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72" creationId="{EEE886C8-D451-4416-9F7A-5B4E39E2FB24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73" creationId="{F4D67973-EF6A-4B21-B49C-A197EF1A798F}"/>
          </ac:spMkLst>
        </pc:spChg>
        <pc:spChg chg="mod">
          <ac:chgData name="Harun Onder" userId="4c86bca7-8b97-4a10-9b8e-bfa3f4b0d4e8" providerId="ADAL" clId="{52FB755D-6D88-4EF1-8913-8890738B02D9}" dt="2021-10-22T20:25:03.649" v="1233" actId="1076"/>
          <ac:spMkLst>
            <pc:docMk/>
            <pc:sldMk cId="3642850150" sldId="270"/>
            <ac:spMk id="74" creationId="{CA4F5268-8EED-46C5-B1B3-2D42971374F7}"/>
          </ac:spMkLst>
        </pc:spChg>
        <pc:spChg chg="mod">
          <ac:chgData name="Harun Onder" userId="4c86bca7-8b97-4a10-9b8e-bfa3f4b0d4e8" providerId="ADAL" clId="{52FB755D-6D88-4EF1-8913-8890738B02D9}" dt="2021-10-22T20:21:50.794" v="1218"/>
          <ac:spMkLst>
            <pc:docMk/>
            <pc:sldMk cId="3642850150" sldId="270"/>
            <ac:spMk id="75" creationId="{DA04C870-5CBD-432E-A6BB-D7C8CCCF5B4D}"/>
          </ac:spMkLst>
        </pc:spChg>
        <pc:spChg chg="mod">
          <ac:chgData name="Harun Onder" userId="4c86bca7-8b97-4a10-9b8e-bfa3f4b0d4e8" providerId="ADAL" clId="{52FB755D-6D88-4EF1-8913-8890738B02D9}" dt="2021-10-22T20:23:38.940" v="1225" actId="1076"/>
          <ac:spMkLst>
            <pc:docMk/>
            <pc:sldMk cId="3642850150" sldId="270"/>
            <ac:spMk id="76" creationId="{D9EDB354-E07C-414F-8378-46E14C4EDB08}"/>
          </ac:spMkLst>
        </pc:spChg>
        <pc:grpChg chg="del">
          <ac:chgData name="Harun Onder" userId="4c86bca7-8b97-4a10-9b8e-bfa3f4b0d4e8" providerId="ADAL" clId="{52FB755D-6D88-4EF1-8913-8890738B02D9}" dt="2021-10-22T20:21:48.768" v="1217" actId="478"/>
          <ac:grpSpMkLst>
            <pc:docMk/>
            <pc:sldMk cId="3642850150" sldId="270"/>
            <ac:grpSpMk id="7" creationId="{23A8F4C1-2F89-4B50-9C0D-A57AA9E510BC}"/>
          </ac:grpSpMkLst>
        </pc:grpChg>
        <pc:grpChg chg="add mod">
          <ac:chgData name="Harun Onder" userId="4c86bca7-8b97-4a10-9b8e-bfa3f4b0d4e8" providerId="ADAL" clId="{52FB755D-6D88-4EF1-8913-8890738B02D9}" dt="2021-10-22T20:22:49.048" v="1222" actId="1076"/>
          <ac:grpSpMkLst>
            <pc:docMk/>
            <pc:sldMk cId="3642850150" sldId="270"/>
            <ac:grpSpMk id="40" creationId="{7467DA12-C4B9-45FD-BCDC-87C124FB27AB}"/>
          </ac:grpSpMkLst>
        </pc:grpChg>
        <pc:grpChg chg="mod">
          <ac:chgData name="Harun Onder" userId="4c86bca7-8b97-4a10-9b8e-bfa3f4b0d4e8" providerId="ADAL" clId="{52FB755D-6D88-4EF1-8913-8890738B02D9}" dt="2021-10-22T20:21:50.794" v="1218"/>
          <ac:grpSpMkLst>
            <pc:docMk/>
            <pc:sldMk cId="3642850150" sldId="270"/>
            <ac:grpSpMk id="42" creationId="{7A78270A-4323-4435-8B41-8E6D00390E1C}"/>
          </ac:grpSpMkLst>
        </pc:grpChg>
        <pc:grpChg chg="mod">
          <ac:chgData name="Harun Onder" userId="4c86bca7-8b97-4a10-9b8e-bfa3f4b0d4e8" providerId="ADAL" clId="{52FB755D-6D88-4EF1-8913-8890738B02D9}" dt="2021-10-22T20:21:50.794" v="1218"/>
          <ac:grpSpMkLst>
            <pc:docMk/>
            <pc:sldMk cId="3642850150" sldId="270"/>
            <ac:grpSpMk id="44" creationId="{4B6D44CF-758C-4921-BA06-9FAA9067A24E}"/>
          </ac:grpSpMkLst>
        </pc:grpChg>
        <pc:grpChg chg="mod">
          <ac:chgData name="Harun Onder" userId="4c86bca7-8b97-4a10-9b8e-bfa3f4b0d4e8" providerId="ADAL" clId="{52FB755D-6D88-4EF1-8913-8890738B02D9}" dt="2021-10-22T20:21:50.794" v="1218"/>
          <ac:grpSpMkLst>
            <pc:docMk/>
            <pc:sldMk cId="3642850150" sldId="270"/>
            <ac:grpSpMk id="47" creationId="{7CCE3D3A-21D3-484C-B5D9-4A9C37A15A63}"/>
          </ac:grpSpMkLst>
        </pc:grpChg>
        <pc:cxnChg chg="mod">
          <ac:chgData name="Harun Onder" userId="4c86bca7-8b97-4a10-9b8e-bfa3f4b0d4e8" providerId="ADAL" clId="{52FB755D-6D88-4EF1-8913-8890738B02D9}" dt="2021-10-22T20:21:48.768" v="1217" actId="478"/>
          <ac:cxnSpMkLst>
            <pc:docMk/>
            <pc:sldMk cId="3642850150" sldId="270"/>
            <ac:cxnSpMk id="18" creationId="{CD156E82-9B6D-4ABF-9A9C-F256A6C04350}"/>
          </ac:cxnSpMkLst>
        </pc:cxnChg>
        <pc:cxnChg chg="mod">
          <ac:chgData name="Harun Onder" userId="4c86bca7-8b97-4a10-9b8e-bfa3f4b0d4e8" providerId="ADAL" clId="{52FB755D-6D88-4EF1-8913-8890738B02D9}" dt="2021-10-22T20:21:48.768" v="1217" actId="478"/>
          <ac:cxnSpMkLst>
            <pc:docMk/>
            <pc:sldMk cId="3642850150" sldId="270"/>
            <ac:cxnSpMk id="19" creationId="{19EFB5F3-89CD-4637-B240-779147DAA9DE}"/>
          </ac:cxnSpMkLst>
        </pc:cxnChg>
        <pc:cxnChg chg="mod">
          <ac:chgData name="Harun Onder" userId="4c86bca7-8b97-4a10-9b8e-bfa3f4b0d4e8" providerId="ADAL" clId="{52FB755D-6D88-4EF1-8913-8890738B02D9}" dt="2021-10-22T20:21:48.768" v="1217" actId="478"/>
          <ac:cxnSpMkLst>
            <pc:docMk/>
            <pc:sldMk cId="3642850150" sldId="270"/>
            <ac:cxnSpMk id="20" creationId="{4D719A73-7360-432B-92CB-698A129FF1FB}"/>
          </ac:cxnSpMkLst>
        </pc:cxnChg>
        <pc:cxnChg chg="mod">
          <ac:chgData name="Harun Onder" userId="4c86bca7-8b97-4a10-9b8e-bfa3f4b0d4e8" providerId="ADAL" clId="{52FB755D-6D88-4EF1-8913-8890738B02D9}" dt="2021-10-22T20:21:48.768" v="1217" actId="478"/>
          <ac:cxnSpMkLst>
            <pc:docMk/>
            <pc:sldMk cId="3642850150" sldId="270"/>
            <ac:cxnSpMk id="21" creationId="{83165F60-0B49-4C1B-94F9-024619521245}"/>
          </ac:cxnSpMkLst>
        </pc:cxnChg>
        <pc:cxnChg chg="mod">
          <ac:chgData name="Harun Onder" userId="4c86bca7-8b97-4a10-9b8e-bfa3f4b0d4e8" providerId="ADAL" clId="{52FB755D-6D88-4EF1-8913-8890738B02D9}" dt="2021-10-22T20:21:48.768" v="1217" actId="478"/>
          <ac:cxnSpMkLst>
            <pc:docMk/>
            <pc:sldMk cId="3642850150" sldId="270"/>
            <ac:cxnSpMk id="22" creationId="{7E2F98DB-98B8-4AA0-B374-262F9939877F}"/>
          </ac:cxnSpMkLst>
        </pc:cxnChg>
        <pc:cxnChg chg="mod">
          <ac:chgData name="Harun Onder" userId="4c86bca7-8b97-4a10-9b8e-bfa3f4b0d4e8" providerId="ADAL" clId="{52FB755D-6D88-4EF1-8913-8890738B02D9}" dt="2021-10-22T20:21:48.768" v="1217" actId="478"/>
          <ac:cxnSpMkLst>
            <pc:docMk/>
            <pc:sldMk cId="3642850150" sldId="270"/>
            <ac:cxnSpMk id="23" creationId="{3DD5A497-D8E0-458D-B078-EB2761AB2A4E}"/>
          </ac:cxnSpMkLst>
        </pc:cxnChg>
        <pc:cxnChg chg="mod">
          <ac:chgData name="Harun Onder" userId="4c86bca7-8b97-4a10-9b8e-bfa3f4b0d4e8" providerId="ADAL" clId="{52FB755D-6D88-4EF1-8913-8890738B02D9}" dt="2021-10-22T20:21:48.768" v="1217" actId="478"/>
          <ac:cxnSpMkLst>
            <pc:docMk/>
            <pc:sldMk cId="3642850150" sldId="270"/>
            <ac:cxnSpMk id="25" creationId="{9CA2F337-61B5-442B-9DB1-B9372207060C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48" creationId="{9CDB7AFF-2710-48BC-A7AB-CF39E839D838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51" creationId="{9A7A03A4-AE6E-4E61-817B-8571B94A444C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52" creationId="{031B8D03-82BC-4511-A6C2-40FF9697AC28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53" creationId="{AA54FDBB-F722-45D1-9102-958BAA4F16AC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54" creationId="{82FE1B5D-5C26-41F9-8900-70413B766FD7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55" creationId="{38F0E097-6A94-4322-A0BE-D5C462573FDE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56" creationId="{F3D7EF20-B946-4484-A38F-4790A1488282}"/>
          </ac:cxnSpMkLst>
        </pc:cxnChg>
        <pc:cxnChg chg="mod">
          <ac:chgData name="Harun Onder" userId="4c86bca7-8b97-4a10-9b8e-bfa3f4b0d4e8" providerId="ADAL" clId="{52FB755D-6D88-4EF1-8913-8890738B02D9}" dt="2021-10-22T20:25:03.649" v="1233" actId="1076"/>
          <ac:cxnSpMkLst>
            <pc:docMk/>
            <pc:sldMk cId="3642850150" sldId="270"/>
            <ac:cxnSpMk id="57" creationId="{12C8F76C-C90D-4BD9-B525-63F07C461C80}"/>
          </ac:cxnSpMkLst>
        </pc:cxnChg>
        <pc:cxnChg chg="mod">
          <ac:chgData name="Harun Onder" userId="4c86bca7-8b97-4a10-9b8e-bfa3f4b0d4e8" providerId="ADAL" clId="{52FB755D-6D88-4EF1-8913-8890738B02D9}" dt="2021-10-22T20:24:31.560" v="1231" actId="1076"/>
          <ac:cxnSpMkLst>
            <pc:docMk/>
            <pc:sldMk cId="3642850150" sldId="270"/>
            <ac:cxnSpMk id="58" creationId="{6E64DD74-BD9E-467A-8DAC-2499C1EF3110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59" creationId="{E717DC71-8ACF-4796-A7DA-45644884199C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60" creationId="{D17CA689-84D8-4DC9-9D1C-AB6C3603F26C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61" creationId="{1D567910-02C9-49D6-A2F7-7A0B5FB88EB8}"/>
          </ac:cxnSpMkLst>
        </pc:cxnChg>
        <pc:cxnChg chg="mod">
          <ac:chgData name="Harun Onder" userId="4c86bca7-8b97-4a10-9b8e-bfa3f4b0d4e8" providerId="ADAL" clId="{52FB755D-6D88-4EF1-8913-8890738B02D9}" dt="2021-10-22T20:21:50.794" v="1218"/>
          <ac:cxnSpMkLst>
            <pc:docMk/>
            <pc:sldMk cId="3642850150" sldId="270"/>
            <ac:cxnSpMk id="77" creationId="{D48B319E-6BAD-42EE-9696-236BFA19A3AC}"/>
          </ac:cxnSpMkLst>
        </pc:cxnChg>
      </pc:sldChg>
      <pc:sldChg chg="addSp delSp modSp add mod">
        <pc:chgData name="Harun Onder" userId="4c86bca7-8b97-4a10-9b8e-bfa3f4b0d4e8" providerId="ADAL" clId="{52FB755D-6D88-4EF1-8913-8890738B02D9}" dt="2021-10-25T12:22:57.460" v="3026" actId="1076"/>
        <pc:sldMkLst>
          <pc:docMk/>
          <pc:sldMk cId="995033084" sldId="271"/>
        </pc:sldMkLst>
        <pc:spChg chg="mod">
          <ac:chgData name="Harun Onder" userId="4c86bca7-8b97-4a10-9b8e-bfa3f4b0d4e8" providerId="ADAL" clId="{52FB755D-6D88-4EF1-8913-8890738B02D9}" dt="2021-10-24T18:29:42.547" v="3015" actId="14100"/>
          <ac:spMkLst>
            <pc:docMk/>
            <pc:sldMk cId="995033084" sldId="271"/>
            <ac:spMk id="2" creationId="{D6FD00EB-2F39-4341-9691-28C2F2718DCD}"/>
          </ac:spMkLst>
        </pc:spChg>
        <pc:spChg chg="mod">
          <ac:chgData name="Harun Onder" userId="4c86bca7-8b97-4a10-9b8e-bfa3f4b0d4e8" providerId="ADAL" clId="{52FB755D-6D88-4EF1-8913-8890738B02D9}" dt="2021-10-24T18:08:05.301" v="2908" actId="20577"/>
          <ac:spMkLst>
            <pc:docMk/>
            <pc:sldMk cId="995033084" sldId="271"/>
            <ac:spMk id="4" creationId="{F251DC35-CED5-46BE-9CF1-A1F1FF474EBD}"/>
          </ac:spMkLst>
        </pc:spChg>
        <pc:spChg chg="add mod">
          <ac:chgData name="Harun Onder" userId="4c86bca7-8b97-4a10-9b8e-bfa3f4b0d4e8" providerId="ADAL" clId="{52FB755D-6D88-4EF1-8913-8890738B02D9}" dt="2021-10-23T20:28:17.753" v="2626" actId="1076"/>
          <ac:spMkLst>
            <pc:docMk/>
            <pc:sldMk cId="995033084" sldId="271"/>
            <ac:spMk id="19" creationId="{C20E0EA3-95DE-4C01-8F03-F0ECD109B84E}"/>
          </ac:spMkLst>
        </pc:spChg>
        <pc:spChg chg="add mod">
          <ac:chgData name="Harun Onder" userId="4c86bca7-8b97-4a10-9b8e-bfa3f4b0d4e8" providerId="ADAL" clId="{52FB755D-6D88-4EF1-8913-8890738B02D9}" dt="2021-10-23T20:28:45.527" v="2631" actId="1076"/>
          <ac:spMkLst>
            <pc:docMk/>
            <pc:sldMk cId="995033084" sldId="271"/>
            <ac:spMk id="20" creationId="{C80773EB-60E7-42D6-9535-3D5B66F505B8}"/>
          </ac:spMkLst>
        </pc:spChg>
        <pc:spChg chg="add del mod">
          <ac:chgData name="Harun Onder" userId="4c86bca7-8b97-4a10-9b8e-bfa3f4b0d4e8" providerId="ADAL" clId="{52FB755D-6D88-4EF1-8913-8890738B02D9}" dt="2021-10-23T20:24:50.986" v="2574" actId="478"/>
          <ac:spMkLst>
            <pc:docMk/>
            <pc:sldMk cId="995033084" sldId="271"/>
            <ac:spMk id="78" creationId="{5F0167DD-E147-44A2-99D1-4D9552665245}"/>
          </ac:spMkLst>
        </pc:spChg>
        <pc:spChg chg="add del mod">
          <ac:chgData name="Harun Onder" userId="4c86bca7-8b97-4a10-9b8e-bfa3f4b0d4e8" providerId="ADAL" clId="{52FB755D-6D88-4EF1-8913-8890738B02D9}" dt="2021-10-23T20:24:55.761" v="2575" actId="478"/>
          <ac:spMkLst>
            <pc:docMk/>
            <pc:sldMk cId="995033084" sldId="271"/>
            <ac:spMk id="84" creationId="{82FD38D6-9BE0-43C9-8417-4DB6778C7358}"/>
          </ac:spMkLst>
        </pc:spChg>
        <pc:spChg chg="add del mod">
          <ac:chgData name="Harun Onder" userId="4c86bca7-8b97-4a10-9b8e-bfa3f4b0d4e8" providerId="ADAL" clId="{52FB755D-6D88-4EF1-8913-8890738B02D9}" dt="2021-10-23T20:24:58.303" v="2576" actId="478"/>
          <ac:spMkLst>
            <pc:docMk/>
            <pc:sldMk cId="995033084" sldId="271"/>
            <ac:spMk id="92" creationId="{4871A1C9-97FE-41C4-8FBB-7CC81CF7FA0A}"/>
          </ac:spMkLst>
        </pc:spChg>
        <pc:spChg chg="add mod">
          <ac:chgData name="Harun Onder" userId="4c86bca7-8b97-4a10-9b8e-bfa3f4b0d4e8" providerId="ADAL" clId="{52FB755D-6D88-4EF1-8913-8890738B02D9}" dt="2021-10-23T20:28:27.552" v="2628" actId="1076"/>
          <ac:spMkLst>
            <pc:docMk/>
            <pc:sldMk cId="995033084" sldId="271"/>
            <ac:spMk id="158" creationId="{6415A3CB-CE0D-400C-8389-E8C60DB420DB}"/>
          </ac:spMkLst>
        </pc:spChg>
        <pc:spChg chg="add mod">
          <ac:chgData name="Harun Onder" userId="4c86bca7-8b97-4a10-9b8e-bfa3f4b0d4e8" providerId="ADAL" clId="{52FB755D-6D88-4EF1-8913-8890738B02D9}" dt="2021-10-23T20:28:36.453" v="2629" actId="1076"/>
          <ac:spMkLst>
            <pc:docMk/>
            <pc:sldMk cId="995033084" sldId="271"/>
            <ac:spMk id="159" creationId="{BE23A672-56B7-40B7-A725-E2C264AEBD47}"/>
          </ac:spMkLst>
        </pc:spChg>
        <pc:spChg chg="add mod">
          <ac:chgData name="Harun Onder" userId="4c86bca7-8b97-4a10-9b8e-bfa3f4b0d4e8" providerId="ADAL" clId="{52FB755D-6D88-4EF1-8913-8890738B02D9}" dt="2021-10-24T18:10:55.287" v="2990" actId="14100"/>
          <ac:spMkLst>
            <pc:docMk/>
            <pc:sldMk cId="995033084" sldId="271"/>
            <ac:spMk id="160" creationId="{1E9C563F-BAC5-4C73-B056-45EC7BECE1E1}"/>
          </ac:spMkLst>
        </pc:spChg>
        <pc:spChg chg="add mod">
          <ac:chgData name="Harun Onder" userId="4c86bca7-8b97-4a10-9b8e-bfa3f4b0d4e8" providerId="ADAL" clId="{52FB755D-6D88-4EF1-8913-8890738B02D9}" dt="2021-10-24T18:11:10.159" v="2991" actId="1076"/>
          <ac:spMkLst>
            <pc:docMk/>
            <pc:sldMk cId="995033084" sldId="271"/>
            <ac:spMk id="161" creationId="{79CA8B93-38AB-4C2A-8E2D-3DAA9C6C6D46}"/>
          </ac:spMkLst>
        </pc:spChg>
        <pc:grpChg chg="add del mod topLvl">
          <ac:chgData name="Harun Onder" userId="4c86bca7-8b97-4a10-9b8e-bfa3f4b0d4e8" providerId="ADAL" clId="{52FB755D-6D88-4EF1-8913-8890738B02D9}" dt="2021-10-23T20:20:00.207" v="2498" actId="165"/>
          <ac:grpSpMkLst>
            <pc:docMk/>
            <pc:sldMk cId="995033084" sldId="271"/>
            <ac:grpSpMk id="6" creationId="{E3316358-800E-4BCC-8940-9F1ED0B8200B}"/>
          </ac:grpSpMkLst>
        </pc:grpChg>
        <pc:grpChg chg="add del mod topLvl">
          <ac:chgData name="Harun Onder" userId="4c86bca7-8b97-4a10-9b8e-bfa3f4b0d4e8" providerId="ADAL" clId="{52FB755D-6D88-4EF1-8913-8890738B02D9}" dt="2021-10-23T20:19:53.358" v="2497" actId="165"/>
          <ac:grpSpMkLst>
            <pc:docMk/>
            <pc:sldMk cId="995033084" sldId="271"/>
            <ac:grpSpMk id="10" creationId="{AE4FFCBE-1DB9-4725-B6AA-52109619AAA3}"/>
          </ac:grpSpMkLst>
        </pc:grpChg>
        <pc:grpChg chg="add del mod topLvl">
          <ac:chgData name="Harun Onder" userId="4c86bca7-8b97-4a10-9b8e-bfa3f4b0d4e8" providerId="ADAL" clId="{52FB755D-6D88-4EF1-8913-8890738B02D9}" dt="2021-10-23T20:19:45.253" v="2496" actId="165"/>
          <ac:grpSpMkLst>
            <pc:docMk/>
            <pc:sldMk cId="995033084" sldId="271"/>
            <ac:grpSpMk id="13" creationId="{EE119B09-3C83-4017-8E1A-38D11A8FC641}"/>
          </ac:grpSpMkLst>
        </pc:grpChg>
        <pc:grpChg chg="add del mod">
          <ac:chgData name="Harun Onder" userId="4c86bca7-8b97-4a10-9b8e-bfa3f4b0d4e8" providerId="ADAL" clId="{52FB755D-6D88-4EF1-8913-8890738B02D9}" dt="2021-10-23T20:19:34.642" v="2495" actId="165"/>
          <ac:grpSpMkLst>
            <pc:docMk/>
            <pc:sldMk cId="995033084" sldId="271"/>
            <ac:grpSpMk id="14" creationId="{49D204DD-ADBD-4F42-A347-EF22DC26A84F}"/>
          </ac:grpSpMkLst>
        </pc:grpChg>
        <pc:grpChg chg="add mod">
          <ac:chgData name="Harun Onder" userId="4c86bca7-8b97-4a10-9b8e-bfa3f4b0d4e8" providerId="ADAL" clId="{52FB755D-6D88-4EF1-8913-8890738B02D9}" dt="2021-10-23T20:25:48.617" v="2581" actId="1076"/>
          <ac:grpSpMkLst>
            <pc:docMk/>
            <pc:sldMk cId="995033084" sldId="271"/>
            <ac:grpSpMk id="15" creationId="{B421F8B0-9D58-44B3-A7F7-B5577DF4581E}"/>
          </ac:grpSpMkLst>
        </pc:grpChg>
        <pc:grpChg chg="add mod">
          <ac:chgData name="Harun Onder" userId="4c86bca7-8b97-4a10-9b8e-bfa3f4b0d4e8" providerId="ADAL" clId="{52FB755D-6D88-4EF1-8913-8890738B02D9}" dt="2021-10-23T20:25:40.119" v="2580" actId="1076"/>
          <ac:grpSpMkLst>
            <pc:docMk/>
            <pc:sldMk cId="995033084" sldId="271"/>
            <ac:grpSpMk id="16" creationId="{B6DE9963-0223-42B3-AC8E-CA0CC36E4DE7}"/>
          </ac:grpSpMkLst>
        </pc:grpChg>
        <pc:grpChg chg="add mod">
          <ac:chgData name="Harun Onder" userId="4c86bca7-8b97-4a10-9b8e-bfa3f4b0d4e8" providerId="ADAL" clId="{52FB755D-6D88-4EF1-8913-8890738B02D9}" dt="2021-10-23T20:25:58.559" v="2582" actId="1076"/>
          <ac:grpSpMkLst>
            <pc:docMk/>
            <pc:sldMk cId="995033084" sldId="271"/>
            <ac:grpSpMk id="17" creationId="{B7ACF6D5-035E-4CE0-B99E-DAA73A10AFD0}"/>
          </ac:grpSpMkLst>
        </pc:grpChg>
        <pc:grpChg chg="add del mod">
          <ac:chgData name="Harun Onder" userId="4c86bca7-8b97-4a10-9b8e-bfa3f4b0d4e8" providerId="ADAL" clId="{52FB755D-6D88-4EF1-8913-8890738B02D9}" dt="2021-10-24T18:10:01.236" v="2912" actId="478"/>
          <ac:grpSpMkLst>
            <pc:docMk/>
            <pc:sldMk cId="995033084" sldId="271"/>
            <ac:grpSpMk id="18" creationId="{F1391D19-57C3-40B8-BA03-942340537F58}"/>
          </ac:grpSpMkLst>
        </pc:grpChg>
        <pc:grpChg chg="add mod">
          <ac:chgData name="Harun Onder" userId="4c86bca7-8b97-4a10-9b8e-bfa3f4b0d4e8" providerId="ADAL" clId="{52FB755D-6D88-4EF1-8913-8890738B02D9}" dt="2021-10-24T18:10:41.027" v="2989" actId="207"/>
          <ac:grpSpMkLst>
            <pc:docMk/>
            <pc:sldMk cId="995033084" sldId="271"/>
            <ac:grpSpMk id="21" creationId="{E666D9C4-5421-4E21-A6ED-5AEE6E46FCCD}"/>
          </ac:grpSpMkLst>
        </pc:grpChg>
        <pc:grpChg chg="del">
          <ac:chgData name="Harun Onder" userId="4c86bca7-8b97-4a10-9b8e-bfa3f4b0d4e8" providerId="ADAL" clId="{52FB755D-6D88-4EF1-8913-8890738B02D9}" dt="2021-10-22T21:03:51.091" v="2204" actId="478"/>
          <ac:grpSpMkLst>
            <pc:docMk/>
            <pc:sldMk cId="995033084" sldId="271"/>
            <ac:grpSpMk id="40" creationId="{7467DA12-C4B9-45FD-BCDC-87C124FB27AB}"/>
          </ac:grpSpMkLst>
        </pc:grpChg>
        <pc:grpChg chg="add del mod topLvl">
          <ac:chgData name="Harun Onder" userId="4c86bca7-8b97-4a10-9b8e-bfa3f4b0d4e8" providerId="ADAL" clId="{52FB755D-6D88-4EF1-8913-8890738B02D9}" dt="2021-10-23T20:24:50.986" v="2574" actId="478"/>
          <ac:grpSpMkLst>
            <pc:docMk/>
            <pc:sldMk cId="995033084" sldId="271"/>
            <ac:grpSpMk id="85" creationId="{436BC75C-DF64-4C0D-AF71-4E2A9F7BDA42}"/>
          </ac:grpSpMkLst>
        </pc:grpChg>
        <pc:grpChg chg="add del mod">
          <ac:chgData name="Harun Onder" userId="4c86bca7-8b97-4a10-9b8e-bfa3f4b0d4e8" providerId="ADAL" clId="{52FB755D-6D88-4EF1-8913-8890738B02D9}" dt="2021-10-23T20:15:35.410" v="2470" actId="165"/>
          <ac:grpSpMkLst>
            <pc:docMk/>
            <pc:sldMk cId="995033084" sldId="271"/>
            <ac:grpSpMk id="93" creationId="{4EAD32A5-ED67-4B3A-9ABD-103A6D14D40E}"/>
          </ac:grpSpMkLst>
        </pc:grpChg>
        <pc:grpChg chg="del mod topLvl">
          <ac:chgData name="Harun Onder" userId="4c86bca7-8b97-4a10-9b8e-bfa3f4b0d4e8" providerId="ADAL" clId="{52FB755D-6D88-4EF1-8913-8890738B02D9}" dt="2021-10-23T20:23:40.993" v="2564" actId="478"/>
          <ac:grpSpMkLst>
            <pc:docMk/>
            <pc:sldMk cId="995033084" sldId="271"/>
            <ac:grpSpMk id="94" creationId="{CFC14FDE-5CD3-4F58-9E04-D3AF5752B2C3}"/>
          </ac:grpSpMkLst>
        </pc:grpChg>
        <pc:grpChg chg="del mod topLvl">
          <ac:chgData name="Harun Onder" userId="4c86bca7-8b97-4a10-9b8e-bfa3f4b0d4e8" providerId="ADAL" clId="{52FB755D-6D88-4EF1-8913-8890738B02D9}" dt="2021-10-23T20:15:55.856" v="2473" actId="478"/>
          <ac:grpSpMkLst>
            <pc:docMk/>
            <pc:sldMk cId="995033084" sldId="271"/>
            <ac:grpSpMk id="96" creationId="{D79572C5-7880-4AC8-9A0D-762B1C4E0B80}"/>
          </ac:grpSpMkLst>
        </pc:grpChg>
        <pc:grpChg chg="add del mod">
          <ac:chgData name="Harun Onder" userId="4c86bca7-8b97-4a10-9b8e-bfa3f4b0d4e8" providerId="ADAL" clId="{52FB755D-6D88-4EF1-8913-8890738B02D9}" dt="2021-10-23T20:23:40.993" v="2564" actId="478"/>
          <ac:grpSpMkLst>
            <pc:docMk/>
            <pc:sldMk cId="995033084" sldId="271"/>
            <ac:grpSpMk id="119" creationId="{A511D0E0-5B31-4217-9823-C7C2E4667F29}"/>
          </ac:grpSpMkLst>
        </pc:grpChg>
        <pc:grpChg chg="add del mod">
          <ac:chgData name="Harun Onder" userId="4c86bca7-8b97-4a10-9b8e-bfa3f4b0d4e8" providerId="ADAL" clId="{52FB755D-6D88-4EF1-8913-8890738B02D9}" dt="2021-10-23T20:21:46.307" v="2515" actId="165"/>
          <ac:grpSpMkLst>
            <pc:docMk/>
            <pc:sldMk cId="995033084" sldId="271"/>
            <ac:grpSpMk id="128" creationId="{4345D8E3-48BC-44F8-9D64-428F724A8601}"/>
          </ac:grpSpMkLst>
        </pc:grpChg>
        <pc:grpChg chg="add mod">
          <ac:chgData name="Harun Onder" userId="4c86bca7-8b97-4a10-9b8e-bfa3f4b0d4e8" providerId="ADAL" clId="{52FB755D-6D88-4EF1-8913-8890738B02D9}" dt="2021-10-23T20:24:07.938" v="2568" actId="164"/>
          <ac:grpSpMkLst>
            <pc:docMk/>
            <pc:sldMk cId="995033084" sldId="271"/>
            <ac:grpSpMk id="138" creationId="{9D67A521-474F-498B-8821-17AAC490519A}"/>
          </ac:grpSpMkLst>
        </pc:grpChg>
        <pc:grpChg chg="add del mod">
          <ac:chgData name="Harun Onder" userId="4c86bca7-8b97-4a10-9b8e-bfa3f4b0d4e8" providerId="ADAL" clId="{52FB755D-6D88-4EF1-8913-8890738B02D9}" dt="2021-10-23T20:24:01.268" v="2567" actId="478"/>
          <ac:grpSpMkLst>
            <pc:docMk/>
            <pc:sldMk cId="995033084" sldId="271"/>
            <ac:grpSpMk id="145" creationId="{42CEB13C-4307-42C1-A952-C15F42BBDFDB}"/>
          </ac:grpSpMkLst>
        </pc:grpChg>
        <pc:grpChg chg="add mod topLvl">
          <ac:chgData name="Harun Onder" userId="4c86bca7-8b97-4a10-9b8e-bfa3f4b0d4e8" providerId="ADAL" clId="{52FB755D-6D88-4EF1-8913-8890738B02D9}" dt="2021-10-24T18:10:41.027" v="2989" actId="207"/>
          <ac:grpSpMkLst>
            <pc:docMk/>
            <pc:sldMk cId="995033084" sldId="271"/>
            <ac:grpSpMk id="150" creationId="{98641280-1F68-46EF-8C19-7B000F80F0B1}"/>
          </ac:grpSpMkLst>
        </pc:grpChg>
        <pc:grpChg chg="mod">
          <ac:chgData name="Harun Onder" userId="4c86bca7-8b97-4a10-9b8e-bfa3f4b0d4e8" providerId="ADAL" clId="{52FB755D-6D88-4EF1-8913-8890738B02D9}" dt="2021-10-24T18:10:41.027" v="2989" actId="207"/>
          <ac:grpSpMkLst>
            <pc:docMk/>
            <pc:sldMk cId="995033084" sldId="271"/>
            <ac:grpSpMk id="153" creationId="{F95BB118-DD67-404C-B56D-613634BAF891}"/>
          </ac:grpSpMkLst>
        </pc:grpChg>
        <pc:grpChg chg="add del mod">
          <ac:chgData name="Harun Onder" userId="4c86bca7-8b97-4a10-9b8e-bfa3f4b0d4e8" providerId="ADAL" clId="{52FB755D-6D88-4EF1-8913-8890738B02D9}" dt="2021-10-25T12:22:49.267" v="3024" actId="478"/>
          <ac:grpSpMkLst>
            <pc:docMk/>
            <pc:sldMk cId="995033084" sldId="271"/>
            <ac:grpSpMk id="162" creationId="{12F24E28-82AC-4C63-BD32-BE16BBB7A7AD}"/>
          </ac:grpSpMkLst>
        </pc:grpChg>
        <pc:grpChg chg="mod topLvl">
          <ac:chgData name="Harun Onder" userId="4c86bca7-8b97-4a10-9b8e-bfa3f4b0d4e8" providerId="ADAL" clId="{52FB755D-6D88-4EF1-8913-8890738B02D9}" dt="2021-10-25T12:22:49.267" v="3024" actId="478"/>
          <ac:grpSpMkLst>
            <pc:docMk/>
            <pc:sldMk cId="995033084" sldId="271"/>
            <ac:grpSpMk id="164" creationId="{3321A827-B4D3-4180-B4AF-109DEAD38D37}"/>
          </ac:grpSpMkLst>
        </pc:grpChg>
        <pc:grpChg chg="mod">
          <ac:chgData name="Harun Onder" userId="4c86bca7-8b97-4a10-9b8e-bfa3f4b0d4e8" providerId="ADAL" clId="{52FB755D-6D88-4EF1-8913-8890738B02D9}" dt="2021-10-24T18:09:37.026" v="2909"/>
          <ac:grpSpMkLst>
            <pc:docMk/>
            <pc:sldMk cId="995033084" sldId="271"/>
            <ac:grpSpMk id="167" creationId="{3111623E-CC33-44BF-8D93-5002F30EF2AE}"/>
          </ac:grpSpMkLst>
        </pc:grpChg>
        <pc:picChg chg="add del mod">
          <ac:chgData name="Harun Onder" userId="4c86bca7-8b97-4a10-9b8e-bfa3f4b0d4e8" providerId="ADAL" clId="{52FB755D-6D88-4EF1-8913-8890738B02D9}" dt="2021-10-23T19:55:42.242" v="2393" actId="478"/>
          <ac:picMkLst>
            <pc:docMk/>
            <pc:sldMk cId="995033084" sldId="271"/>
            <ac:picMk id="5" creationId="{F95FC225-0DA2-4BC6-9214-D2403436F5F6}"/>
          </ac:picMkLst>
        </pc:picChg>
        <pc:picChg chg="add mod topLvl">
          <ac:chgData name="Harun Onder" userId="4c86bca7-8b97-4a10-9b8e-bfa3f4b0d4e8" providerId="ADAL" clId="{52FB755D-6D88-4EF1-8913-8890738B02D9}" dt="2021-10-23T20:20:07.614" v="2499" actId="164"/>
          <ac:picMkLst>
            <pc:docMk/>
            <pc:sldMk cId="995033084" sldId="271"/>
            <ac:picMk id="12" creationId="{DEC73092-B0EC-48A0-A7D2-5B41EA90D43B}"/>
          </ac:picMkLst>
        </pc:picChg>
        <pc:picChg chg="add mod">
          <ac:chgData name="Harun Onder" userId="4c86bca7-8b97-4a10-9b8e-bfa3f4b0d4e8" providerId="ADAL" clId="{52FB755D-6D88-4EF1-8913-8890738B02D9}" dt="2021-10-25T12:22:57.460" v="3026" actId="1076"/>
          <ac:picMkLst>
            <pc:docMk/>
            <pc:sldMk cId="995033084" sldId="271"/>
            <ac:picMk id="55" creationId="{B2496883-D0FC-4A5F-9D4E-BF40D796EB59}"/>
          </ac:picMkLst>
        </pc:picChg>
        <pc:picChg chg="add mod topLvl">
          <ac:chgData name="Harun Onder" userId="4c86bca7-8b97-4a10-9b8e-bfa3f4b0d4e8" providerId="ADAL" clId="{52FB755D-6D88-4EF1-8913-8890738B02D9}" dt="2021-10-23T20:20:07.614" v="2499" actId="164"/>
          <ac:picMkLst>
            <pc:docMk/>
            <pc:sldMk cId="995033084" sldId="271"/>
            <ac:picMk id="79" creationId="{2E83E0DC-5B58-4CB6-8FC2-F97B7AF51024}"/>
          </ac:picMkLst>
        </pc:picChg>
        <pc:picChg chg="add del mod">
          <ac:chgData name="Harun Onder" userId="4c86bca7-8b97-4a10-9b8e-bfa3f4b0d4e8" providerId="ADAL" clId="{52FB755D-6D88-4EF1-8913-8890738B02D9}" dt="2021-10-23T19:56:08.379" v="2397" actId="478"/>
          <ac:picMkLst>
            <pc:docMk/>
            <pc:sldMk cId="995033084" sldId="271"/>
            <ac:picMk id="80" creationId="{76212710-744F-47CF-8547-641A35A555FB}"/>
          </ac:picMkLst>
        </pc:picChg>
        <pc:picChg chg="add mod topLvl">
          <ac:chgData name="Harun Onder" userId="4c86bca7-8b97-4a10-9b8e-bfa3f4b0d4e8" providerId="ADAL" clId="{52FB755D-6D88-4EF1-8913-8890738B02D9}" dt="2021-10-23T20:20:07.614" v="2499" actId="164"/>
          <ac:picMkLst>
            <pc:docMk/>
            <pc:sldMk cId="995033084" sldId="271"/>
            <ac:picMk id="81" creationId="{D87F35AB-F1A6-4C9E-9E61-7DBE53508800}"/>
          </ac:picMkLst>
        </pc:picChg>
        <pc:picChg chg="add mod topLvl">
          <ac:chgData name="Harun Onder" userId="4c86bca7-8b97-4a10-9b8e-bfa3f4b0d4e8" providerId="ADAL" clId="{52FB755D-6D88-4EF1-8913-8890738B02D9}" dt="2021-10-23T20:20:07.614" v="2499" actId="164"/>
          <ac:picMkLst>
            <pc:docMk/>
            <pc:sldMk cId="995033084" sldId="271"/>
            <ac:picMk id="82" creationId="{80C73C50-5565-489B-91E7-8667F94D478A}"/>
          </ac:picMkLst>
        </pc:picChg>
        <pc:picChg chg="add mod topLvl">
          <ac:chgData name="Harun Onder" userId="4c86bca7-8b97-4a10-9b8e-bfa3f4b0d4e8" providerId="ADAL" clId="{52FB755D-6D88-4EF1-8913-8890738B02D9}" dt="2021-10-23T20:20:07.614" v="2499" actId="164"/>
          <ac:picMkLst>
            <pc:docMk/>
            <pc:sldMk cId="995033084" sldId="271"/>
            <ac:picMk id="83" creationId="{8BBC98CE-F2D8-4EB1-AFB7-A0594F5678C0}"/>
          </ac:picMkLst>
        </pc:picChg>
        <pc:picChg chg="del mod">
          <ac:chgData name="Harun Onder" userId="4c86bca7-8b97-4a10-9b8e-bfa3f4b0d4e8" providerId="ADAL" clId="{52FB755D-6D88-4EF1-8913-8890738B02D9}" dt="2021-10-23T19:56:39.637" v="2401" actId="478"/>
          <ac:picMkLst>
            <pc:docMk/>
            <pc:sldMk cId="995033084" sldId="271"/>
            <ac:picMk id="86" creationId="{BF2213CA-49B1-489E-AE0F-2BAABC1557E1}"/>
          </ac:picMkLst>
        </pc:picChg>
        <pc:picChg chg="mod">
          <ac:chgData name="Harun Onder" userId="4c86bca7-8b97-4a10-9b8e-bfa3f4b0d4e8" providerId="ADAL" clId="{52FB755D-6D88-4EF1-8913-8890738B02D9}" dt="2021-10-23T20:19:53.358" v="2497" actId="165"/>
          <ac:picMkLst>
            <pc:docMk/>
            <pc:sldMk cId="995033084" sldId="271"/>
            <ac:picMk id="87" creationId="{DE08354B-DF43-4343-9673-188E979768B2}"/>
          </ac:picMkLst>
        </pc:picChg>
        <pc:picChg chg="del mod">
          <ac:chgData name="Harun Onder" userId="4c86bca7-8b97-4a10-9b8e-bfa3f4b0d4e8" providerId="ADAL" clId="{52FB755D-6D88-4EF1-8913-8890738B02D9}" dt="2021-10-23T19:56:41.388" v="2402" actId="478"/>
          <ac:picMkLst>
            <pc:docMk/>
            <pc:sldMk cId="995033084" sldId="271"/>
            <ac:picMk id="88" creationId="{984DCFD2-DBD4-47B5-ACD4-A383E9001AB3}"/>
          </ac:picMkLst>
        </pc:picChg>
        <pc:picChg chg="mod">
          <ac:chgData name="Harun Onder" userId="4c86bca7-8b97-4a10-9b8e-bfa3f4b0d4e8" providerId="ADAL" clId="{52FB755D-6D88-4EF1-8913-8890738B02D9}" dt="2021-10-23T20:19:53.358" v="2497" actId="165"/>
          <ac:picMkLst>
            <pc:docMk/>
            <pc:sldMk cId="995033084" sldId="271"/>
            <ac:picMk id="89" creationId="{9BA3D597-53E3-4DCE-B85E-31BAB24AE7A7}"/>
          </ac:picMkLst>
        </pc:picChg>
        <pc:picChg chg="del mod">
          <ac:chgData name="Harun Onder" userId="4c86bca7-8b97-4a10-9b8e-bfa3f4b0d4e8" providerId="ADAL" clId="{52FB755D-6D88-4EF1-8913-8890738B02D9}" dt="2021-10-22T21:22:09.677" v="2361" actId="478"/>
          <ac:picMkLst>
            <pc:docMk/>
            <pc:sldMk cId="995033084" sldId="271"/>
            <ac:picMk id="90" creationId="{630E8839-88FF-4C4C-BDE7-2A77012E8830}"/>
          </ac:picMkLst>
        </pc:picChg>
        <pc:picChg chg="del mod">
          <ac:chgData name="Harun Onder" userId="4c86bca7-8b97-4a10-9b8e-bfa3f4b0d4e8" providerId="ADAL" clId="{52FB755D-6D88-4EF1-8913-8890738B02D9}" dt="2021-10-22T21:22:07.502" v="2360" actId="478"/>
          <ac:picMkLst>
            <pc:docMk/>
            <pc:sldMk cId="995033084" sldId="271"/>
            <ac:picMk id="91" creationId="{19847D9B-CD7C-4BBA-B6AA-BFB077EAB0E4}"/>
          </ac:picMkLst>
        </pc:picChg>
        <pc:picChg chg="del mod">
          <ac:chgData name="Harun Onder" userId="4c86bca7-8b97-4a10-9b8e-bfa3f4b0d4e8" providerId="ADAL" clId="{52FB755D-6D88-4EF1-8913-8890738B02D9}" dt="2021-10-23T20:15:19.887" v="2469" actId="478"/>
          <ac:picMkLst>
            <pc:docMk/>
            <pc:sldMk cId="995033084" sldId="271"/>
            <ac:picMk id="97" creationId="{8FB63F41-FA85-4D09-8DF3-E52E399CF18A}"/>
          </ac:picMkLst>
        </pc:picChg>
        <pc:picChg chg="mod">
          <ac:chgData name="Harun Onder" userId="4c86bca7-8b97-4a10-9b8e-bfa3f4b0d4e8" providerId="ADAL" clId="{52FB755D-6D88-4EF1-8913-8890738B02D9}" dt="2021-10-23T20:15:35.410" v="2470" actId="165"/>
          <ac:picMkLst>
            <pc:docMk/>
            <pc:sldMk cId="995033084" sldId="271"/>
            <ac:picMk id="98" creationId="{724DF38D-6058-4D83-9E40-6F2D4D484B5E}"/>
          </ac:picMkLst>
        </pc:picChg>
        <pc:picChg chg="mod">
          <ac:chgData name="Harun Onder" userId="4c86bca7-8b97-4a10-9b8e-bfa3f4b0d4e8" providerId="ADAL" clId="{52FB755D-6D88-4EF1-8913-8890738B02D9}" dt="2021-10-23T20:15:35.410" v="2470" actId="165"/>
          <ac:picMkLst>
            <pc:docMk/>
            <pc:sldMk cId="995033084" sldId="271"/>
            <ac:picMk id="99" creationId="{17F7F423-E96E-467C-8D80-0C6C65B694F8}"/>
          </ac:picMkLst>
        </pc:picChg>
        <pc:picChg chg="mod">
          <ac:chgData name="Harun Onder" userId="4c86bca7-8b97-4a10-9b8e-bfa3f4b0d4e8" providerId="ADAL" clId="{52FB755D-6D88-4EF1-8913-8890738B02D9}" dt="2021-10-23T20:15:35.410" v="2470" actId="165"/>
          <ac:picMkLst>
            <pc:docMk/>
            <pc:sldMk cId="995033084" sldId="271"/>
            <ac:picMk id="100" creationId="{24C3140A-D77F-4C83-995B-6D08BD1004A9}"/>
          </ac:picMkLst>
        </pc:picChg>
        <pc:picChg chg="mod">
          <ac:chgData name="Harun Onder" userId="4c86bca7-8b97-4a10-9b8e-bfa3f4b0d4e8" providerId="ADAL" clId="{52FB755D-6D88-4EF1-8913-8890738B02D9}" dt="2021-10-23T20:15:35.410" v="2470" actId="165"/>
          <ac:picMkLst>
            <pc:docMk/>
            <pc:sldMk cId="995033084" sldId="271"/>
            <ac:picMk id="101" creationId="{60D75EDB-C9DE-44AB-B762-3DB786625F79}"/>
          </ac:picMkLst>
        </pc:picChg>
        <pc:picChg chg="mod">
          <ac:chgData name="Harun Onder" userId="4c86bca7-8b97-4a10-9b8e-bfa3f4b0d4e8" providerId="ADAL" clId="{52FB755D-6D88-4EF1-8913-8890738B02D9}" dt="2021-10-23T20:15:35.410" v="2470" actId="165"/>
          <ac:picMkLst>
            <pc:docMk/>
            <pc:sldMk cId="995033084" sldId="271"/>
            <ac:picMk id="102" creationId="{2FD01285-F32A-4638-8D2E-77EE5D01DA7A}"/>
          </ac:picMkLst>
        </pc:picChg>
        <pc:picChg chg="mod">
          <ac:chgData name="Harun Onder" userId="4c86bca7-8b97-4a10-9b8e-bfa3f4b0d4e8" providerId="ADAL" clId="{52FB755D-6D88-4EF1-8913-8890738B02D9}" dt="2021-10-23T20:15:35.410" v="2470" actId="165"/>
          <ac:picMkLst>
            <pc:docMk/>
            <pc:sldMk cId="995033084" sldId="271"/>
            <ac:picMk id="103" creationId="{E08B0DE9-8DB9-4146-B128-859E94409584}"/>
          </ac:picMkLst>
        </pc:picChg>
        <pc:picChg chg="mod">
          <ac:chgData name="Harun Onder" userId="4c86bca7-8b97-4a10-9b8e-bfa3f4b0d4e8" providerId="ADAL" clId="{52FB755D-6D88-4EF1-8913-8890738B02D9}" dt="2021-10-23T20:15:35.410" v="2470" actId="165"/>
          <ac:picMkLst>
            <pc:docMk/>
            <pc:sldMk cId="995033084" sldId="271"/>
            <ac:picMk id="104" creationId="{B0BE104F-8309-43B0-9C30-FA943857F4F6}"/>
          </ac:picMkLst>
        </pc:picChg>
        <pc:picChg chg="del mod">
          <ac:chgData name="Harun Onder" userId="4c86bca7-8b97-4a10-9b8e-bfa3f4b0d4e8" providerId="ADAL" clId="{52FB755D-6D88-4EF1-8913-8890738B02D9}" dt="2021-10-22T21:23:47.883" v="2384" actId="478"/>
          <ac:picMkLst>
            <pc:docMk/>
            <pc:sldMk cId="995033084" sldId="271"/>
            <ac:picMk id="105" creationId="{830ED908-7F61-4AFA-AB8A-42DEDFB0897C}"/>
          </ac:picMkLst>
        </pc:picChg>
        <pc:picChg chg="del mod">
          <ac:chgData name="Harun Onder" userId="4c86bca7-8b97-4a10-9b8e-bfa3f4b0d4e8" providerId="ADAL" clId="{52FB755D-6D88-4EF1-8913-8890738B02D9}" dt="2021-10-22T21:23:44.545" v="2383" actId="478"/>
          <ac:picMkLst>
            <pc:docMk/>
            <pc:sldMk cId="995033084" sldId="271"/>
            <ac:picMk id="106" creationId="{8C907E01-AB2F-4B5F-872C-7D940CC29E77}"/>
          </ac:picMkLst>
        </pc:picChg>
        <pc:picChg chg="add mod topLvl">
          <ac:chgData name="Harun Onder" userId="4c86bca7-8b97-4a10-9b8e-bfa3f4b0d4e8" providerId="ADAL" clId="{52FB755D-6D88-4EF1-8913-8890738B02D9}" dt="2021-10-23T20:20:07.614" v="2499" actId="164"/>
          <ac:picMkLst>
            <pc:docMk/>
            <pc:sldMk cId="995033084" sldId="271"/>
            <ac:picMk id="107" creationId="{40F7A4C5-4DD1-42E1-A8AA-BBC3B1DB9659}"/>
          </ac:picMkLst>
        </pc:picChg>
        <pc:picChg chg="add del mod topLvl">
          <ac:chgData name="Harun Onder" userId="4c86bca7-8b97-4a10-9b8e-bfa3f4b0d4e8" providerId="ADAL" clId="{52FB755D-6D88-4EF1-8913-8890738B02D9}" dt="2021-10-23T20:24:50.986" v="2574" actId="478"/>
          <ac:picMkLst>
            <pc:docMk/>
            <pc:sldMk cId="995033084" sldId="271"/>
            <ac:picMk id="108" creationId="{24C51446-756F-43CE-8F9D-24B0034F8CA9}"/>
          </ac:picMkLst>
        </pc:picChg>
        <pc:picChg chg="add del mod topLvl">
          <ac:chgData name="Harun Onder" userId="4c86bca7-8b97-4a10-9b8e-bfa3f4b0d4e8" providerId="ADAL" clId="{52FB755D-6D88-4EF1-8913-8890738B02D9}" dt="2021-10-24T18:10:01.236" v="2912" actId="478"/>
          <ac:picMkLst>
            <pc:docMk/>
            <pc:sldMk cId="995033084" sldId="271"/>
            <ac:picMk id="109" creationId="{80205446-88A3-4107-B135-7EAA615273C0}"/>
          </ac:picMkLst>
        </pc:picChg>
        <pc:picChg chg="add mod topLvl">
          <ac:chgData name="Harun Onder" userId="4c86bca7-8b97-4a10-9b8e-bfa3f4b0d4e8" providerId="ADAL" clId="{52FB755D-6D88-4EF1-8913-8890738B02D9}" dt="2021-10-23T20:20:07.614" v="2499" actId="164"/>
          <ac:picMkLst>
            <pc:docMk/>
            <pc:sldMk cId="995033084" sldId="271"/>
            <ac:picMk id="110" creationId="{A5967BAF-3102-42CE-9184-0B3673634BA5}"/>
          </ac:picMkLst>
        </pc:picChg>
        <pc:picChg chg="add mod topLvl">
          <ac:chgData name="Harun Onder" userId="4c86bca7-8b97-4a10-9b8e-bfa3f4b0d4e8" providerId="ADAL" clId="{52FB755D-6D88-4EF1-8913-8890738B02D9}" dt="2021-10-23T20:20:07.614" v="2499" actId="164"/>
          <ac:picMkLst>
            <pc:docMk/>
            <pc:sldMk cId="995033084" sldId="271"/>
            <ac:picMk id="111" creationId="{C707E717-2073-4577-A003-41E59E4BC7F8}"/>
          </ac:picMkLst>
        </pc:picChg>
        <pc:picChg chg="add mod topLvl">
          <ac:chgData name="Harun Onder" userId="4c86bca7-8b97-4a10-9b8e-bfa3f4b0d4e8" providerId="ADAL" clId="{52FB755D-6D88-4EF1-8913-8890738B02D9}" dt="2021-10-23T20:20:07.614" v="2499" actId="164"/>
          <ac:picMkLst>
            <pc:docMk/>
            <pc:sldMk cId="995033084" sldId="271"/>
            <ac:picMk id="112" creationId="{EDD20B61-DFF4-4519-AA9F-38ED180F1042}"/>
          </ac:picMkLst>
        </pc:picChg>
        <pc:picChg chg="add del mod topLvl">
          <ac:chgData name="Harun Onder" userId="4c86bca7-8b97-4a10-9b8e-bfa3f4b0d4e8" providerId="ADAL" clId="{52FB755D-6D88-4EF1-8913-8890738B02D9}" dt="2021-10-23T20:24:50.986" v="2574" actId="478"/>
          <ac:picMkLst>
            <pc:docMk/>
            <pc:sldMk cId="995033084" sldId="271"/>
            <ac:picMk id="113" creationId="{D2C28BEE-568A-417C-B403-6F82E91BF33D}"/>
          </ac:picMkLst>
        </pc:picChg>
        <pc:picChg chg="add del mod">
          <ac:chgData name="Harun Onder" userId="4c86bca7-8b97-4a10-9b8e-bfa3f4b0d4e8" providerId="ADAL" clId="{52FB755D-6D88-4EF1-8913-8890738B02D9}" dt="2021-10-23T19:59:34.840" v="2418" actId="478"/>
          <ac:picMkLst>
            <pc:docMk/>
            <pc:sldMk cId="995033084" sldId="271"/>
            <ac:picMk id="114" creationId="{85363791-875E-40DB-9079-E669A52190A7}"/>
          </ac:picMkLst>
        </pc:picChg>
        <pc:picChg chg="add del mod topLvl">
          <ac:chgData name="Harun Onder" userId="4c86bca7-8b97-4a10-9b8e-bfa3f4b0d4e8" providerId="ADAL" clId="{52FB755D-6D88-4EF1-8913-8890738B02D9}" dt="2021-10-23T20:24:50.986" v="2574" actId="478"/>
          <ac:picMkLst>
            <pc:docMk/>
            <pc:sldMk cId="995033084" sldId="271"/>
            <ac:picMk id="115" creationId="{1A2D7035-A427-4B6E-854F-BF7A3F935DF4}"/>
          </ac:picMkLst>
        </pc:picChg>
        <pc:picChg chg="add mod">
          <ac:chgData name="Harun Onder" userId="4c86bca7-8b97-4a10-9b8e-bfa3f4b0d4e8" providerId="ADAL" clId="{52FB755D-6D88-4EF1-8913-8890738B02D9}" dt="2021-10-23T20:24:07.938" v="2568" actId="164"/>
          <ac:picMkLst>
            <pc:docMk/>
            <pc:sldMk cId="995033084" sldId="271"/>
            <ac:picMk id="116" creationId="{AAB83040-76F3-45CD-B25C-0AA85E0B07CE}"/>
          </ac:picMkLst>
        </pc:picChg>
        <pc:picChg chg="add mod">
          <ac:chgData name="Harun Onder" userId="4c86bca7-8b97-4a10-9b8e-bfa3f4b0d4e8" providerId="ADAL" clId="{52FB755D-6D88-4EF1-8913-8890738B02D9}" dt="2021-10-23T20:24:07.938" v="2568" actId="164"/>
          <ac:picMkLst>
            <pc:docMk/>
            <pc:sldMk cId="995033084" sldId="271"/>
            <ac:picMk id="117" creationId="{331DC2E1-8862-482E-B72F-CEFA7F20D36D}"/>
          </ac:picMkLst>
        </pc:picChg>
        <pc:picChg chg="mod">
          <ac:chgData name="Harun Onder" userId="4c86bca7-8b97-4a10-9b8e-bfa3f4b0d4e8" providerId="ADAL" clId="{52FB755D-6D88-4EF1-8913-8890738B02D9}" dt="2021-10-23T20:15:49.471" v="2471"/>
          <ac:picMkLst>
            <pc:docMk/>
            <pc:sldMk cId="995033084" sldId="271"/>
            <ac:picMk id="120" creationId="{A274A620-8264-42E1-9E6A-CD4D894DC96A}"/>
          </ac:picMkLst>
        </pc:picChg>
        <pc:picChg chg="del mod">
          <ac:chgData name="Harun Onder" userId="4c86bca7-8b97-4a10-9b8e-bfa3f4b0d4e8" providerId="ADAL" clId="{52FB755D-6D88-4EF1-8913-8890738B02D9}" dt="2021-10-23T20:16:57.415" v="2481" actId="478"/>
          <ac:picMkLst>
            <pc:docMk/>
            <pc:sldMk cId="995033084" sldId="271"/>
            <ac:picMk id="121" creationId="{2283DED2-C452-41B8-97FC-FCD6818299D1}"/>
          </ac:picMkLst>
        </pc:picChg>
        <pc:picChg chg="del mod">
          <ac:chgData name="Harun Onder" userId="4c86bca7-8b97-4a10-9b8e-bfa3f4b0d4e8" providerId="ADAL" clId="{52FB755D-6D88-4EF1-8913-8890738B02D9}" dt="2021-10-23T20:16:39.880" v="2479" actId="478"/>
          <ac:picMkLst>
            <pc:docMk/>
            <pc:sldMk cId="995033084" sldId="271"/>
            <ac:picMk id="122" creationId="{26A7907D-C382-49BF-BE3C-157FB0A3FE32}"/>
          </ac:picMkLst>
        </pc:picChg>
        <pc:picChg chg="mod">
          <ac:chgData name="Harun Onder" userId="4c86bca7-8b97-4a10-9b8e-bfa3f4b0d4e8" providerId="ADAL" clId="{52FB755D-6D88-4EF1-8913-8890738B02D9}" dt="2021-10-23T20:15:49.471" v="2471"/>
          <ac:picMkLst>
            <pc:docMk/>
            <pc:sldMk cId="995033084" sldId="271"/>
            <ac:picMk id="123" creationId="{0BC675C1-60F7-4F02-91DF-AD31C9765E3A}"/>
          </ac:picMkLst>
        </pc:picChg>
        <pc:picChg chg="add del mod">
          <ac:chgData name="Harun Onder" userId="4c86bca7-8b97-4a10-9b8e-bfa3f4b0d4e8" providerId="ADAL" clId="{52FB755D-6D88-4EF1-8913-8890738B02D9}" dt="2021-10-23T20:23:40.993" v="2564" actId="478"/>
          <ac:picMkLst>
            <pc:docMk/>
            <pc:sldMk cId="995033084" sldId="271"/>
            <ac:picMk id="124" creationId="{A31C5972-5362-4537-A4D2-7B7872BC6D95}"/>
          </ac:picMkLst>
        </pc:picChg>
        <pc:picChg chg="add del mod">
          <ac:chgData name="Harun Onder" userId="4c86bca7-8b97-4a10-9b8e-bfa3f4b0d4e8" providerId="ADAL" clId="{52FB755D-6D88-4EF1-8913-8890738B02D9}" dt="2021-10-23T20:23:40.993" v="2564" actId="478"/>
          <ac:picMkLst>
            <pc:docMk/>
            <pc:sldMk cId="995033084" sldId="271"/>
            <ac:picMk id="125" creationId="{7A5C227D-D3DB-442D-8E57-75662F999897}"/>
          </ac:picMkLst>
        </pc:picChg>
        <pc:picChg chg="add del mod">
          <ac:chgData name="Harun Onder" userId="4c86bca7-8b97-4a10-9b8e-bfa3f4b0d4e8" providerId="ADAL" clId="{52FB755D-6D88-4EF1-8913-8890738B02D9}" dt="2021-10-23T20:23:40.993" v="2564" actId="478"/>
          <ac:picMkLst>
            <pc:docMk/>
            <pc:sldMk cId="995033084" sldId="271"/>
            <ac:picMk id="126" creationId="{33E1708A-6AA9-411A-824D-DD57C5E00660}"/>
          </ac:picMkLst>
        </pc:picChg>
        <pc:picChg chg="add del mod">
          <ac:chgData name="Harun Onder" userId="4c86bca7-8b97-4a10-9b8e-bfa3f4b0d4e8" providerId="ADAL" clId="{52FB755D-6D88-4EF1-8913-8890738B02D9}" dt="2021-10-23T20:23:40.993" v="2564" actId="478"/>
          <ac:picMkLst>
            <pc:docMk/>
            <pc:sldMk cId="995033084" sldId="271"/>
            <ac:picMk id="127" creationId="{A03AC629-2A3E-4F2F-9DF2-91F8ED5BDE53}"/>
          </ac:picMkLst>
        </pc:picChg>
        <pc:picChg chg="mod topLvl">
          <ac:chgData name="Harun Onder" userId="4c86bca7-8b97-4a10-9b8e-bfa3f4b0d4e8" providerId="ADAL" clId="{52FB755D-6D88-4EF1-8913-8890738B02D9}" dt="2021-10-23T20:22:30.631" v="2556" actId="164"/>
          <ac:picMkLst>
            <pc:docMk/>
            <pc:sldMk cId="995033084" sldId="271"/>
            <ac:picMk id="129" creationId="{686D3F8B-0A42-488F-A142-4B7DAAC04A99}"/>
          </ac:picMkLst>
        </pc:picChg>
        <pc:picChg chg="mod topLvl">
          <ac:chgData name="Harun Onder" userId="4c86bca7-8b97-4a10-9b8e-bfa3f4b0d4e8" providerId="ADAL" clId="{52FB755D-6D88-4EF1-8913-8890738B02D9}" dt="2021-10-23T20:22:30.631" v="2556" actId="164"/>
          <ac:picMkLst>
            <pc:docMk/>
            <pc:sldMk cId="995033084" sldId="271"/>
            <ac:picMk id="130" creationId="{864C4F08-D02F-45D9-9B98-AFF21389ACE8}"/>
          </ac:picMkLst>
        </pc:picChg>
        <pc:picChg chg="mod topLvl">
          <ac:chgData name="Harun Onder" userId="4c86bca7-8b97-4a10-9b8e-bfa3f4b0d4e8" providerId="ADAL" clId="{52FB755D-6D88-4EF1-8913-8890738B02D9}" dt="2021-10-23T20:22:30.631" v="2556" actId="164"/>
          <ac:picMkLst>
            <pc:docMk/>
            <pc:sldMk cId="995033084" sldId="271"/>
            <ac:picMk id="131" creationId="{74C55DF2-25F5-4C05-A626-B2AA95682292}"/>
          </ac:picMkLst>
        </pc:picChg>
        <pc:picChg chg="add del mod">
          <ac:chgData name="Harun Onder" userId="4c86bca7-8b97-4a10-9b8e-bfa3f4b0d4e8" providerId="ADAL" clId="{52FB755D-6D88-4EF1-8913-8890738B02D9}" dt="2021-10-23T20:21:39.660" v="2513" actId="478"/>
          <ac:picMkLst>
            <pc:docMk/>
            <pc:sldMk cId="995033084" sldId="271"/>
            <ac:picMk id="132" creationId="{A715B763-405F-4D1C-8664-4F586D67701F}"/>
          </ac:picMkLst>
        </pc:picChg>
        <pc:picChg chg="mod topLvl">
          <ac:chgData name="Harun Onder" userId="4c86bca7-8b97-4a10-9b8e-bfa3f4b0d4e8" providerId="ADAL" clId="{52FB755D-6D88-4EF1-8913-8890738B02D9}" dt="2021-10-23T20:22:30.631" v="2556" actId="164"/>
          <ac:picMkLst>
            <pc:docMk/>
            <pc:sldMk cId="995033084" sldId="271"/>
            <ac:picMk id="133" creationId="{0854C1E0-CF58-45F2-B640-05CB7F5EE628}"/>
          </ac:picMkLst>
        </pc:picChg>
        <pc:picChg chg="mod topLvl">
          <ac:chgData name="Harun Onder" userId="4c86bca7-8b97-4a10-9b8e-bfa3f4b0d4e8" providerId="ADAL" clId="{52FB755D-6D88-4EF1-8913-8890738B02D9}" dt="2021-10-23T20:22:30.631" v="2556" actId="164"/>
          <ac:picMkLst>
            <pc:docMk/>
            <pc:sldMk cId="995033084" sldId="271"/>
            <ac:picMk id="134" creationId="{FE7C9F41-3165-411B-B4E3-524899C66AAD}"/>
          </ac:picMkLst>
        </pc:picChg>
        <pc:picChg chg="mod topLvl">
          <ac:chgData name="Harun Onder" userId="4c86bca7-8b97-4a10-9b8e-bfa3f4b0d4e8" providerId="ADAL" clId="{52FB755D-6D88-4EF1-8913-8890738B02D9}" dt="2021-10-23T20:22:30.631" v="2556" actId="164"/>
          <ac:picMkLst>
            <pc:docMk/>
            <pc:sldMk cId="995033084" sldId="271"/>
            <ac:picMk id="135" creationId="{6A986C0F-D4E2-4A3E-982F-FF176DB85F18}"/>
          </ac:picMkLst>
        </pc:picChg>
        <pc:picChg chg="add del mod">
          <ac:chgData name="Harun Onder" userId="4c86bca7-8b97-4a10-9b8e-bfa3f4b0d4e8" providerId="ADAL" clId="{52FB755D-6D88-4EF1-8913-8890738B02D9}" dt="2021-10-23T20:21:40.382" v="2514" actId="478"/>
          <ac:picMkLst>
            <pc:docMk/>
            <pc:sldMk cId="995033084" sldId="271"/>
            <ac:picMk id="136" creationId="{54E60DFA-7C57-46C1-8D10-FC9B2B491CCB}"/>
          </ac:picMkLst>
        </pc:picChg>
        <pc:picChg chg="add del mod">
          <ac:chgData name="Harun Onder" userId="4c86bca7-8b97-4a10-9b8e-bfa3f4b0d4e8" providerId="ADAL" clId="{52FB755D-6D88-4EF1-8913-8890738B02D9}" dt="2021-10-23T20:21:39.134" v="2512" actId="478"/>
          <ac:picMkLst>
            <pc:docMk/>
            <pc:sldMk cId="995033084" sldId="271"/>
            <ac:picMk id="137" creationId="{BBA82658-ED44-4516-8C05-0718B5FBB16A}"/>
          </ac:picMkLst>
        </pc:picChg>
        <pc:picChg chg="del mod">
          <ac:chgData name="Harun Onder" userId="4c86bca7-8b97-4a10-9b8e-bfa3f4b0d4e8" providerId="ADAL" clId="{52FB755D-6D88-4EF1-8913-8890738B02D9}" dt="2021-10-23T20:23:15.639" v="2562" actId="478"/>
          <ac:picMkLst>
            <pc:docMk/>
            <pc:sldMk cId="995033084" sldId="271"/>
            <ac:picMk id="139" creationId="{2E5FEDBA-2FB1-4B7D-84BF-E2FE47218493}"/>
          </ac:picMkLst>
        </pc:picChg>
        <pc:picChg chg="del mod">
          <ac:chgData name="Harun Onder" userId="4c86bca7-8b97-4a10-9b8e-bfa3f4b0d4e8" providerId="ADAL" clId="{52FB755D-6D88-4EF1-8913-8890738B02D9}" dt="2021-10-23T20:23:02.546" v="2560" actId="478"/>
          <ac:picMkLst>
            <pc:docMk/>
            <pc:sldMk cId="995033084" sldId="271"/>
            <ac:picMk id="140" creationId="{E25EB9B9-1A41-41C0-801A-4A9D2F66976E}"/>
          </ac:picMkLst>
        </pc:picChg>
        <pc:picChg chg="mod">
          <ac:chgData name="Harun Onder" userId="4c86bca7-8b97-4a10-9b8e-bfa3f4b0d4e8" providerId="ADAL" clId="{52FB755D-6D88-4EF1-8913-8890738B02D9}" dt="2021-10-23T20:22:46.644" v="2558"/>
          <ac:picMkLst>
            <pc:docMk/>
            <pc:sldMk cId="995033084" sldId="271"/>
            <ac:picMk id="141" creationId="{61EC8148-2194-48DA-B3BB-9BA675350818}"/>
          </ac:picMkLst>
        </pc:picChg>
        <pc:picChg chg="mod">
          <ac:chgData name="Harun Onder" userId="4c86bca7-8b97-4a10-9b8e-bfa3f4b0d4e8" providerId="ADAL" clId="{52FB755D-6D88-4EF1-8913-8890738B02D9}" dt="2021-10-23T20:22:46.644" v="2558"/>
          <ac:picMkLst>
            <pc:docMk/>
            <pc:sldMk cId="995033084" sldId="271"/>
            <ac:picMk id="142" creationId="{C5484BB7-6147-4427-B755-48D40EA414DC}"/>
          </ac:picMkLst>
        </pc:picChg>
        <pc:picChg chg="mod">
          <ac:chgData name="Harun Onder" userId="4c86bca7-8b97-4a10-9b8e-bfa3f4b0d4e8" providerId="ADAL" clId="{52FB755D-6D88-4EF1-8913-8890738B02D9}" dt="2021-10-23T20:22:46.644" v="2558"/>
          <ac:picMkLst>
            <pc:docMk/>
            <pc:sldMk cId="995033084" sldId="271"/>
            <ac:picMk id="143" creationId="{D7634C16-A214-4365-BF84-10A905196501}"/>
          </ac:picMkLst>
        </pc:picChg>
        <pc:picChg chg="mod">
          <ac:chgData name="Harun Onder" userId="4c86bca7-8b97-4a10-9b8e-bfa3f4b0d4e8" providerId="ADAL" clId="{52FB755D-6D88-4EF1-8913-8890738B02D9}" dt="2021-10-23T20:22:46.644" v="2558"/>
          <ac:picMkLst>
            <pc:docMk/>
            <pc:sldMk cId="995033084" sldId="271"/>
            <ac:picMk id="144" creationId="{87536CAB-9C9A-4427-BFE8-0043A42AD448}"/>
          </ac:picMkLst>
        </pc:picChg>
        <pc:picChg chg="mod">
          <ac:chgData name="Harun Onder" userId="4c86bca7-8b97-4a10-9b8e-bfa3f4b0d4e8" providerId="ADAL" clId="{52FB755D-6D88-4EF1-8913-8890738B02D9}" dt="2021-10-23T20:23:52.513" v="2565"/>
          <ac:picMkLst>
            <pc:docMk/>
            <pc:sldMk cId="995033084" sldId="271"/>
            <ac:picMk id="146" creationId="{B8823C31-1C31-4044-BDF2-AC479E16DDAA}"/>
          </ac:picMkLst>
        </pc:picChg>
        <pc:picChg chg="mod">
          <ac:chgData name="Harun Onder" userId="4c86bca7-8b97-4a10-9b8e-bfa3f4b0d4e8" providerId="ADAL" clId="{52FB755D-6D88-4EF1-8913-8890738B02D9}" dt="2021-10-23T20:23:52.513" v="2565"/>
          <ac:picMkLst>
            <pc:docMk/>
            <pc:sldMk cId="995033084" sldId="271"/>
            <ac:picMk id="147" creationId="{1AA15FC7-A570-4A25-9AA1-C57DD4E7466C}"/>
          </ac:picMkLst>
        </pc:picChg>
        <pc:picChg chg="mod">
          <ac:chgData name="Harun Onder" userId="4c86bca7-8b97-4a10-9b8e-bfa3f4b0d4e8" providerId="ADAL" clId="{52FB755D-6D88-4EF1-8913-8890738B02D9}" dt="2021-10-23T20:23:52.513" v="2565"/>
          <ac:picMkLst>
            <pc:docMk/>
            <pc:sldMk cId="995033084" sldId="271"/>
            <ac:picMk id="148" creationId="{914E1AB9-ED44-48C8-A488-8F30AA9EC860}"/>
          </ac:picMkLst>
        </pc:picChg>
        <pc:picChg chg="mod">
          <ac:chgData name="Harun Onder" userId="4c86bca7-8b97-4a10-9b8e-bfa3f4b0d4e8" providerId="ADAL" clId="{52FB755D-6D88-4EF1-8913-8890738B02D9}" dt="2021-10-23T20:23:52.513" v="2565"/>
          <ac:picMkLst>
            <pc:docMk/>
            <pc:sldMk cId="995033084" sldId="271"/>
            <ac:picMk id="149" creationId="{50F124B5-1EF2-4506-8E02-3B47930A7944}"/>
          </ac:picMkLst>
        </pc:picChg>
        <pc:picChg chg="mod">
          <ac:chgData name="Harun Onder" userId="4c86bca7-8b97-4a10-9b8e-bfa3f4b0d4e8" providerId="ADAL" clId="{52FB755D-6D88-4EF1-8913-8890738B02D9}" dt="2021-10-24T18:10:41.027" v="2989" actId="207"/>
          <ac:picMkLst>
            <pc:docMk/>
            <pc:sldMk cId="995033084" sldId="271"/>
            <ac:picMk id="151" creationId="{D288F9FD-81FA-49D6-A65F-55A0F065C8DF}"/>
          </ac:picMkLst>
        </pc:picChg>
        <pc:picChg chg="del mod">
          <ac:chgData name="Harun Onder" userId="4c86bca7-8b97-4a10-9b8e-bfa3f4b0d4e8" providerId="ADAL" clId="{52FB755D-6D88-4EF1-8913-8890738B02D9}" dt="2021-10-24T18:09:58.861" v="2911" actId="478"/>
          <ac:picMkLst>
            <pc:docMk/>
            <pc:sldMk cId="995033084" sldId="271"/>
            <ac:picMk id="152" creationId="{B65D12D3-1291-4299-80AA-321674E3823D}"/>
          </ac:picMkLst>
        </pc:picChg>
        <pc:picChg chg="mod">
          <ac:chgData name="Harun Onder" userId="4c86bca7-8b97-4a10-9b8e-bfa3f4b0d4e8" providerId="ADAL" clId="{52FB755D-6D88-4EF1-8913-8890738B02D9}" dt="2021-10-24T18:10:41.027" v="2989" actId="207"/>
          <ac:picMkLst>
            <pc:docMk/>
            <pc:sldMk cId="995033084" sldId="271"/>
            <ac:picMk id="154" creationId="{AA32A504-46CD-410E-AE3F-376FCA61B5D0}"/>
          </ac:picMkLst>
        </pc:picChg>
        <pc:picChg chg="mod">
          <ac:chgData name="Harun Onder" userId="4c86bca7-8b97-4a10-9b8e-bfa3f4b0d4e8" providerId="ADAL" clId="{52FB755D-6D88-4EF1-8913-8890738B02D9}" dt="2021-10-24T18:10:41.027" v="2989" actId="207"/>
          <ac:picMkLst>
            <pc:docMk/>
            <pc:sldMk cId="995033084" sldId="271"/>
            <ac:picMk id="155" creationId="{6959C804-3B5E-4F07-8A9F-B1E894D6B2EF}"/>
          </ac:picMkLst>
        </pc:picChg>
        <pc:picChg chg="mod">
          <ac:chgData name="Harun Onder" userId="4c86bca7-8b97-4a10-9b8e-bfa3f4b0d4e8" providerId="ADAL" clId="{52FB755D-6D88-4EF1-8913-8890738B02D9}" dt="2021-10-24T18:10:41.027" v="2989" actId="207"/>
          <ac:picMkLst>
            <pc:docMk/>
            <pc:sldMk cId="995033084" sldId="271"/>
            <ac:picMk id="156" creationId="{2021E41F-3929-4857-999A-ED0EA259CDD2}"/>
          </ac:picMkLst>
        </pc:picChg>
        <pc:picChg chg="del mod">
          <ac:chgData name="Harun Onder" userId="4c86bca7-8b97-4a10-9b8e-bfa3f4b0d4e8" providerId="ADAL" clId="{52FB755D-6D88-4EF1-8913-8890738B02D9}" dt="2021-10-23T20:24:24.069" v="2571" actId="478"/>
          <ac:picMkLst>
            <pc:docMk/>
            <pc:sldMk cId="995033084" sldId="271"/>
            <ac:picMk id="157" creationId="{D748B2F1-D016-479D-9A62-55045BE27796}"/>
          </ac:picMkLst>
        </pc:picChg>
        <pc:picChg chg="del mod topLvl">
          <ac:chgData name="Harun Onder" userId="4c86bca7-8b97-4a10-9b8e-bfa3f4b0d4e8" providerId="ADAL" clId="{52FB755D-6D88-4EF1-8913-8890738B02D9}" dt="2021-10-25T12:22:49.267" v="3024" actId="478"/>
          <ac:picMkLst>
            <pc:docMk/>
            <pc:sldMk cId="995033084" sldId="271"/>
            <ac:picMk id="163" creationId="{1ECC9FDB-FFF3-461D-9994-FCF5A179A13F}"/>
          </ac:picMkLst>
        </pc:picChg>
        <pc:picChg chg="mod">
          <ac:chgData name="Harun Onder" userId="4c86bca7-8b97-4a10-9b8e-bfa3f4b0d4e8" providerId="ADAL" clId="{52FB755D-6D88-4EF1-8913-8890738B02D9}" dt="2021-10-24T18:09:37.026" v="2909"/>
          <ac:picMkLst>
            <pc:docMk/>
            <pc:sldMk cId="995033084" sldId="271"/>
            <ac:picMk id="165" creationId="{3D97F93C-FB69-4B84-817A-9A487483A322}"/>
          </ac:picMkLst>
        </pc:picChg>
        <pc:picChg chg="mod">
          <ac:chgData name="Harun Onder" userId="4c86bca7-8b97-4a10-9b8e-bfa3f4b0d4e8" providerId="ADAL" clId="{52FB755D-6D88-4EF1-8913-8890738B02D9}" dt="2021-10-24T18:09:37.026" v="2909"/>
          <ac:picMkLst>
            <pc:docMk/>
            <pc:sldMk cId="995033084" sldId="271"/>
            <ac:picMk id="166" creationId="{EF652A67-B591-4A95-AF64-F416CE73B552}"/>
          </ac:picMkLst>
        </pc:picChg>
        <pc:picChg chg="mod">
          <ac:chgData name="Harun Onder" userId="4c86bca7-8b97-4a10-9b8e-bfa3f4b0d4e8" providerId="ADAL" clId="{52FB755D-6D88-4EF1-8913-8890738B02D9}" dt="2021-10-24T18:09:37.026" v="2909"/>
          <ac:picMkLst>
            <pc:docMk/>
            <pc:sldMk cId="995033084" sldId="271"/>
            <ac:picMk id="168" creationId="{B3AAE35A-0BDC-49B2-A264-3F97CC18459E}"/>
          </ac:picMkLst>
        </pc:picChg>
        <pc:picChg chg="mod">
          <ac:chgData name="Harun Onder" userId="4c86bca7-8b97-4a10-9b8e-bfa3f4b0d4e8" providerId="ADAL" clId="{52FB755D-6D88-4EF1-8913-8890738B02D9}" dt="2021-10-24T18:09:37.026" v="2909"/>
          <ac:picMkLst>
            <pc:docMk/>
            <pc:sldMk cId="995033084" sldId="271"/>
            <ac:picMk id="169" creationId="{4D254620-AA4E-49C6-A382-9CFF1F374D5E}"/>
          </ac:picMkLst>
        </pc:picChg>
        <pc:picChg chg="mod">
          <ac:chgData name="Harun Onder" userId="4c86bca7-8b97-4a10-9b8e-bfa3f4b0d4e8" providerId="ADAL" clId="{52FB755D-6D88-4EF1-8913-8890738B02D9}" dt="2021-10-24T18:09:37.026" v="2909"/>
          <ac:picMkLst>
            <pc:docMk/>
            <pc:sldMk cId="995033084" sldId="271"/>
            <ac:picMk id="170" creationId="{56AA88E0-B258-40E6-9540-82B40B1431F7}"/>
          </ac:picMkLst>
        </pc:picChg>
        <pc:picChg chg="add mod">
          <ac:chgData name="Harun Onder" userId="4c86bca7-8b97-4a10-9b8e-bfa3f4b0d4e8" providerId="ADAL" clId="{52FB755D-6D88-4EF1-8913-8890738B02D9}" dt="2021-10-24T18:10:41.027" v="2989" actId="207"/>
          <ac:picMkLst>
            <pc:docMk/>
            <pc:sldMk cId="995033084" sldId="271"/>
            <ac:picMk id="171" creationId="{E1089E97-407D-4092-9BEE-CD17DF1ABE0D}"/>
          </ac:picMkLst>
        </pc:picChg>
        <pc:picChg chg="add mod">
          <ac:chgData name="Harun Onder" userId="4c86bca7-8b97-4a10-9b8e-bfa3f4b0d4e8" providerId="ADAL" clId="{52FB755D-6D88-4EF1-8913-8890738B02D9}" dt="2021-10-24T18:10:41.027" v="2989" actId="207"/>
          <ac:picMkLst>
            <pc:docMk/>
            <pc:sldMk cId="995033084" sldId="271"/>
            <ac:picMk id="172" creationId="{611A42EF-4869-4B1D-8629-89C60BE0BFD1}"/>
          </ac:picMkLst>
        </pc:picChg>
        <pc:cxnChg chg="add del mod topLvl">
          <ac:chgData name="Harun Onder" userId="4c86bca7-8b97-4a10-9b8e-bfa3f4b0d4e8" providerId="ADAL" clId="{52FB755D-6D88-4EF1-8913-8890738B02D9}" dt="2021-10-23T20:24:50.986" v="2574" actId="478"/>
          <ac:cxnSpMkLst>
            <pc:docMk/>
            <pc:sldMk cId="995033084" sldId="271"/>
            <ac:cxnSpMk id="8" creationId="{5E5D573D-B034-43BE-AD95-5635AFDC5E73}"/>
          </ac:cxnSpMkLst>
        </pc:cxnChg>
        <pc:cxnChg chg="mod">
          <ac:chgData name="Harun Onder" userId="4c86bca7-8b97-4a10-9b8e-bfa3f4b0d4e8" providerId="ADAL" clId="{52FB755D-6D88-4EF1-8913-8890738B02D9}" dt="2021-10-22T21:03:51.091" v="2204" actId="478"/>
          <ac:cxnSpMkLst>
            <pc:docMk/>
            <pc:sldMk cId="995033084" sldId="271"/>
            <ac:cxnSpMk id="52" creationId="{031B8D03-82BC-4511-A6C2-40FF9697AC28}"/>
          </ac:cxnSpMkLst>
        </pc:cxnChg>
        <pc:cxnChg chg="mod">
          <ac:chgData name="Harun Onder" userId="4c86bca7-8b97-4a10-9b8e-bfa3f4b0d4e8" providerId="ADAL" clId="{52FB755D-6D88-4EF1-8913-8890738B02D9}" dt="2021-10-22T21:03:51.091" v="2204" actId="478"/>
          <ac:cxnSpMkLst>
            <pc:docMk/>
            <pc:sldMk cId="995033084" sldId="271"/>
            <ac:cxnSpMk id="53" creationId="{AA54FDBB-F722-45D1-9102-958BAA4F16AC}"/>
          </ac:cxnSpMkLst>
        </pc:cxnChg>
        <pc:cxnChg chg="mod">
          <ac:chgData name="Harun Onder" userId="4c86bca7-8b97-4a10-9b8e-bfa3f4b0d4e8" providerId="ADAL" clId="{52FB755D-6D88-4EF1-8913-8890738B02D9}" dt="2021-10-22T21:03:51.091" v="2204" actId="478"/>
          <ac:cxnSpMkLst>
            <pc:docMk/>
            <pc:sldMk cId="995033084" sldId="271"/>
            <ac:cxnSpMk id="54" creationId="{82FE1B5D-5C26-41F9-8900-70413B766FD7}"/>
          </ac:cxnSpMkLst>
        </pc:cxnChg>
        <pc:cxnChg chg="mod">
          <ac:chgData name="Harun Onder" userId="4c86bca7-8b97-4a10-9b8e-bfa3f4b0d4e8" providerId="ADAL" clId="{52FB755D-6D88-4EF1-8913-8890738B02D9}" dt="2021-10-22T21:03:51.091" v="2204" actId="478"/>
          <ac:cxnSpMkLst>
            <pc:docMk/>
            <pc:sldMk cId="995033084" sldId="271"/>
            <ac:cxnSpMk id="55" creationId="{38F0E097-6A94-4322-A0BE-D5C462573FDE}"/>
          </ac:cxnSpMkLst>
        </pc:cxnChg>
        <pc:cxnChg chg="mod">
          <ac:chgData name="Harun Onder" userId="4c86bca7-8b97-4a10-9b8e-bfa3f4b0d4e8" providerId="ADAL" clId="{52FB755D-6D88-4EF1-8913-8890738B02D9}" dt="2021-10-22T21:03:51.091" v="2204" actId="478"/>
          <ac:cxnSpMkLst>
            <pc:docMk/>
            <pc:sldMk cId="995033084" sldId="271"/>
            <ac:cxnSpMk id="56" creationId="{F3D7EF20-B946-4484-A38F-4790A1488282}"/>
          </ac:cxnSpMkLst>
        </pc:cxnChg>
        <pc:cxnChg chg="mod">
          <ac:chgData name="Harun Onder" userId="4c86bca7-8b97-4a10-9b8e-bfa3f4b0d4e8" providerId="ADAL" clId="{52FB755D-6D88-4EF1-8913-8890738B02D9}" dt="2021-10-22T21:03:51.091" v="2204" actId="478"/>
          <ac:cxnSpMkLst>
            <pc:docMk/>
            <pc:sldMk cId="995033084" sldId="271"/>
            <ac:cxnSpMk id="57" creationId="{12C8F76C-C90D-4BD9-B525-63F07C461C80}"/>
          </ac:cxnSpMkLst>
        </pc:cxnChg>
        <pc:cxnChg chg="mod">
          <ac:chgData name="Harun Onder" userId="4c86bca7-8b97-4a10-9b8e-bfa3f4b0d4e8" providerId="ADAL" clId="{52FB755D-6D88-4EF1-8913-8890738B02D9}" dt="2021-10-22T21:03:51.091" v="2204" actId="478"/>
          <ac:cxnSpMkLst>
            <pc:docMk/>
            <pc:sldMk cId="995033084" sldId="271"/>
            <ac:cxnSpMk id="58" creationId="{6E64DD74-BD9E-467A-8DAC-2499C1EF3110}"/>
          </ac:cxnSpMkLst>
        </pc:cxnChg>
        <pc:cxnChg chg="mod">
          <ac:chgData name="Harun Onder" userId="4c86bca7-8b97-4a10-9b8e-bfa3f4b0d4e8" providerId="ADAL" clId="{52FB755D-6D88-4EF1-8913-8890738B02D9}" dt="2021-10-22T21:03:51.091" v="2204" actId="478"/>
          <ac:cxnSpMkLst>
            <pc:docMk/>
            <pc:sldMk cId="995033084" sldId="271"/>
            <ac:cxnSpMk id="60" creationId="{D17CA689-84D8-4DC9-9D1C-AB6C3603F26C}"/>
          </ac:cxnSpMkLst>
        </pc:cxnChg>
        <pc:cxnChg chg="mod">
          <ac:chgData name="Harun Onder" userId="4c86bca7-8b97-4a10-9b8e-bfa3f4b0d4e8" providerId="ADAL" clId="{52FB755D-6D88-4EF1-8913-8890738B02D9}" dt="2021-10-22T21:03:51.091" v="2204" actId="478"/>
          <ac:cxnSpMkLst>
            <pc:docMk/>
            <pc:sldMk cId="995033084" sldId="271"/>
            <ac:cxnSpMk id="61" creationId="{1D567910-02C9-49D6-A2F7-7A0B5FB88EB8}"/>
          </ac:cxnSpMkLst>
        </pc:cxnChg>
        <pc:cxnChg chg="del mod">
          <ac:chgData name="Harun Onder" userId="4c86bca7-8b97-4a10-9b8e-bfa3f4b0d4e8" providerId="ADAL" clId="{52FB755D-6D88-4EF1-8913-8890738B02D9}" dt="2021-10-23T20:14:02.432" v="2428" actId="478"/>
          <ac:cxnSpMkLst>
            <pc:docMk/>
            <pc:sldMk cId="995033084" sldId="271"/>
            <ac:cxnSpMk id="95" creationId="{4E344F15-BCAC-4F87-B241-182E3699F8CD}"/>
          </ac:cxnSpMkLst>
        </pc:cxnChg>
        <pc:cxnChg chg="add del mod">
          <ac:chgData name="Harun Onder" userId="4c86bca7-8b97-4a10-9b8e-bfa3f4b0d4e8" providerId="ADAL" clId="{52FB755D-6D88-4EF1-8913-8890738B02D9}" dt="2021-10-23T20:23:40.993" v="2564" actId="478"/>
          <ac:cxnSpMkLst>
            <pc:docMk/>
            <pc:sldMk cId="995033084" sldId="271"/>
            <ac:cxnSpMk id="118" creationId="{5F60F43D-3F69-4A8B-A095-F745AF7C717A}"/>
          </ac:cxnSpMkLst>
        </pc:cxnChg>
      </pc:sldChg>
    </pc:docChg>
  </pc:docChgLst>
  <pc:docChgLst>
    <pc:chgData name="Harun Onder" userId="4c86bca7-8b97-4a10-9b8e-bfa3f4b0d4e8" providerId="ADAL" clId="{7C975E6B-89BC-4096-A917-76FA3ADDDBA0}"/>
    <pc:docChg chg="undo custSel addSld delSld modSld">
      <pc:chgData name="Harun Onder" userId="4c86bca7-8b97-4a10-9b8e-bfa3f4b0d4e8" providerId="ADAL" clId="{7C975E6B-89BC-4096-A917-76FA3ADDDBA0}" dt="2021-10-05T20:44:32.978" v="2287" actId="47"/>
      <pc:docMkLst>
        <pc:docMk/>
      </pc:docMkLst>
      <pc:sldChg chg="delSp modSp del mod">
        <pc:chgData name="Harun Onder" userId="4c86bca7-8b97-4a10-9b8e-bfa3f4b0d4e8" providerId="ADAL" clId="{7C975E6B-89BC-4096-A917-76FA3ADDDBA0}" dt="2021-10-05T20:44:32.978" v="2287" actId="47"/>
        <pc:sldMkLst>
          <pc:docMk/>
          <pc:sldMk cId="2421614254" sldId="256"/>
        </pc:sldMkLst>
        <pc:spChg chg="mod">
          <ac:chgData name="Harun Onder" userId="4c86bca7-8b97-4a10-9b8e-bfa3f4b0d4e8" providerId="ADAL" clId="{7C975E6B-89BC-4096-A917-76FA3ADDDBA0}" dt="2021-09-20T23:29:07.173" v="435" actId="1076"/>
          <ac:spMkLst>
            <pc:docMk/>
            <pc:sldMk cId="2421614254" sldId="256"/>
            <ac:spMk id="17" creationId="{459D0548-ECA4-4DC3-89CD-2B768307CC96}"/>
          </ac:spMkLst>
        </pc:spChg>
        <pc:spChg chg="del mod">
          <ac:chgData name="Harun Onder" userId="4c86bca7-8b97-4a10-9b8e-bfa3f4b0d4e8" providerId="ADAL" clId="{7C975E6B-89BC-4096-A917-76FA3ADDDBA0}" dt="2021-09-20T23:28:59.360" v="434" actId="478"/>
          <ac:spMkLst>
            <pc:docMk/>
            <pc:sldMk cId="2421614254" sldId="256"/>
            <ac:spMk id="18" creationId="{B19F767D-9F34-4161-BAA1-0C708C58CC81}"/>
          </ac:spMkLst>
        </pc:spChg>
      </pc:sldChg>
      <pc:sldChg chg="addSp delSp modSp add del mod">
        <pc:chgData name="Harun Onder" userId="4c86bca7-8b97-4a10-9b8e-bfa3f4b0d4e8" providerId="ADAL" clId="{7C975E6B-89BC-4096-A917-76FA3ADDDBA0}" dt="2021-10-05T20:44:32.978" v="2287" actId="47"/>
        <pc:sldMkLst>
          <pc:docMk/>
          <pc:sldMk cId="2498725346" sldId="257"/>
        </pc:sldMkLst>
        <pc:spChg chg="add mod">
          <ac:chgData name="Harun Onder" userId="4c86bca7-8b97-4a10-9b8e-bfa3f4b0d4e8" providerId="ADAL" clId="{7C975E6B-89BC-4096-A917-76FA3ADDDBA0}" dt="2021-09-20T23:33:15.414" v="655" actId="20577"/>
          <ac:spMkLst>
            <pc:docMk/>
            <pc:sldMk cId="2498725346" sldId="257"/>
            <ac:spMk id="2" creationId="{E81C689B-A2FB-43FC-AB53-0E72239501AB}"/>
          </ac:spMkLst>
        </pc:spChg>
        <pc:spChg chg="del">
          <ac:chgData name="Harun Onder" userId="4c86bca7-8b97-4a10-9b8e-bfa3f4b0d4e8" providerId="ADAL" clId="{7C975E6B-89BC-4096-A917-76FA3ADDDBA0}" dt="2021-09-20T23:24:44.505" v="345" actId="478"/>
          <ac:spMkLst>
            <pc:docMk/>
            <pc:sldMk cId="2498725346" sldId="257"/>
            <ac:spMk id="5" creationId="{0C282514-487E-4087-8354-AD047BEDB485}"/>
          </ac:spMkLst>
        </pc:spChg>
        <pc:spChg chg="del">
          <ac:chgData name="Harun Onder" userId="4c86bca7-8b97-4a10-9b8e-bfa3f4b0d4e8" providerId="ADAL" clId="{7C975E6B-89BC-4096-A917-76FA3ADDDBA0}" dt="2021-09-20T23:24:48.266" v="346" actId="478"/>
          <ac:spMkLst>
            <pc:docMk/>
            <pc:sldMk cId="2498725346" sldId="257"/>
            <ac:spMk id="8" creationId="{1BCF8828-3A93-4D5B-9FEB-1802EABB891D}"/>
          </ac:spMkLst>
        </pc:spChg>
        <pc:spChg chg="del">
          <ac:chgData name="Harun Onder" userId="4c86bca7-8b97-4a10-9b8e-bfa3f4b0d4e8" providerId="ADAL" clId="{7C975E6B-89BC-4096-A917-76FA3ADDDBA0}" dt="2021-09-20T23:24:44.505" v="345" actId="478"/>
          <ac:spMkLst>
            <pc:docMk/>
            <pc:sldMk cId="2498725346" sldId="257"/>
            <ac:spMk id="13" creationId="{8BDDB050-D186-4074-AC0A-09476BB7573C}"/>
          </ac:spMkLst>
        </pc:spChg>
        <pc:spChg chg="del">
          <ac:chgData name="Harun Onder" userId="4c86bca7-8b97-4a10-9b8e-bfa3f4b0d4e8" providerId="ADAL" clId="{7C975E6B-89BC-4096-A917-76FA3ADDDBA0}" dt="2021-09-20T23:24:44.505" v="345" actId="478"/>
          <ac:spMkLst>
            <pc:docMk/>
            <pc:sldMk cId="2498725346" sldId="257"/>
            <ac:spMk id="14" creationId="{55B34749-3501-4874-8133-0C02A11089EF}"/>
          </ac:spMkLst>
        </pc:spChg>
        <pc:spChg chg="del">
          <ac:chgData name="Harun Onder" userId="4c86bca7-8b97-4a10-9b8e-bfa3f4b0d4e8" providerId="ADAL" clId="{7C975E6B-89BC-4096-A917-76FA3ADDDBA0}" dt="2021-09-20T23:24:44.505" v="345" actId="478"/>
          <ac:spMkLst>
            <pc:docMk/>
            <pc:sldMk cId="2498725346" sldId="257"/>
            <ac:spMk id="15" creationId="{8071FEE7-7B69-47BD-B392-0C83643C93DE}"/>
          </ac:spMkLst>
        </pc:spChg>
        <pc:spChg chg="del">
          <ac:chgData name="Harun Onder" userId="4c86bca7-8b97-4a10-9b8e-bfa3f4b0d4e8" providerId="ADAL" clId="{7C975E6B-89BC-4096-A917-76FA3ADDDBA0}" dt="2021-09-20T23:24:52.188" v="347" actId="478"/>
          <ac:spMkLst>
            <pc:docMk/>
            <pc:sldMk cId="2498725346" sldId="257"/>
            <ac:spMk id="17" creationId="{459D0548-ECA4-4DC3-89CD-2B768307CC96}"/>
          </ac:spMkLst>
        </pc:spChg>
        <pc:spChg chg="add del mod">
          <ac:chgData name="Harun Onder" userId="4c86bca7-8b97-4a10-9b8e-bfa3f4b0d4e8" providerId="ADAL" clId="{7C975E6B-89BC-4096-A917-76FA3ADDDBA0}" dt="2021-09-20T23:32:01.341" v="475" actId="403"/>
          <ac:spMkLst>
            <pc:docMk/>
            <pc:sldMk cId="2498725346" sldId="257"/>
            <ac:spMk id="18" creationId="{B19F767D-9F34-4161-BAA1-0C708C58CC81}"/>
          </ac:spMkLst>
        </pc:spChg>
        <pc:graphicFrameChg chg="add del">
          <ac:chgData name="Harun Onder" userId="4c86bca7-8b97-4a10-9b8e-bfa3f4b0d4e8" providerId="ADAL" clId="{7C975E6B-89BC-4096-A917-76FA3ADDDBA0}" dt="2021-09-20T23:25:26.599" v="349" actId="26606"/>
          <ac:graphicFrameMkLst>
            <pc:docMk/>
            <pc:sldMk cId="2498725346" sldId="257"/>
            <ac:graphicFrameMk id="20" creationId="{4F427091-E7E5-455B-9C04-C3BCCC1EE039}"/>
          </ac:graphicFrameMkLst>
        </pc:graphicFrameChg>
        <pc:graphicFrameChg chg="add del">
          <ac:chgData name="Harun Onder" userId="4c86bca7-8b97-4a10-9b8e-bfa3f4b0d4e8" providerId="ADAL" clId="{7C975E6B-89BC-4096-A917-76FA3ADDDBA0}" dt="2021-09-20T23:25:31.257" v="351" actId="26606"/>
          <ac:graphicFrameMkLst>
            <pc:docMk/>
            <pc:sldMk cId="2498725346" sldId="257"/>
            <ac:graphicFrameMk id="22" creationId="{12AD1C6E-BCBB-4729-A5F6-C24153A93D31}"/>
          </ac:graphicFrameMkLst>
        </pc:graphicFrameChg>
        <pc:cxnChg chg="del">
          <ac:chgData name="Harun Onder" userId="4c86bca7-8b97-4a10-9b8e-bfa3f4b0d4e8" providerId="ADAL" clId="{7C975E6B-89BC-4096-A917-76FA3ADDDBA0}" dt="2021-09-20T23:24:44.505" v="345" actId="478"/>
          <ac:cxnSpMkLst>
            <pc:docMk/>
            <pc:sldMk cId="2498725346" sldId="257"/>
            <ac:cxnSpMk id="7" creationId="{D7D8D94D-DB34-41B2-AA1F-948B6CDD5F1E}"/>
          </ac:cxnSpMkLst>
        </pc:cxnChg>
        <pc:cxnChg chg="del">
          <ac:chgData name="Harun Onder" userId="4c86bca7-8b97-4a10-9b8e-bfa3f4b0d4e8" providerId="ADAL" clId="{7C975E6B-89BC-4096-A917-76FA3ADDDBA0}" dt="2021-09-20T23:24:44.505" v="345" actId="478"/>
          <ac:cxnSpMkLst>
            <pc:docMk/>
            <pc:sldMk cId="2498725346" sldId="257"/>
            <ac:cxnSpMk id="12" creationId="{C8271F5F-5FDE-41FB-96A2-1170DF7608D5}"/>
          </ac:cxnSpMkLst>
        </pc:cxnChg>
      </pc:sldChg>
      <pc:sldChg chg="add del">
        <pc:chgData name="Harun Onder" userId="4c86bca7-8b97-4a10-9b8e-bfa3f4b0d4e8" providerId="ADAL" clId="{7C975E6B-89BC-4096-A917-76FA3ADDDBA0}" dt="2021-10-05T20:44:32.978" v="2287" actId="47"/>
        <pc:sldMkLst>
          <pc:docMk/>
          <pc:sldMk cId="2109007837" sldId="258"/>
        </pc:sldMkLst>
      </pc:sldChg>
      <pc:sldChg chg="modSp add del mod">
        <pc:chgData name="Harun Onder" userId="4c86bca7-8b97-4a10-9b8e-bfa3f4b0d4e8" providerId="ADAL" clId="{7C975E6B-89BC-4096-A917-76FA3ADDDBA0}" dt="2021-10-05T20:44:32.978" v="2287" actId="47"/>
        <pc:sldMkLst>
          <pc:docMk/>
          <pc:sldMk cId="1402482935" sldId="259"/>
        </pc:sldMkLst>
        <pc:spChg chg="mod">
          <ac:chgData name="Harun Onder" userId="4c86bca7-8b97-4a10-9b8e-bfa3f4b0d4e8" providerId="ADAL" clId="{7C975E6B-89BC-4096-A917-76FA3ADDDBA0}" dt="2021-09-21T11:34:23.232" v="1216" actId="20577"/>
          <ac:spMkLst>
            <pc:docMk/>
            <pc:sldMk cId="1402482935" sldId="259"/>
            <ac:spMk id="18" creationId="{B19F767D-9F34-4161-BAA1-0C708C58CC81}"/>
          </ac:spMkLst>
        </pc:spChg>
      </pc:sldChg>
      <pc:sldChg chg="addSp delSp modSp new mod">
        <pc:chgData name="Harun Onder" userId="4c86bca7-8b97-4a10-9b8e-bfa3f4b0d4e8" providerId="ADAL" clId="{7C975E6B-89BC-4096-A917-76FA3ADDDBA0}" dt="2021-09-22T13:01:47.369" v="2286" actId="14100"/>
        <pc:sldMkLst>
          <pc:docMk/>
          <pc:sldMk cId="1645261408" sldId="260"/>
        </pc:sldMkLst>
        <pc:spChg chg="del">
          <ac:chgData name="Harun Onder" userId="4c86bca7-8b97-4a10-9b8e-bfa3f4b0d4e8" providerId="ADAL" clId="{7C975E6B-89BC-4096-A917-76FA3ADDDBA0}" dt="2021-09-21T13:17:23.658" v="1219" actId="478"/>
          <ac:spMkLst>
            <pc:docMk/>
            <pc:sldMk cId="1645261408" sldId="260"/>
            <ac:spMk id="2" creationId="{17E6B8E0-0DA2-466D-AE17-80A4FB25C106}"/>
          </ac:spMkLst>
        </pc:spChg>
        <pc:spChg chg="del">
          <ac:chgData name="Harun Onder" userId="4c86bca7-8b97-4a10-9b8e-bfa3f4b0d4e8" providerId="ADAL" clId="{7C975E6B-89BC-4096-A917-76FA3ADDDBA0}" dt="2021-09-21T13:17:22.735" v="1218" actId="478"/>
          <ac:spMkLst>
            <pc:docMk/>
            <pc:sldMk cId="1645261408" sldId="260"/>
            <ac:spMk id="3" creationId="{A2BD9271-759D-4A23-8F4B-D41C98D4D9AA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27" creationId="{AB08FFD5-83FC-4A38-90F7-2A832C71A7CA}"/>
          </ac:spMkLst>
        </pc:spChg>
        <pc:spChg chg="add mod">
          <ac:chgData name="Harun Onder" userId="4c86bca7-8b97-4a10-9b8e-bfa3f4b0d4e8" providerId="ADAL" clId="{7C975E6B-89BC-4096-A917-76FA3ADDDBA0}" dt="2021-09-22T12:47:41.983" v="2258" actId="1036"/>
          <ac:spMkLst>
            <pc:docMk/>
            <pc:sldMk cId="1645261408" sldId="260"/>
            <ac:spMk id="28" creationId="{0B0834BD-7063-435A-9713-33F9D85323A8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29" creationId="{0B84A6D1-A50E-4DAD-A304-571F93493F86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30" creationId="{8DC146BD-7C71-472F-A22E-9B913BAB4635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31" creationId="{F0D27A4D-E89A-43C0-AC55-2DE366393010}"/>
          </ac:spMkLst>
        </pc:spChg>
        <pc:spChg chg="add del">
          <ac:chgData name="Harun Onder" userId="4c86bca7-8b97-4a10-9b8e-bfa3f4b0d4e8" providerId="ADAL" clId="{7C975E6B-89BC-4096-A917-76FA3ADDDBA0}" dt="2021-09-21T13:27:40.887" v="1291" actId="478"/>
          <ac:spMkLst>
            <pc:docMk/>
            <pc:sldMk cId="1645261408" sldId="260"/>
            <ac:spMk id="33" creationId="{34636837-F831-4938-8759-296EE596D31D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34" creationId="{E4025DC3-C747-4290-A865-5AD626B417AC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35" creationId="{C84F90F7-651F-4BCD-AE9F-AB6548C7A731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36" creationId="{81171F13-21B6-41F4-9386-7C657462BA0C}"/>
          </ac:spMkLst>
        </pc:spChg>
        <pc:spChg chg="add mod">
          <ac:chgData name="Harun Onder" userId="4c86bca7-8b97-4a10-9b8e-bfa3f4b0d4e8" providerId="ADAL" clId="{7C975E6B-89BC-4096-A917-76FA3ADDDBA0}" dt="2021-09-22T12:49:52.341" v="2263" actId="1076"/>
          <ac:spMkLst>
            <pc:docMk/>
            <pc:sldMk cId="1645261408" sldId="260"/>
            <ac:spMk id="37" creationId="{1B314BD8-A49C-4ABE-9A78-E8693CF33453}"/>
          </ac:spMkLst>
        </pc:spChg>
        <pc:spChg chg="add mod">
          <ac:chgData name="Harun Onder" userId="4c86bca7-8b97-4a10-9b8e-bfa3f4b0d4e8" providerId="ADAL" clId="{7C975E6B-89BC-4096-A917-76FA3ADDDBA0}" dt="2021-09-22T12:44:19.227" v="2244" actId="1035"/>
          <ac:spMkLst>
            <pc:docMk/>
            <pc:sldMk cId="1645261408" sldId="260"/>
            <ac:spMk id="38" creationId="{7983D551-43AA-49FB-BF83-FE8FB3FA3708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39" creationId="{B7765B87-82A1-4FCD-944C-C0E6DB8279B9}"/>
          </ac:spMkLst>
        </pc:spChg>
        <pc:spChg chg="add del mod">
          <ac:chgData name="Harun Onder" userId="4c86bca7-8b97-4a10-9b8e-bfa3f4b0d4e8" providerId="ADAL" clId="{7C975E6B-89BC-4096-A917-76FA3ADDDBA0}" dt="2021-09-21T13:39:44.222" v="1332" actId="478"/>
          <ac:spMkLst>
            <pc:docMk/>
            <pc:sldMk cId="1645261408" sldId="260"/>
            <ac:spMk id="40" creationId="{7E18B498-4697-4F16-B708-8F9F1EB4A824}"/>
          </ac:spMkLst>
        </pc:spChg>
        <pc:spChg chg="add mod">
          <ac:chgData name="Harun Onder" userId="4c86bca7-8b97-4a10-9b8e-bfa3f4b0d4e8" providerId="ADAL" clId="{7C975E6B-89BC-4096-A917-76FA3ADDDBA0}" dt="2021-09-22T12:51:37.240" v="2269" actId="1036"/>
          <ac:spMkLst>
            <pc:docMk/>
            <pc:sldMk cId="1645261408" sldId="260"/>
            <ac:spMk id="41" creationId="{450B767B-813A-4D38-9400-E2A93F102D6A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42" creationId="{FB7AD611-4DB6-4DB5-ACF9-BF48465F7CA8}"/>
          </ac:spMkLst>
        </pc:spChg>
        <pc:spChg chg="add mod">
          <ac:chgData name="Harun Onder" userId="4c86bca7-8b97-4a10-9b8e-bfa3f4b0d4e8" providerId="ADAL" clId="{7C975E6B-89BC-4096-A917-76FA3ADDDBA0}" dt="2021-09-22T13:01:47.369" v="2286" actId="14100"/>
          <ac:spMkLst>
            <pc:docMk/>
            <pc:sldMk cId="1645261408" sldId="260"/>
            <ac:spMk id="48" creationId="{84FB3D9F-A326-4144-942B-7E640FF5534B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55" creationId="{C17969F4-8904-4A40-87AA-399C42BBB5C1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56" creationId="{CFE35604-05B0-403E-B591-7CAFF20BE6FC}"/>
          </ac:spMkLst>
        </pc:spChg>
        <pc:spChg chg="add del mod">
          <ac:chgData name="Harun Onder" userId="4c86bca7-8b97-4a10-9b8e-bfa3f4b0d4e8" providerId="ADAL" clId="{7C975E6B-89BC-4096-A917-76FA3ADDDBA0}" dt="2021-09-21T15:16:29.279" v="1466" actId="478"/>
          <ac:spMkLst>
            <pc:docMk/>
            <pc:sldMk cId="1645261408" sldId="260"/>
            <ac:spMk id="57" creationId="{12585477-3974-4402-A7E5-3DF17A980885}"/>
          </ac:spMkLst>
        </pc:spChg>
        <pc:spChg chg="add del mod">
          <ac:chgData name="Harun Onder" userId="4c86bca7-8b97-4a10-9b8e-bfa3f4b0d4e8" providerId="ADAL" clId="{7C975E6B-89BC-4096-A917-76FA3ADDDBA0}" dt="2021-09-21T15:23:51.127" v="1712" actId="478"/>
          <ac:spMkLst>
            <pc:docMk/>
            <pc:sldMk cId="1645261408" sldId="260"/>
            <ac:spMk id="61" creationId="{E275F35F-9FDB-401E-B435-D87248869365}"/>
          </ac:spMkLst>
        </pc:spChg>
        <pc:spChg chg="add del mod">
          <ac:chgData name="Harun Onder" userId="4c86bca7-8b97-4a10-9b8e-bfa3f4b0d4e8" providerId="ADAL" clId="{7C975E6B-89BC-4096-A917-76FA3ADDDBA0}" dt="2021-09-21T15:25:26.566" v="1772" actId="478"/>
          <ac:spMkLst>
            <pc:docMk/>
            <pc:sldMk cId="1645261408" sldId="260"/>
            <ac:spMk id="62" creationId="{32A7D929-C0B9-4D5F-886A-DCACEFC94A6D}"/>
          </ac:spMkLst>
        </pc:spChg>
        <pc:spChg chg="add del mod">
          <ac:chgData name="Harun Onder" userId="4c86bca7-8b97-4a10-9b8e-bfa3f4b0d4e8" providerId="ADAL" clId="{7C975E6B-89BC-4096-A917-76FA3ADDDBA0}" dt="2021-09-21T18:17:41.677" v="2132" actId="478"/>
          <ac:spMkLst>
            <pc:docMk/>
            <pc:sldMk cId="1645261408" sldId="260"/>
            <ac:spMk id="64" creationId="{74E7E144-6451-4EBA-B21D-FF0119910215}"/>
          </ac:spMkLst>
        </pc:spChg>
        <pc:spChg chg="add del mod">
          <ac:chgData name="Harun Onder" userId="4c86bca7-8b97-4a10-9b8e-bfa3f4b0d4e8" providerId="ADAL" clId="{7C975E6B-89BC-4096-A917-76FA3ADDDBA0}" dt="2021-09-21T15:24:57.285" v="1761"/>
          <ac:spMkLst>
            <pc:docMk/>
            <pc:sldMk cId="1645261408" sldId="260"/>
            <ac:spMk id="65" creationId="{C73A341F-2863-49F7-9E8D-2BA87F7E71C6}"/>
          </ac:spMkLst>
        </pc:spChg>
        <pc:spChg chg="add del mod">
          <ac:chgData name="Harun Onder" userId="4c86bca7-8b97-4a10-9b8e-bfa3f4b0d4e8" providerId="ADAL" clId="{7C975E6B-89BC-4096-A917-76FA3ADDDBA0}" dt="2021-09-21T15:25:09.734" v="1765" actId="478"/>
          <ac:spMkLst>
            <pc:docMk/>
            <pc:sldMk cId="1645261408" sldId="260"/>
            <ac:spMk id="66" creationId="{F0C138B7-9CF1-41CE-B3D0-B414BD3DA914}"/>
          </ac:spMkLst>
        </pc:spChg>
        <pc:spChg chg="add del mod">
          <ac:chgData name="Harun Onder" userId="4c86bca7-8b97-4a10-9b8e-bfa3f4b0d4e8" providerId="ADAL" clId="{7C975E6B-89BC-4096-A917-76FA3ADDDBA0}" dt="2021-09-21T18:18:05.293" v="2154" actId="478"/>
          <ac:spMkLst>
            <pc:docMk/>
            <pc:sldMk cId="1645261408" sldId="260"/>
            <ac:spMk id="68" creationId="{0089EE07-1733-4F43-8B17-704460839389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119" creationId="{7FD10D52-AAE6-49B2-AD7A-57E31EA7D5CA}"/>
          </ac:spMkLst>
        </pc:spChg>
        <pc:spChg chg="add mod">
          <ac:chgData name="Harun Onder" userId="4c86bca7-8b97-4a10-9b8e-bfa3f4b0d4e8" providerId="ADAL" clId="{7C975E6B-89BC-4096-A917-76FA3ADDDBA0}" dt="2021-09-22T12:25:41.969" v="2242" actId="20577"/>
          <ac:spMkLst>
            <pc:docMk/>
            <pc:sldMk cId="1645261408" sldId="260"/>
            <ac:spMk id="120" creationId="{B57EF31E-6C6F-4986-98C6-8208C0B8157A}"/>
          </ac:spMkLst>
        </pc:spChg>
        <pc:spChg chg="add mod">
          <ac:chgData name="Harun Onder" userId="4c86bca7-8b97-4a10-9b8e-bfa3f4b0d4e8" providerId="ADAL" clId="{7C975E6B-89BC-4096-A917-76FA3ADDDBA0}" dt="2021-09-22T12:45:14.253" v="2248" actId="20577"/>
          <ac:spMkLst>
            <pc:docMk/>
            <pc:sldMk cId="1645261408" sldId="260"/>
            <ac:spMk id="124" creationId="{28C91AD5-7C37-4857-9884-B44509DAB45B}"/>
          </ac:spMkLst>
        </pc:spChg>
        <pc:spChg chg="add mod">
          <ac:chgData name="Harun Onder" userId="4c86bca7-8b97-4a10-9b8e-bfa3f4b0d4e8" providerId="ADAL" clId="{7C975E6B-89BC-4096-A917-76FA3ADDDBA0}" dt="2021-09-22T12:45:18.641" v="2252" actId="20577"/>
          <ac:spMkLst>
            <pc:docMk/>
            <pc:sldMk cId="1645261408" sldId="260"/>
            <ac:spMk id="125" creationId="{2B7B21AB-ED52-4AF7-A5B8-ACE956486EA5}"/>
          </ac:spMkLst>
        </pc:spChg>
        <pc:grpChg chg="add mod">
          <ac:chgData name="Harun Onder" userId="4c86bca7-8b97-4a10-9b8e-bfa3f4b0d4e8" providerId="ADAL" clId="{7C975E6B-89BC-4096-A917-76FA3ADDDBA0}" dt="2021-09-22T12:25:41.969" v="2242" actId="20577"/>
          <ac:grpSpMkLst>
            <pc:docMk/>
            <pc:sldMk cId="1645261408" sldId="260"/>
            <ac:grpSpMk id="69" creationId="{A5147032-0E69-4172-84F7-D0275E145355}"/>
          </ac:grpSpMkLst>
        </pc:grpChg>
        <pc:grpChg chg="add mod">
          <ac:chgData name="Harun Onder" userId="4c86bca7-8b97-4a10-9b8e-bfa3f4b0d4e8" providerId="ADAL" clId="{7C975E6B-89BC-4096-A917-76FA3ADDDBA0}" dt="2021-09-22T12:25:41.969" v="2242" actId="20577"/>
          <ac:grpSpMkLst>
            <pc:docMk/>
            <pc:sldMk cId="1645261408" sldId="260"/>
            <ac:grpSpMk id="123" creationId="{843A76EA-A519-4199-962D-432FADAAACD6}"/>
          </ac:grpSpMkLst>
        </pc:grpChg>
        <pc:grpChg chg="add mod">
          <ac:chgData name="Harun Onder" userId="4c86bca7-8b97-4a10-9b8e-bfa3f4b0d4e8" providerId="ADAL" clId="{7C975E6B-89BC-4096-A917-76FA3ADDDBA0}" dt="2021-09-22T12:25:41.969" v="2242" actId="20577"/>
          <ac:grpSpMkLst>
            <pc:docMk/>
            <pc:sldMk cId="1645261408" sldId="260"/>
            <ac:grpSpMk id="126" creationId="{303F5C0D-F48E-4D5D-A8AF-F76669C52584}"/>
          </ac:grpSpMkLst>
        </pc:grpChg>
        <pc:cxnChg chg="add mod">
          <ac:chgData name="Harun Onder" userId="4c86bca7-8b97-4a10-9b8e-bfa3f4b0d4e8" providerId="ADAL" clId="{7C975E6B-89BC-4096-A917-76FA3ADDDBA0}" dt="2021-09-22T12:49:17.189" v="2262" actId="14100"/>
          <ac:cxnSpMkLst>
            <pc:docMk/>
            <pc:sldMk cId="1645261408" sldId="260"/>
            <ac:cxnSpMk id="5" creationId="{29E2EC93-A445-4EAF-8606-E3440CEF274F}"/>
          </ac:cxnSpMkLst>
        </pc:cxnChg>
        <pc:cxnChg chg="add mod">
          <ac:chgData name="Harun Onder" userId="4c86bca7-8b97-4a10-9b8e-bfa3f4b0d4e8" providerId="ADAL" clId="{7C975E6B-89BC-4096-A917-76FA3ADDDBA0}" dt="2021-09-22T12:49:08.581" v="2261" actId="14100"/>
          <ac:cxnSpMkLst>
            <pc:docMk/>
            <pc:sldMk cId="1645261408" sldId="260"/>
            <ac:cxnSpMk id="10" creationId="{500B1CFF-68F2-4EAA-A140-FE5E187FAE10}"/>
          </ac:cxnSpMkLst>
        </pc:cxnChg>
        <pc:cxnChg chg="add mod">
          <ac:chgData name="Harun Onder" userId="4c86bca7-8b97-4a10-9b8e-bfa3f4b0d4e8" providerId="ADAL" clId="{7C975E6B-89BC-4096-A917-76FA3ADDDBA0}" dt="2021-09-22T12:48:28.901" v="2260" actId="14100"/>
          <ac:cxnSpMkLst>
            <pc:docMk/>
            <pc:sldMk cId="1645261408" sldId="260"/>
            <ac:cxnSpMk id="11" creationId="{E81199B1-45ED-42B4-AB76-D0D9499F62A8}"/>
          </ac:cxnSpMkLst>
        </pc:cxnChg>
        <pc:cxnChg chg="add mod">
          <ac:chgData name="Harun Onder" userId="4c86bca7-8b97-4a10-9b8e-bfa3f4b0d4e8" providerId="ADAL" clId="{7C975E6B-89BC-4096-A917-76FA3ADDDBA0}" dt="2021-09-22T12:25:41.969" v="2242" actId="20577"/>
          <ac:cxnSpMkLst>
            <pc:docMk/>
            <pc:sldMk cId="1645261408" sldId="260"/>
            <ac:cxnSpMk id="13" creationId="{C4B1B551-33A7-41EE-9881-907296AE323F}"/>
          </ac:cxnSpMkLst>
        </pc:cxnChg>
        <pc:cxnChg chg="add mod">
          <ac:chgData name="Harun Onder" userId="4c86bca7-8b97-4a10-9b8e-bfa3f4b0d4e8" providerId="ADAL" clId="{7C975E6B-89BC-4096-A917-76FA3ADDDBA0}" dt="2021-09-22T12:25:41.969" v="2242" actId="20577"/>
          <ac:cxnSpMkLst>
            <pc:docMk/>
            <pc:sldMk cId="1645261408" sldId="260"/>
            <ac:cxnSpMk id="15" creationId="{789CA24E-47B5-4E5A-953D-FD7F2FBC1F32}"/>
          </ac:cxnSpMkLst>
        </pc:cxnChg>
        <pc:cxnChg chg="add mod">
          <ac:chgData name="Harun Onder" userId="4c86bca7-8b97-4a10-9b8e-bfa3f4b0d4e8" providerId="ADAL" clId="{7C975E6B-89BC-4096-A917-76FA3ADDDBA0}" dt="2021-09-22T12:51:37.240" v="2269" actId="1036"/>
          <ac:cxnSpMkLst>
            <pc:docMk/>
            <pc:sldMk cId="1645261408" sldId="260"/>
            <ac:cxnSpMk id="17" creationId="{340DCEF9-FCD7-4A14-94ED-CD86D591336A}"/>
          </ac:cxnSpMkLst>
        </pc:cxnChg>
        <pc:cxnChg chg="add mod">
          <ac:chgData name="Harun Onder" userId="4c86bca7-8b97-4a10-9b8e-bfa3f4b0d4e8" providerId="ADAL" clId="{7C975E6B-89BC-4096-A917-76FA3ADDDBA0}" dt="2021-09-22T12:49:52.341" v="2263" actId="1076"/>
          <ac:cxnSpMkLst>
            <pc:docMk/>
            <pc:sldMk cId="1645261408" sldId="260"/>
            <ac:cxnSpMk id="20" creationId="{C4643774-FBEE-4353-89AF-F6A32DDDDD2A}"/>
          </ac:cxnSpMkLst>
        </pc:cxnChg>
        <pc:cxnChg chg="add mod">
          <ac:chgData name="Harun Onder" userId="4c86bca7-8b97-4a10-9b8e-bfa3f4b0d4e8" providerId="ADAL" clId="{7C975E6B-89BC-4096-A917-76FA3ADDDBA0}" dt="2021-09-22T12:52:07.270" v="2270" actId="1037"/>
          <ac:cxnSpMkLst>
            <pc:docMk/>
            <pc:sldMk cId="1645261408" sldId="260"/>
            <ac:cxnSpMk id="22" creationId="{E06769B3-1828-437B-8B02-5AB1C878D317}"/>
          </ac:cxnSpMkLst>
        </pc:cxnChg>
        <pc:cxnChg chg="add mod">
          <ac:chgData name="Harun Onder" userId="4c86bca7-8b97-4a10-9b8e-bfa3f4b0d4e8" providerId="ADAL" clId="{7C975E6B-89BC-4096-A917-76FA3ADDDBA0}" dt="2021-09-22T12:25:41.969" v="2242" actId="20577"/>
          <ac:cxnSpMkLst>
            <pc:docMk/>
            <pc:sldMk cId="1645261408" sldId="260"/>
            <ac:cxnSpMk id="23" creationId="{C4016043-E852-4B65-BD5B-C7F69C4229DA}"/>
          </ac:cxnSpMkLst>
        </pc:cxnChg>
        <pc:cxnChg chg="add mod">
          <ac:chgData name="Harun Onder" userId="4c86bca7-8b97-4a10-9b8e-bfa3f4b0d4e8" providerId="ADAL" clId="{7C975E6B-89BC-4096-A917-76FA3ADDDBA0}" dt="2021-09-22T12:25:41.969" v="2242" actId="20577"/>
          <ac:cxnSpMkLst>
            <pc:docMk/>
            <pc:sldMk cId="1645261408" sldId="260"/>
            <ac:cxnSpMk id="25" creationId="{B9192C13-A90F-486F-9320-E8B0A5A47E4B}"/>
          </ac:cxnSpMkLst>
        </pc:cxnChg>
        <pc:cxnChg chg="add del mod">
          <ac:chgData name="Harun Onder" userId="4c86bca7-8b97-4a10-9b8e-bfa3f4b0d4e8" providerId="ADAL" clId="{7C975E6B-89BC-4096-A917-76FA3ADDDBA0}" dt="2021-09-21T15:26:31.956" v="1782" actId="478"/>
          <ac:cxnSpMkLst>
            <pc:docMk/>
            <pc:sldMk cId="1645261408" sldId="260"/>
            <ac:cxnSpMk id="50" creationId="{299B338B-C96C-4DE4-947B-07179F0E264E}"/>
          </ac:cxnSpMkLst>
        </pc:cxnChg>
        <pc:cxnChg chg="add del mod">
          <ac:chgData name="Harun Onder" userId="4c86bca7-8b97-4a10-9b8e-bfa3f4b0d4e8" providerId="ADAL" clId="{7C975E6B-89BC-4096-A917-76FA3ADDDBA0}" dt="2021-09-21T14:53:58.019" v="1441" actId="478"/>
          <ac:cxnSpMkLst>
            <pc:docMk/>
            <pc:sldMk cId="1645261408" sldId="260"/>
            <ac:cxnSpMk id="51" creationId="{4B33B235-45D8-48CF-80D9-B7538AF784FB}"/>
          </ac:cxnSpMkLst>
        </pc:cxnChg>
        <pc:cxnChg chg="add del mod">
          <ac:chgData name="Harun Onder" userId="4c86bca7-8b97-4a10-9b8e-bfa3f4b0d4e8" providerId="ADAL" clId="{7C975E6B-89BC-4096-A917-76FA3ADDDBA0}" dt="2021-09-21T15:26:30.338" v="1781" actId="478"/>
          <ac:cxnSpMkLst>
            <pc:docMk/>
            <pc:sldMk cId="1645261408" sldId="260"/>
            <ac:cxnSpMk id="53" creationId="{564FF56B-98F3-48AD-8DAF-C6D6F2C031D3}"/>
          </ac:cxnSpMkLst>
        </pc:cxnChg>
        <pc:cxnChg chg="add del mod">
          <ac:chgData name="Harun Onder" userId="4c86bca7-8b97-4a10-9b8e-bfa3f4b0d4e8" providerId="ADAL" clId="{7C975E6B-89BC-4096-A917-76FA3ADDDBA0}" dt="2021-09-21T15:17:13.364" v="1473" actId="478"/>
          <ac:cxnSpMkLst>
            <pc:docMk/>
            <pc:sldMk cId="1645261408" sldId="260"/>
            <ac:cxnSpMk id="58" creationId="{574265F5-FD99-4B36-B613-182C12CE7B6A}"/>
          </ac:cxnSpMkLst>
        </pc:cxnChg>
        <pc:cxnChg chg="add mod">
          <ac:chgData name="Harun Onder" userId="4c86bca7-8b97-4a10-9b8e-bfa3f4b0d4e8" providerId="ADAL" clId="{7C975E6B-89BC-4096-A917-76FA3ADDDBA0}" dt="2021-09-22T12:25:41.969" v="2242" actId="20577"/>
          <ac:cxnSpMkLst>
            <pc:docMk/>
            <pc:sldMk cId="1645261408" sldId="260"/>
            <ac:cxnSpMk id="60" creationId="{071AC2E7-E742-4DF1-90BE-44496B9866D7}"/>
          </ac:cxnSpMkLst>
        </pc:cxnChg>
        <pc:cxnChg chg="add mod">
          <ac:chgData name="Harun Onder" userId="4c86bca7-8b97-4a10-9b8e-bfa3f4b0d4e8" providerId="ADAL" clId="{7C975E6B-89BC-4096-A917-76FA3ADDDBA0}" dt="2021-09-22T12:25:41.969" v="2242" actId="20577"/>
          <ac:cxnSpMkLst>
            <pc:docMk/>
            <pc:sldMk cId="1645261408" sldId="260"/>
            <ac:cxnSpMk id="118" creationId="{6B2EE2E9-B1D5-4AD5-96C7-247B4FBBFF69}"/>
          </ac:cxnSpMkLst>
        </pc:cxnChg>
        <pc:cxnChg chg="add mod">
          <ac:chgData name="Harun Onder" userId="4c86bca7-8b97-4a10-9b8e-bfa3f4b0d4e8" providerId="ADAL" clId="{7C975E6B-89BC-4096-A917-76FA3ADDDBA0}" dt="2021-09-22T12:25:41.969" v="2242" actId="20577"/>
          <ac:cxnSpMkLst>
            <pc:docMk/>
            <pc:sldMk cId="1645261408" sldId="260"/>
            <ac:cxnSpMk id="121" creationId="{B0B7C917-B06C-4036-AB94-30E11734D20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DFAB5-74C0-4C6E-8EAF-1043D03D0C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5FA089-20A2-47DF-AC83-BD8FF3DF7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C0E60-EEBF-4B2D-AF76-112A3CB94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B0923-5CC2-4A8B-AFEC-283053FF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6A0C3-9FC1-430D-A357-2A1A8F7FE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68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C38EF-6B13-4CF0-86A5-5F546FA7F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9DEB9-2414-486E-A935-3B93A300B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A1584-E48D-437D-AF9E-44E8AB61E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FDC6A-02DF-47C7-9E8A-B8E17E528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9BE2B-53B9-4CFD-B9EB-8E12180B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61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983C54-6BE8-425D-A574-C043538B8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9B1728-7880-441E-B911-A71F312DB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66379-DA47-4AE2-A43C-28845D293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8DC8A-C3BB-48C7-A3D4-A868E1955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AEB74-602A-492D-A97E-C924D076F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6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92EE3-F600-4A47-B7F6-55CD79B16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4BD61-5598-47DC-B408-6EC66B254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67FDA-3D4D-4061-863D-9E25BAAA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E6D50-7691-4B78-9B1C-3CE1B68EF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282E2-B790-4F8C-966B-C6036ABC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2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904E6-497A-4B31-BD4E-B0B5245FF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E66A9-4D90-4CBC-A504-07ED73029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429C8-9392-433E-B12D-79EF8DCDE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3780C-8430-4A9F-96C4-9EA795203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3129B-1BBE-4168-B927-9E2D2F07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20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1929F-46EE-4D12-B3E3-94CD74FFF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3EFC4-B012-4C3B-9B91-B4B3A3EC2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E77313-1702-41C1-8EC2-E4147E364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8C35FC-A49A-4C22-9307-293511160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3EDB6-5D60-4515-946D-BA2E0F6B3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2EAF4-B6C9-49B9-BAA2-AE9C599FA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2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112D7-4CA0-40D9-95EA-8A6B1557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7BADC-A7FF-4749-9BC4-ADB2D32FF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00BD8B-97C5-4C6F-8FB7-BFB803974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77E7C5-CADF-4AC6-9596-2DCFCF7F95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CCF698-7C09-4DD2-BE40-23C90B29BE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55B4BF-1F32-4353-95AD-0ABDC0AD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BDC4A0-BDD9-4AFB-9CA4-25B381E8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FDF74B-C11A-4642-84F7-F513B13D1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8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FE67F-E0E5-4735-97B5-3C7D50912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F25E88-ADB8-45D3-B8DD-D833E300B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40B448-228D-4B70-ADBF-33AF2268F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FAC079-8D82-4716-B2DC-9077DF912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9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34BD48-0DE0-4503-A16A-D8410DED4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0A8EF-1406-4E3A-80E4-1FB832B33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BC952-82E9-48A4-9FBE-81E65AB3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6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5F290-9ED2-48E7-8A85-B7A7F65F2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FDC72-11CD-4D66-8845-41CEF1861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D6D52-423C-457C-A67A-8C1D86A80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2BA9D-0A8E-401F-983B-CD383F70F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698BE4-98EC-4AC4-971C-62A3DF575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8D0A4-C5E0-46F3-995B-E2FA02286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59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76593-D588-480F-866B-7B436D973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601869-3A87-48E8-85AD-C00485DBC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5B6482-BFFA-44F6-A5D1-7B68559D6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49AA60-A026-4F93-87EB-E5F5B6E31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B3638-7C01-4256-988C-BA675CD6C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57A153-209D-4F18-A788-6C391030F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8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1D7B3C-FB1F-407D-8B80-EB921643C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555F0-AEE9-430B-A15C-B8A1776AF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F04D9-A937-4A44-B2A1-6EFB1BDF6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F950E-B047-4D2C-AC55-D0757E813CF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6324F-A09F-4C2A-90AC-EB5CC0474A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F20BF-DC2E-4862-87F8-E68CA0A668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8C30B-7366-4508-8485-086360D76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9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svg"/><Relationship Id="rId7" Type="http://schemas.openxmlformats.org/officeDocument/2006/relationships/image" Target="../media/image32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31.png"/><Relationship Id="rId5" Type="http://schemas.openxmlformats.org/officeDocument/2006/relationships/image" Target="../media/image30.svg"/><Relationship Id="rId4" Type="http://schemas.openxmlformats.org/officeDocument/2006/relationships/image" Target="../media/image29.png"/><Relationship Id="rId9" Type="http://schemas.openxmlformats.org/officeDocument/2006/relationships/image" Target="../media/image3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94060D-A88C-4812-B6F8-61C0A16CC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</a:rPr>
              <a:t>Carbon border taxes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48044D-3A1A-4570-9A23-A8FCA3B28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8729" y="3266815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What is in them for developing countries? 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E41B90B-8F80-445E-AF10-1A565309A2C8}"/>
              </a:ext>
            </a:extLst>
          </p:cNvPr>
          <p:cNvSpPr txBox="1">
            <a:spLocks/>
          </p:cNvSpPr>
          <p:nvPr/>
        </p:nvSpPr>
        <p:spPr>
          <a:xfrm>
            <a:off x="1338728" y="4800221"/>
            <a:ext cx="10005951" cy="1458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Harun Onder</a:t>
            </a:r>
          </a:p>
          <a:p>
            <a:pPr algn="r"/>
            <a:r>
              <a:rPr lang="en-US" dirty="0"/>
              <a:t>World Bank </a:t>
            </a:r>
          </a:p>
        </p:txBody>
      </p:sp>
    </p:spTree>
    <p:extLst>
      <p:ext uri="{BB962C8B-B14F-4D97-AF65-F5344CB8AC3E}">
        <p14:creationId xmlns:p14="http://schemas.microsoft.com/office/powerpoint/2010/main" val="150255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31BAD53-4E89-4F62-BBB7-26359763E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2756DA2-40EB-4C6F-B962-5822FFB54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FD00EB-2F39-4341-9691-28C2F2718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600"/>
            <a:ext cx="3739341" cy="133083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400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No carbon price – single sector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1B50467-CF90-4660-BFCF-F460F621601C}"/>
              </a:ext>
            </a:extLst>
          </p:cNvPr>
          <p:cNvGrpSpPr/>
          <p:nvPr/>
        </p:nvGrpSpPr>
        <p:grpSpPr>
          <a:xfrm>
            <a:off x="5422102" y="745653"/>
            <a:ext cx="6375400" cy="5719451"/>
            <a:chOff x="1932930" y="1200153"/>
            <a:chExt cx="5612591" cy="4557837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2F4EF30D-9B92-45CE-A072-E9D56AA0D52F}"/>
                </a:ext>
              </a:extLst>
            </p:cNvPr>
            <p:cNvGrpSpPr/>
            <p:nvPr/>
          </p:nvGrpSpPr>
          <p:grpSpPr>
            <a:xfrm>
              <a:off x="1932930" y="1200153"/>
              <a:ext cx="5612591" cy="4557837"/>
              <a:chOff x="1932930" y="1200153"/>
              <a:chExt cx="5612591" cy="4557837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7EB498BA-6190-4705-80C1-AF7C636A1259}"/>
                  </a:ext>
                </a:extLst>
              </p:cNvPr>
              <p:cNvGrpSpPr/>
              <p:nvPr/>
            </p:nvGrpSpPr>
            <p:grpSpPr>
              <a:xfrm>
                <a:off x="1932930" y="1200153"/>
                <a:ext cx="5612591" cy="4046808"/>
                <a:chOff x="1932930" y="1200153"/>
                <a:chExt cx="5612591" cy="4046808"/>
              </a:xfrm>
            </p:grpSpPr>
            <p:cxnSp>
              <p:nvCxnSpPr>
                <p:cNvPr id="40" name="Straight Arrow Connector 39">
                  <a:extLst>
                    <a:ext uri="{FF2B5EF4-FFF2-40B4-BE49-F238E27FC236}">
                      <a16:creationId xmlns:a16="http://schemas.microsoft.com/office/drawing/2014/main" id="{6E2ECABE-20AC-4A31-95AB-177886895AE8}"/>
                    </a:ext>
                  </a:extLst>
                </p:cNvPr>
                <p:cNvCxnSpPr>
                  <a:cxnSpLocks/>
                  <a:stCxn id="48" idx="0"/>
                </p:cNvCxnSpPr>
                <p:nvPr/>
              </p:nvCxnSpPr>
              <p:spPr>
                <a:xfrm flipH="1" flipV="1">
                  <a:off x="2094936" y="1200153"/>
                  <a:ext cx="1066" cy="3812057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3E4BB4CF-1B97-48A0-BDF1-1C0514BA7E4E}"/>
                    </a:ext>
                  </a:extLst>
                </p:cNvPr>
                <p:cNvCxnSpPr>
                  <a:cxnSpLocks/>
                  <a:stCxn id="48" idx="0"/>
                  <a:endCxn id="49" idx="0"/>
                </p:cNvCxnSpPr>
                <p:nvPr/>
              </p:nvCxnSpPr>
              <p:spPr>
                <a:xfrm>
                  <a:off x="2096002" y="5012210"/>
                  <a:ext cx="5266292" cy="3514"/>
                </a:xfrm>
                <a:prstGeom prst="line">
                  <a:avLst/>
                </a:prstGeom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Arrow Connector 41">
                  <a:extLst>
                    <a:ext uri="{FF2B5EF4-FFF2-40B4-BE49-F238E27FC236}">
                      <a16:creationId xmlns:a16="http://schemas.microsoft.com/office/drawing/2014/main" id="{37D721D7-F09D-4B37-B8F6-150DAA805095}"/>
                    </a:ext>
                  </a:extLst>
                </p:cNvPr>
                <p:cNvCxnSpPr>
                  <a:cxnSpLocks/>
                  <a:stCxn id="49" idx="0"/>
                </p:cNvCxnSpPr>
                <p:nvPr/>
              </p:nvCxnSpPr>
              <p:spPr>
                <a:xfrm flipV="1">
                  <a:off x="7362294" y="1200157"/>
                  <a:ext cx="3995" cy="3815567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3CAAB01C-FF88-49F8-88EB-4E12902E0406}"/>
                    </a:ext>
                  </a:extLst>
                </p:cNvPr>
                <p:cNvCxnSpPr>
                  <a:cxnSpLocks/>
                  <a:stCxn id="52" idx="0"/>
                  <a:endCxn id="51" idx="1"/>
                </p:cNvCxnSpPr>
                <p:nvPr/>
              </p:nvCxnSpPr>
              <p:spPr>
                <a:xfrm flipV="1">
                  <a:off x="4174455" y="2048586"/>
                  <a:ext cx="3191833" cy="2956244"/>
                </a:xfrm>
                <a:prstGeom prst="line">
                  <a:avLst/>
                </a:prstGeom>
                <a:ln/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392CC23F-B171-4F0E-926B-C4FA8CED39D1}"/>
                    </a:ext>
                  </a:extLst>
                </p:cNvPr>
                <p:cNvCxnSpPr>
                  <a:cxnSpLocks/>
                  <a:stCxn id="52" idx="0"/>
                  <a:endCxn id="50" idx="3"/>
                </p:cNvCxnSpPr>
                <p:nvPr/>
              </p:nvCxnSpPr>
              <p:spPr>
                <a:xfrm flipH="1" flipV="1">
                  <a:off x="2089977" y="3429314"/>
                  <a:ext cx="2084478" cy="1575517"/>
                </a:xfrm>
                <a:prstGeom prst="line">
                  <a:avLst/>
                </a:prstGeom>
                <a:ln/>
              </p:spPr>
              <p:style>
                <a:lnRef idx="3">
                  <a:schemeClr val="accent1"/>
                </a:lnRef>
                <a:fillRef idx="0">
                  <a:schemeClr val="accent1"/>
                </a:fillRef>
                <a:effectRef idx="2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TextBox 47">
                      <a:extLst>
                        <a:ext uri="{FF2B5EF4-FFF2-40B4-BE49-F238E27FC236}">
                          <a16:creationId xmlns:a16="http://schemas.microsoft.com/office/drawing/2014/main" id="{5D94172D-82AD-42B6-8239-0987F3FB786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029079" y="5012210"/>
                      <a:ext cx="133846" cy="231237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oMath>
                        </m:oMathPara>
                      </a14:m>
                      <a:endParaRPr lang="en-US" sz="2000" dirty="0">
                        <a:latin typeface="Arial Narrow" panose="020B060602020203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8" name="TextBox 47">
                      <a:extLst>
                        <a:ext uri="{FF2B5EF4-FFF2-40B4-BE49-F238E27FC236}">
                          <a16:creationId xmlns:a16="http://schemas.microsoft.com/office/drawing/2014/main" id="{5D94172D-82AD-42B6-8239-0987F3FB7862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029079" y="5012210"/>
                      <a:ext cx="133846" cy="231237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l="-56000" r="-72000" b="-1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8DFD3CEF-3277-4B44-A101-5273294CD76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67031" y="5015724"/>
                      <a:ext cx="190526" cy="231237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oMath>
                        </m:oMathPara>
                      </a14:m>
                      <a:endParaRPr lang="en-US" sz="2000" dirty="0">
                        <a:latin typeface="Arial Narrow" panose="020B060602020203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49" name="TextBox 48">
                      <a:extLst>
                        <a:ext uri="{FF2B5EF4-FFF2-40B4-BE49-F238E27FC236}">
                          <a16:creationId xmlns:a16="http://schemas.microsoft.com/office/drawing/2014/main" id="{8DFD3CEF-3277-4B44-A101-5273294CD766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267031" y="5015724"/>
                      <a:ext cx="190526" cy="231237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l="-38889" r="-44444" b="-1702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0" name="TextBox 49">
                      <a:extLst>
                        <a:ext uri="{FF2B5EF4-FFF2-40B4-BE49-F238E27FC236}">
                          <a16:creationId xmlns:a16="http://schemas.microsoft.com/office/drawing/2014/main" id="{EF36DB8F-326B-4564-A071-7F6DA81C60B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932930" y="3313695"/>
                      <a:ext cx="157047" cy="231237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oMath>
                        </m:oMathPara>
                      </a14:m>
                      <a:endParaRPr lang="en-US" sz="2000" dirty="0">
                        <a:latin typeface="Arial Narrow" panose="020B060602020203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50" name="TextBox 49">
                      <a:extLst>
                        <a:ext uri="{FF2B5EF4-FFF2-40B4-BE49-F238E27FC236}">
                          <a16:creationId xmlns:a16="http://schemas.microsoft.com/office/drawing/2014/main" id="{EF36DB8F-326B-4564-A071-7F6DA81C60B6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32930" y="3313695"/>
                      <a:ext cx="157047" cy="231237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l="-46667" r="-40000" b="-1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1" name="TextBox 50">
                      <a:extLst>
                        <a:ext uri="{FF2B5EF4-FFF2-40B4-BE49-F238E27FC236}">
                          <a16:creationId xmlns:a16="http://schemas.microsoft.com/office/drawing/2014/main" id="{2E4DEE36-523C-48DD-A819-AC7701D3CBB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366288" y="1932968"/>
                      <a:ext cx="179233" cy="231237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oMath>
                        </m:oMathPara>
                      </a14:m>
                      <a:endParaRPr lang="en-US" sz="2000" dirty="0">
                        <a:latin typeface="Arial Narrow" panose="020B060602020203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51" name="TextBox 50">
                      <a:extLst>
                        <a:ext uri="{FF2B5EF4-FFF2-40B4-BE49-F238E27FC236}">
                          <a16:creationId xmlns:a16="http://schemas.microsoft.com/office/drawing/2014/main" id="{2E4DEE36-523C-48DD-A819-AC7701D3CBBB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66288" y="1932968"/>
                      <a:ext cx="179233" cy="231237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45455" r="-48485" b="-1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2" name="TextBox 51">
                      <a:extLst>
                        <a:ext uri="{FF2B5EF4-FFF2-40B4-BE49-F238E27FC236}">
                          <a16:creationId xmlns:a16="http://schemas.microsoft.com/office/drawing/2014/main" id="{4F641983-6198-4F6D-8653-C3AE958DC1F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083047" y="5004830"/>
                      <a:ext cx="182816" cy="231237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en-US" sz="2000" dirty="0">
                        <a:latin typeface="Arial Narrow" panose="020B060602020203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52" name="TextBox 51">
                      <a:extLst>
                        <a:ext uri="{FF2B5EF4-FFF2-40B4-BE49-F238E27FC236}">
                          <a16:creationId xmlns:a16="http://schemas.microsoft.com/office/drawing/2014/main" id="{4F641983-6198-4F6D-8653-C3AE958DC1F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083047" y="5004830"/>
                      <a:ext cx="182816" cy="231237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l="-41176" r="-55882" b="-2766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5EA9F8B2-F572-48BA-B5E2-EEBAEC3A43C8}"/>
                  </a:ext>
                </a:extLst>
              </p:cNvPr>
              <p:cNvCxnSpPr/>
              <p:nvPr/>
            </p:nvCxnSpPr>
            <p:spPr>
              <a:xfrm>
                <a:off x="2100807" y="5320393"/>
                <a:ext cx="100287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23930A82-5909-4CFB-B5BA-3E1C60297E03}"/>
                  </a:ext>
                </a:extLst>
              </p:cNvPr>
              <p:cNvSpPr txBox="1"/>
              <p:nvPr/>
            </p:nvSpPr>
            <p:spPr>
              <a:xfrm>
                <a:off x="2013769" y="5341035"/>
                <a:ext cx="2003436" cy="2312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Developing economy emissions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879F8144-A62A-45DB-A412-25325276E578}"/>
                  </a:ext>
                </a:extLst>
              </p:cNvPr>
              <p:cNvSpPr txBox="1"/>
              <p:nvPr/>
            </p:nvSpPr>
            <p:spPr>
              <a:xfrm>
                <a:off x="5744930" y="5341035"/>
                <a:ext cx="1730607" cy="4169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Advanced economy emissions</a:t>
                </a:r>
              </a:p>
            </p:txBody>
          </p:sp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948759BA-20E6-410B-9FC8-9192C1A968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343875" y="5323899"/>
                <a:ext cx="1016770" cy="618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8CBD668-01FC-4864-B4B7-86EC8E168981}"/>
                </a:ext>
              </a:extLst>
            </p:cNvPr>
            <p:cNvSpPr txBox="1"/>
            <p:nvPr/>
          </p:nvSpPr>
          <p:spPr>
            <a:xfrm>
              <a:off x="2104948" y="1335107"/>
              <a:ext cx="2151193" cy="3468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Price &amp; the value of marginal product of emissions in the developing economy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4B859D9-2A15-4688-A999-3B97D80A3574}"/>
                </a:ext>
              </a:extLst>
            </p:cNvPr>
            <p:cNvSpPr txBox="1"/>
            <p:nvPr/>
          </p:nvSpPr>
          <p:spPr>
            <a:xfrm>
              <a:off x="5219749" y="1354876"/>
              <a:ext cx="2151193" cy="3468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Price &amp; the value of marginal product of emissions in the advanced economy</a:t>
              </a:r>
            </a:p>
          </p:txBody>
        </p:sp>
      </p:grp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9BE92C7-5DC0-4D54-B456-C0563A95207A}"/>
              </a:ext>
            </a:extLst>
          </p:cNvPr>
          <p:cNvSpPr/>
          <p:nvPr/>
        </p:nvSpPr>
        <p:spPr>
          <a:xfrm>
            <a:off x="5607698" y="3573624"/>
            <a:ext cx="2351314" cy="1959429"/>
          </a:xfrm>
          <a:custGeom>
            <a:avLst/>
            <a:gdLst>
              <a:gd name="connsiteX0" fmla="*/ 0 w 2351314"/>
              <a:gd name="connsiteY0" fmla="*/ 0 h 1959429"/>
              <a:gd name="connsiteX1" fmla="*/ 0 w 2351314"/>
              <a:gd name="connsiteY1" fmla="*/ 1950098 h 1959429"/>
              <a:gd name="connsiteX2" fmla="*/ 2351314 w 2351314"/>
              <a:gd name="connsiteY2" fmla="*/ 1959429 h 1959429"/>
              <a:gd name="connsiteX3" fmla="*/ 0 w 2351314"/>
              <a:gd name="connsiteY3" fmla="*/ 0 h 1959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1314" h="1959429">
                <a:moveTo>
                  <a:pt x="0" y="0"/>
                </a:moveTo>
                <a:lnTo>
                  <a:pt x="0" y="1950098"/>
                </a:lnTo>
                <a:lnTo>
                  <a:pt x="2351314" y="19594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72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31BAD53-4E89-4F62-BBB7-26359763E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2756DA2-40EB-4C6F-B962-5822FFB54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FD00EB-2F39-4341-9691-28C2F2718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24" y="745653"/>
            <a:ext cx="3739341" cy="133083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400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 common carbon price- single sector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3A8F4C1-2F89-4B50-9C0D-A57AA9E510BC}"/>
              </a:ext>
            </a:extLst>
          </p:cNvPr>
          <p:cNvGrpSpPr/>
          <p:nvPr/>
        </p:nvGrpSpPr>
        <p:grpSpPr>
          <a:xfrm>
            <a:off x="5415741" y="745653"/>
            <a:ext cx="6400800" cy="5719451"/>
            <a:chOff x="697257" y="519624"/>
            <a:chExt cx="9982663" cy="606648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E160C0A-5C80-4558-BC9A-65EC7BE19A6F}"/>
                </a:ext>
              </a:extLst>
            </p:cNvPr>
            <p:cNvSpPr/>
            <p:nvPr/>
          </p:nvSpPr>
          <p:spPr>
            <a:xfrm>
              <a:off x="1007706" y="3509444"/>
              <a:ext cx="2052736" cy="2099388"/>
            </a:xfrm>
            <a:custGeom>
              <a:avLst/>
              <a:gdLst>
                <a:gd name="connsiteX0" fmla="*/ 0 w 2052735"/>
                <a:gd name="connsiteY0" fmla="*/ 0 h 2099388"/>
                <a:gd name="connsiteX1" fmla="*/ 0 w 2052735"/>
                <a:gd name="connsiteY1" fmla="*/ 2099388 h 2099388"/>
                <a:gd name="connsiteX2" fmla="*/ 2043404 w 2052735"/>
                <a:gd name="connsiteY2" fmla="*/ 2090057 h 2099388"/>
                <a:gd name="connsiteX3" fmla="*/ 2052735 w 2052735"/>
                <a:gd name="connsiteY3" fmla="*/ 1184988 h 2099388"/>
                <a:gd name="connsiteX4" fmla="*/ 0 w 2052735"/>
                <a:gd name="connsiteY4" fmla="*/ 0 h 2099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2735" h="2099388">
                  <a:moveTo>
                    <a:pt x="0" y="0"/>
                  </a:moveTo>
                  <a:lnTo>
                    <a:pt x="0" y="2099388"/>
                  </a:lnTo>
                  <a:lnTo>
                    <a:pt x="2043404" y="2090057"/>
                  </a:lnTo>
                  <a:cubicBezTo>
                    <a:pt x="2046514" y="1788367"/>
                    <a:pt x="2049625" y="1486678"/>
                    <a:pt x="2052735" y="11849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5017CAC-71D6-4F3D-B6A1-2051CC42FD19}"/>
                </a:ext>
              </a:extLst>
            </p:cNvPr>
            <p:cNvGrpSpPr/>
            <p:nvPr/>
          </p:nvGrpSpPr>
          <p:grpSpPr>
            <a:xfrm>
              <a:off x="697257" y="519624"/>
              <a:ext cx="9982663" cy="6066482"/>
              <a:chOff x="1927330" y="1200153"/>
              <a:chExt cx="5634952" cy="4557837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C4601595-ACBC-4D70-8010-09A718A987DF}"/>
                  </a:ext>
                </a:extLst>
              </p:cNvPr>
              <p:cNvGrpSpPr/>
              <p:nvPr/>
            </p:nvGrpSpPr>
            <p:grpSpPr>
              <a:xfrm>
                <a:off x="1927330" y="1200153"/>
                <a:ext cx="5634952" cy="4557837"/>
                <a:chOff x="1927330" y="1200153"/>
                <a:chExt cx="5634952" cy="4557837"/>
              </a:xfrm>
            </p:grpSpPr>
            <p:grpSp>
              <p:nvGrpSpPr>
                <p:cNvPr id="13" name="Group 12">
                  <a:extLst>
                    <a:ext uri="{FF2B5EF4-FFF2-40B4-BE49-F238E27FC236}">
                      <a16:creationId xmlns:a16="http://schemas.microsoft.com/office/drawing/2014/main" id="{1095D683-2813-4C79-8743-E65679EB42D5}"/>
                    </a:ext>
                  </a:extLst>
                </p:cNvPr>
                <p:cNvGrpSpPr/>
                <p:nvPr/>
              </p:nvGrpSpPr>
              <p:grpSpPr>
                <a:xfrm>
                  <a:off x="1927330" y="1200153"/>
                  <a:ext cx="5634952" cy="4046808"/>
                  <a:chOff x="1927330" y="1200153"/>
                  <a:chExt cx="5634952" cy="4046808"/>
                </a:xfrm>
              </p:grpSpPr>
              <p:cxnSp>
                <p:nvCxnSpPr>
                  <p:cNvPr id="18" name="Straight Arrow Connector 17">
                    <a:extLst>
                      <a:ext uri="{FF2B5EF4-FFF2-40B4-BE49-F238E27FC236}">
                        <a16:creationId xmlns:a16="http://schemas.microsoft.com/office/drawing/2014/main" id="{CD156E82-9B6D-4ABF-9A9C-F256A6C04350}"/>
                      </a:ext>
                    </a:extLst>
                  </p:cNvPr>
                  <p:cNvCxnSpPr>
                    <a:cxnSpLocks/>
                    <a:stCxn id="27" idx="0"/>
                  </p:cNvCxnSpPr>
                  <p:nvPr/>
                </p:nvCxnSpPr>
                <p:spPr>
                  <a:xfrm flipH="1" flipV="1">
                    <a:off x="2094936" y="1200153"/>
                    <a:ext cx="1066" cy="3812057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>
                    <a:extLst>
                      <a:ext uri="{FF2B5EF4-FFF2-40B4-BE49-F238E27FC236}">
                        <a16:creationId xmlns:a16="http://schemas.microsoft.com/office/drawing/2014/main" id="{19EFB5F3-89CD-4637-B240-779147DAA9DE}"/>
                      </a:ext>
                    </a:extLst>
                  </p:cNvPr>
                  <p:cNvCxnSpPr>
                    <a:cxnSpLocks/>
                    <a:stCxn id="27" idx="0"/>
                    <a:endCxn id="28" idx="0"/>
                  </p:cNvCxnSpPr>
                  <p:nvPr/>
                </p:nvCxnSpPr>
                <p:spPr>
                  <a:xfrm>
                    <a:off x="2096002" y="5012210"/>
                    <a:ext cx="5266292" cy="3514"/>
                  </a:xfrm>
                  <a:prstGeom prst="line">
                    <a:avLst/>
                  </a:prstGeom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Arrow Connector 19">
                    <a:extLst>
                      <a:ext uri="{FF2B5EF4-FFF2-40B4-BE49-F238E27FC236}">
                        <a16:creationId xmlns:a16="http://schemas.microsoft.com/office/drawing/2014/main" id="{4D719A73-7360-432B-92CB-698A129FF1FB}"/>
                      </a:ext>
                    </a:extLst>
                  </p:cNvPr>
                  <p:cNvCxnSpPr>
                    <a:cxnSpLocks/>
                    <a:stCxn id="28" idx="0"/>
                  </p:cNvCxnSpPr>
                  <p:nvPr/>
                </p:nvCxnSpPr>
                <p:spPr>
                  <a:xfrm flipV="1">
                    <a:off x="7362294" y="1200157"/>
                    <a:ext cx="3995" cy="3815567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83165F60-0B49-4C1B-94F9-024619521245}"/>
                      </a:ext>
                    </a:extLst>
                  </p:cNvPr>
                  <p:cNvCxnSpPr>
                    <a:cxnSpLocks/>
                    <a:stCxn id="33" idx="0"/>
                    <a:endCxn id="32" idx="1"/>
                  </p:cNvCxnSpPr>
                  <p:nvPr/>
                </p:nvCxnSpPr>
                <p:spPr>
                  <a:xfrm flipV="1">
                    <a:off x="4174455" y="2048586"/>
                    <a:ext cx="3191833" cy="2956244"/>
                  </a:xfrm>
                  <a:prstGeom prst="line">
                    <a:avLst/>
                  </a:prstGeom>
                  <a:ln/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7E2F98DB-98B8-4AA0-B374-262F9939877F}"/>
                      </a:ext>
                    </a:extLst>
                  </p:cNvPr>
                  <p:cNvCxnSpPr>
                    <a:cxnSpLocks/>
                    <a:stCxn id="33" idx="0"/>
                    <a:endCxn id="30" idx="3"/>
                  </p:cNvCxnSpPr>
                  <p:nvPr/>
                </p:nvCxnSpPr>
                <p:spPr>
                  <a:xfrm flipH="1" flipV="1">
                    <a:off x="2089977" y="3429314"/>
                    <a:ext cx="2084478" cy="1575517"/>
                  </a:xfrm>
                  <a:prstGeom prst="line">
                    <a:avLst/>
                  </a:prstGeom>
                  <a:ln/>
                </p:spPr>
                <p:style>
                  <a:lnRef idx="3">
                    <a:schemeClr val="accent1"/>
                  </a:lnRef>
                  <a:fillRef idx="0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3DD5A497-D8E0-458D-B078-EB2761AB2A4E}"/>
                      </a:ext>
                    </a:extLst>
                  </p:cNvPr>
                  <p:cNvCxnSpPr>
                    <a:cxnSpLocks/>
                    <a:stCxn id="39" idx="3"/>
                    <a:endCxn id="38" idx="1"/>
                  </p:cNvCxnSpPr>
                  <p:nvPr/>
                </p:nvCxnSpPr>
                <p:spPr>
                  <a:xfrm flipV="1">
                    <a:off x="2100302" y="4311378"/>
                    <a:ext cx="5257338" cy="5821"/>
                  </a:xfrm>
                  <a:prstGeom prst="line">
                    <a:avLst/>
                  </a:prstGeom>
                  <a:ln w="3175">
                    <a:solidFill>
                      <a:schemeClr val="tx2">
                        <a:lumMod val="60000"/>
                        <a:lumOff val="40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9CA2F337-61B5-442B-9DB1-B9372207060C}"/>
                      </a:ext>
                    </a:extLst>
                  </p:cNvPr>
                  <p:cNvCxnSpPr>
                    <a:cxnSpLocks/>
                    <a:stCxn id="36" idx="2"/>
                    <a:endCxn id="34" idx="0"/>
                  </p:cNvCxnSpPr>
                  <p:nvPr/>
                </p:nvCxnSpPr>
                <p:spPr>
                  <a:xfrm flipH="1">
                    <a:off x="3244623" y="4311377"/>
                    <a:ext cx="11548" cy="702361"/>
                  </a:xfrm>
                  <a:prstGeom prst="line">
                    <a:avLst/>
                  </a:prstGeom>
                  <a:ln w="3175">
                    <a:prstDash val="dashDot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8347C5AB-3972-47EA-9D3C-7BA64F9B74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948108" y="4279870"/>
                    <a:ext cx="224" cy="711385"/>
                  </a:xfrm>
                  <a:prstGeom prst="line">
                    <a:avLst/>
                  </a:prstGeom>
                  <a:ln w="3175">
                    <a:prstDash val="dashDot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7" name="TextBox 26">
                        <a:extLst>
                          <a:ext uri="{FF2B5EF4-FFF2-40B4-BE49-F238E27FC236}">
                            <a16:creationId xmlns:a16="http://schemas.microsoft.com/office/drawing/2014/main" id="{6B52F2B1-3B3F-4AF2-B3C1-0AA98EC2A47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029079" y="5012210"/>
                        <a:ext cx="13384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7" name="TextBox 26">
                        <a:extLst>
                          <a:ext uri="{FF2B5EF4-FFF2-40B4-BE49-F238E27FC236}">
                            <a16:creationId xmlns:a16="http://schemas.microsoft.com/office/drawing/2014/main" id="{6B52F2B1-3B3F-4AF2-B3C1-0AA98EC2A47E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029079" y="5012210"/>
                        <a:ext cx="133846" cy="231237"/>
                      </a:xfrm>
                      <a:prstGeom prst="rect">
                        <a:avLst/>
                      </a:prstGeom>
                      <a:blipFill>
                        <a:blip r:embed="rId2"/>
                        <a:stretch>
                          <a:fillRect l="-56000" r="-72000" b="-1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EA246A30-A41F-4139-AD5C-F5241E67887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267031" y="5015724"/>
                        <a:ext cx="19052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8" name="TextBox 27">
                        <a:extLst>
                          <a:ext uri="{FF2B5EF4-FFF2-40B4-BE49-F238E27FC236}">
                            <a16:creationId xmlns:a16="http://schemas.microsoft.com/office/drawing/2014/main" id="{EA246A30-A41F-4139-AD5C-F5241E678874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267031" y="5015724"/>
                        <a:ext cx="190526" cy="231237"/>
                      </a:xfrm>
                      <a:prstGeom prst="rect">
                        <a:avLst/>
                      </a:prstGeom>
                      <a:blipFill>
                        <a:blip r:embed="rId3"/>
                        <a:stretch>
                          <a:fillRect l="-38889" r="-44444" b="-1702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EF2730EB-5CFF-4DDA-8F83-55F6189B2D1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932930" y="3313695"/>
                        <a:ext cx="157047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0" name="TextBox 29">
                        <a:extLst>
                          <a:ext uri="{FF2B5EF4-FFF2-40B4-BE49-F238E27FC236}">
                            <a16:creationId xmlns:a16="http://schemas.microsoft.com/office/drawing/2014/main" id="{EF2730EB-5CFF-4DDA-8F83-55F6189B2D14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32930" y="3313695"/>
                        <a:ext cx="157047" cy="231237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 l="-46667" r="-40000" b="-1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2" name="TextBox 31">
                        <a:extLst>
                          <a:ext uri="{FF2B5EF4-FFF2-40B4-BE49-F238E27FC236}">
                            <a16:creationId xmlns:a16="http://schemas.microsoft.com/office/drawing/2014/main" id="{6276933C-A060-48D6-9A3D-89C247BB0EA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366288" y="1932968"/>
                        <a:ext cx="179233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2" name="TextBox 31">
                        <a:extLst>
                          <a:ext uri="{FF2B5EF4-FFF2-40B4-BE49-F238E27FC236}">
                            <a16:creationId xmlns:a16="http://schemas.microsoft.com/office/drawing/2014/main" id="{6276933C-A060-48D6-9A3D-89C247BB0EA7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366288" y="1932968"/>
                        <a:ext cx="179233" cy="231237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 l="-45455" r="-48485" b="-1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3" name="TextBox 32">
                        <a:extLst>
                          <a:ext uri="{FF2B5EF4-FFF2-40B4-BE49-F238E27FC236}">
                            <a16:creationId xmlns:a16="http://schemas.microsoft.com/office/drawing/2014/main" id="{CCB1889F-96F3-478A-8C11-D3FC347E9F0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083047" y="5004830"/>
                        <a:ext cx="18281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3" name="TextBox 32">
                        <a:extLst>
                          <a:ext uri="{FF2B5EF4-FFF2-40B4-BE49-F238E27FC236}">
                            <a16:creationId xmlns:a16="http://schemas.microsoft.com/office/drawing/2014/main" id="{CCB1889F-96F3-478A-8C11-D3FC347E9F01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083047" y="5004830"/>
                        <a:ext cx="182816" cy="231237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l="-41176" r="-55882" b="-2766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4" name="TextBox 33">
                        <a:extLst>
                          <a:ext uri="{FF2B5EF4-FFF2-40B4-BE49-F238E27FC236}">
                            <a16:creationId xmlns:a16="http://schemas.microsoft.com/office/drawing/2014/main" id="{42433741-761B-46AA-A382-EE64E9C76EE5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154898" y="5013739"/>
                        <a:ext cx="179451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4" name="TextBox 33">
                        <a:extLst>
                          <a:ext uri="{FF2B5EF4-FFF2-40B4-BE49-F238E27FC236}">
                            <a16:creationId xmlns:a16="http://schemas.microsoft.com/office/drawing/2014/main" id="{42433741-761B-46AA-A382-EE64E9C76EE5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54898" y="5013739"/>
                        <a:ext cx="179451" cy="231237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 l="-41176" r="-50000" b="-2500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5" name="TextBox 34">
                        <a:extLst>
                          <a:ext uri="{FF2B5EF4-FFF2-40B4-BE49-F238E27FC236}">
                            <a16:creationId xmlns:a16="http://schemas.microsoft.com/office/drawing/2014/main" id="{65112502-238B-442E-AD5E-1E986D62DD6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862180" y="4991255"/>
                        <a:ext cx="18538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5" name="TextBox 34">
                        <a:extLst>
                          <a:ext uri="{FF2B5EF4-FFF2-40B4-BE49-F238E27FC236}">
                            <a16:creationId xmlns:a16="http://schemas.microsoft.com/office/drawing/2014/main" id="{65112502-238B-442E-AD5E-1E986D62DD68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862180" y="4991255"/>
                        <a:ext cx="185386" cy="231237"/>
                      </a:xfrm>
                      <a:prstGeom prst="rect">
                        <a:avLst/>
                      </a:prstGeom>
                      <a:blipFill>
                        <a:blip r:embed="rId8"/>
                        <a:stretch>
                          <a:fillRect l="-40000" r="-45714" b="-2978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CBCC7C98-7997-4557-A62C-7C2D9D803F7B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193718" y="4080141"/>
                        <a:ext cx="12490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6" name="TextBox 35">
                        <a:extLst>
                          <a:ext uri="{FF2B5EF4-FFF2-40B4-BE49-F238E27FC236}">
                            <a16:creationId xmlns:a16="http://schemas.microsoft.com/office/drawing/2014/main" id="{CBCC7C98-7997-4557-A62C-7C2D9D803F7B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3718" y="4080141"/>
                        <a:ext cx="124906" cy="231237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 l="-58333" r="-66667" b="-1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7" name="TextBox 36">
                        <a:extLst>
                          <a:ext uri="{FF2B5EF4-FFF2-40B4-BE49-F238E27FC236}">
                            <a16:creationId xmlns:a16="http://schemas.microsoft.com/office/drawing/2014/main" id="{7DFF46EE-A0CD-4A93-A4BF-EACC9FC2197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830980" y="4073102"/>
                        <a:ext cx="183722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7" name="TextBox 36">
                        <a:extLst>
                          <a:ext uri="{FF2B5EF4-FFF2-40B4-BE49-F238E27FC236}">
                            <a16:creationId xmlns:a16="http://schemas.microsoft.com/office/drawing/2014/main" id="{7DFF46EE-A0CD-4A93-A4BF-EACC9FC21977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830980" y="4073102"/>
                        <a:ext cx="183722" cy="231237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 l="-40000" r="-45714" b="-1702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8" name="TextBox 37">
                        <a:extLst>
                          <a:ext uri="{FF2B5EF4-FFF2-40B4-BE49-F238E27FC236}">
                            <a16:creationId xmlns:a16="http://schemas.microsoft.com/office/drawing/2014/main" id="{929635F6-357D-4789-BF5C-E5AE021E5E1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357640" y="4195760"/>
                        <a:ext cx="204642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8" name="TextBox 37">
                        <a:extLst>
                          <a:ext uri="{FF2B5EF4-FFF2-40B4-BE49-F238E27FC236}">
                            <a16:creationId xmlns:a16="http://schemas.microsoft.com/office/drawing/2014/main" id="{929635F6-357D-4789-BF5C-E5AE021E5E1D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357640" y="4195760"/>
                        <a:ext cx="204642" cy="231237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 l="-15789" r="-52632" b="-3541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9" name="TextBox 38">
                        <a:extLst>
                          <a:ext uri="{FF2B5EF4-FFF2-40B4-BE49-F238E27FC236}">
                            <a16:creationId xmlns:a16="http://schemas.microsoft.com/office/drawing/2014/main" id="{4BEE7EEC-07A1-46FB-8778-1CE27987769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927330" y="4201581"/>
                        <a:ext cx="172972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9" name="TextBox 38">
                        <a:extLst>
                          <a:ext uri="{FF2B5EF4-FFF2-40B4-BE49-F238E27FC236}">
                            <a16:creationId xmlns:a16="http://schemas.microsoft.com/office/drawing/2014/main" id="{4BEE7EEC-07A1-46FB-8778-1CE27987769D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27330" y="4201581"/>
                        <a:ext cx="172972" cy="231237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 l="-45455" r="-48485" b="-3541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4" name="Straight Arrow Connector 13">
                  <a:extLst>
                    <a:ext uri="{FF2B5EF4-FFF2-40B4-BE49-F238E27FC236}">
                      <a16:creationId xmlns:a16="http://schemas.microsoft.com/office/drawing/2014/main" id="{3B27E6A3-0381-4BC9-B6EA-9C8E226B5261}"/>
                    </a:ext>
                  </a:extLst>
                </p:cNvPr>
                <p:cNvCxnSpPr/>
                <p:nvPr/>
              </p:nvCxnSpPr>
              <p:spPr>
                <a:xfrm>
                  <a:off x="2100807" y="5320393"/>
                  <a:ext cx="1002874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88F78A8C-EFFD-4E0B-BBE3-271CF5AF0CE1}"/>
                    </a:ext>
                  </a:extLst>
                </p:cNvPr>
                <p:cNvSpPr txBox="1"/>
                <p:nvPr/>
              </p:nvSpPr>
              <p:spPr>
                <a:xfrm>
                  <a:off x="2013769" y="5341035"/>
                  <a:ext cx="2003436" cy="23123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Developing economy emissions</a:t>
                  </a:r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670209F6-15B8-4469-BB8A-BC9AC9AB2FF8}"/>
                    </a:ext>
                  </a:extLst>
                </p:cNvPr>
                <p:cNvSpPr txBox="1"/>
                <p:nvPr/>
              </p:nvSpPr>
              <p:spPr>
                <a:xfrm>
                  <a:off x="5744930" y="5341035"/>
                  <a:ext cx="1730607" cy="41695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Advanced economy emissions</a:t>
                  </a:r>
                </a:p>
              </p:txBody>
            </p: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3EE873E3-F06E-4666-97C3-859FE2EE6E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343875" y="5323899"/>
                  <a:ext cx="1016770" cy="618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B91EAC0-1680-4592-87B1-4375C1EC913F}"/>
                  </a:ext>
                </a:extLst>
              </p:cNvPr>
              <p:cNvSpPr txBox="1"/>
              <p:nvPr/>
            </p:nvSpPr>
            <p:spPr>
              <a:xfrm>
                <a:off x="2104948" y="1335107"/>
                <a:ext cx="2151193" cy="3468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Price &amp; the value of marginal product of emissions in the developing economy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2FC4295-A6B0-459E-8544-69E36EA5EEA7}"/>
                  </a:ext>
                </a:extLst>
              </p:cNvPr>
              <p:cNvSpPr txBox="1"/>
              <p:nvPr/>
            </p:nvSpPr>
            <p:spPr>
              <a:xfrm>
                <a:off x="5219749" y="1354876"/>
                <a:ext cx="2151193" cy="3468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Price &amp; the value of marginal product of emissions in the advanced economy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00434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31BAD53-4E89-4F62-BBB7-26359763E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2756DA2-40EB-4C6F-B962-5822FFB54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FD00EB-2F39-4341-9691-28C2F2718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397" y="1148805"/>
            <a:ext cx="3823473" cy="133083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400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No carb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on price in the developing country – single sector</a:t>
            </a:r>
            <a:r>
              <a:rPr lang="en-US" sz="4400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1DC35-CED5-46BE-9CF1-A1F1FF474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1303" y="3701737"/>
            <a:ext cx="3427001" cy="300492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The policy choice will vary by country!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467DA12-C4B9-45FD-BCDC-87C124FB27AB}"/>
              </a:ext>
            </a:extLst>
          </p:cNvPr>
          <p:cNvGrpSpPr/>
          <p:nvPr/>
        </p:nvGrpSpPr>
        <p:grpSpPr>
          <a:xfrm>
            <a:off x="5396902" y="749560"/>
            <a:ext cx="6419639" cy="5719451"/>
            <a:chOff x="667876" y="519624"/>
            <a:chExt cx="10012044" cy="6066482"/>
          </a:xfrm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664BFCEA-F38B-4BB3-BA74-C869D96CCDEC}"/>
                </a:ext>
              </a:extLst>
            </p:cNvPr>
            <p:cNvSpPr/>
            <p:nvPr/>
          </p:nvSpPr>
          <p:spPr>
            <a:xfrm>
              <a:off x="1007706" y="3489649"/>
              <a:ext cx="2052735" cy="2099388"/>
            </a:xfrm>
            <a:custGeom>
              <a:avLst/>
              <a:gdLst>
                <a:gd name="connsiteX0" fmla="*/ 0 w 2052735"/>
                <a:gd name="connsiteY0" fmla="*/ 0 h 2099388"/>
                <a:gd name="connsiteX1" fmla="*/ 0 w 2052735"/>
                <a:gd name="connsiteY1" fmla="*/ 2099388 h 2099388"/>
                <a:gd name="connsiteX2" fmla="*/ 2043404 w 2052735"/>
                <a:gd name="connsiteY2" fmla="*/ 2090057 h 2099388"/>
                <a:gd name="connsiteX3" fmla="*/ 2052735 w 2052735"/>
                <a:gd name="connsiteY3" fmla="*/ 1184988 h 2099388"/>
                <a:gd name="connsiteX4" fmla="*/ 0 w 2052735"/>
                <a:gd name="connsiteY4" fmla="*/ 0 h 2099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2735" h="2099388">
                  <a:moveTo>
                    <a:pt x="0" y="0"/>
                  </a:moveTo>
                  <a:lnTo>
                    <a:pt x="0" y="2099388"/>
                  </a:lnTo>
                  <a:lnTo>
                    <a:pt x="2043404" y="2090057"/>
                  </a:lnTo>
                  <a:cubicBezTo>
                    <a:pt x="2046514" y="1788367"/>
                    <a:pt x="2049625" y="1486678"/>
                    <a:pt x="2052735" y="118498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A78270A-4323-4435-8B41-8E6D00390E1C}"/>
                </a:ext>
              </a:extLst>
            </p:cNvPr>
            <p:cNvGrpSpPr/>
            <p:nvPr/>
          </p:nvGrpSpPr>
          <p:grpSpPr>
            <a:xfrm>
              <a:off x="667876" y="519624"/>
              <a:ext cx="10012044" cy="6066482"/>
              <a:chOff x="1910745" y="1200153"/>
              <a:chExt cx="5651537" cy="4557837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4B6D44CF-758C-4921-BA06-9FAA9067A24E}"/>
                  </a:ext>
                </a:extLst>
              </p:cNvPr>
              <p:cNvGrpSpPr/>
              <p:nvPr/>
            </p:nvGrpSpPr>
            <p:grpSpPr>
              <a:xfrm>
                <a:off x="1910745" y="1200153"/>
                <a:ext cx="5651537" cy="4557837"/>
                <a:chOff x="1910745" y="1200153"/>
                <a:chExt cx="5651537" cy="4557837"/>
              </a:xfrm>
            </p:grpSpPr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7CCE3D3A-21D3-484C-B5D9-4A9C37A15A63}"/>
                    </a:ext>
                  </a:extLst>
                </p:cNvPr>
                <p:cNvGrpSpPr/>
                <p:nvPr/>
              </p:nvGrpSpPr>
              <p:grpSpPr>
                <a:xfrm>
                  <a:off x="1910745" y="1200153"/>
                  <a:ext cx="5651537" cy="4046808"/>
                  <a:chOff x="1910745" y="1200153"/>
                  <a:chExt cx="5651537" cy="4046808"/>
                </a:xfrm>
              </p:grpSpPr>
              <p:cxnSp>
                <p:nvCxnSpPr>
                  <p:cNvPr id="52" name="Straight Arrow Connector 51">
                    <a:extLst>
                      <a:ext uri="{FF2B5EF4-FFF2-40B4-BE49-F238E27FC236}">
                        <a16:creationId xmlns:a16="http://schemas.microsoft.com/office/drawing/2014/main" id="{031B8D03-82BC-4511-A6C2-40FF9697AC28}"/>
                      </a:ext>
                    </a:extLst>
                  </p:cNvPr>
                  <p:cNvCxnSpPr>
                    <a:cxnSpLocks/>
                    <a:stCxn id="62" idx="0"/>
                  </p:cNvCxnSpPr>
                  <p:nvPr/>
                </p:nvCxnSpPr>
                <p:spPr>
                  <a:xfrm flipH="1" flipV="1">
                    <a:off x="2094936" y="1200153"/>
                    <a:ext cx="1066" cy="3812057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AA54FDBB-F722-45D1-9102-958BAA4F16AC}"/>
                      </a:ext>
                    </a:extLst>
                  </p:cNvPr>
                  <p:cNvCxnSpPr>
                    <a:cxnSpLocks/>
                    <a:stCxn id="62" idx="0"/>
                    <a:endCxn id="63" idx="0"/>
                  </p:cNvCxnSpPr>
                  <p:nvPr/>
                </p:nvCxnSpPr>
                <p:spPr>
                  <a:xfrm>
                    <a:off x="2096002" y="5012210"/>
                    <a:ext cx="5266292" cy="3514"/>
                  </a:xfrm>
                  <a:prstGeom prst="line">
                    <a:avLst/>
                  </a:prstGeom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Arrow Connector 53">
                    <a:extLst>
                      <a:ext uri="{FF2B5EF4-FFF2-40B4-BE49-F238E27FC236}">
                        <a16:creationId xmlns:a16="http://schemas.microsoft.com/office/drawing/2014/main" id="{82FE1B5D-5C26-41F9-8900-70413B766FD7}"/>
                      </a:ext>
                    </a:extLst>
                  </p:cNvPr>
                  <p:cNvCxnSpPr>
                    <a:cxnSpLocks/>
                    <a:stCxn id="63" idx="0"/>
                  </p:cNvCxnSpPr>
                  <p:nvPr/>
                </p:nvCxnSpPr>
                <p:spPr>
                  <a:xfrm flipV="1">
                    <a:off x="7362294" y="1200157"/>
                    <a:ext cx="3995" cy="3815567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38F0E097-6A94-4322-A0BE-D5C462573FDE}"/>
                      </a:ext>
                    </a:extLst>
                  </p:cNvPr>
                  <p:cNvCxnSpPr>
                    <a:cxnSpLocks/>
                    <a:stCxn id="66" idx="0"/>
                    <a:endCxn id="65" idx="1"/>
                  </p:cNvCxnSpPr>
                  <p:nvPr/>
                </p:nvCxnSpPr>
                <p:spPr>
                  <a:xfrm flipV="1">
                    <a:off x="4174455" y="2048586"/>
                    <a:ext cx="3191833" cy="2956244"/>
                  </a:xfrm>
                  <a:prstGeom prst="line">
                    <a:avLst/>
                  </a:prstGeom>
                  <a:ln/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F3D7EF20-B946-4484-A38F-4790A1488282}"/>
                      </a:ext>
                    </a:extLst>
                  </p:cNvPr>
                  <p:cNvCxnSpPr>
                    <a:cxnSpLocks/>
                    <a:stCxn id="66" idx="0"/>
                    <a:endCxn id="64" idx="3"/>
                  </p:cNvCxnSpPr>
                  <p:nvPr/>
                </p:nvCxnSpPr>
                <p:spPr>
                  <a:xfrm flipH="1" flipV="1">
                    <a:off x="2089977" y="3429314"/>
                    <a:ext cx="2084478" cy="1575517"/>
                  </a:xfrm>
                  <a:prstGeom prst="line">
                    <a:avLst/>
                  </a:prstGeom>
                  <a:ln/>
                </p:spPr>
                <p:style>
                  <a:lnRef idx="3">
                    <a:schemeClr val="accent1"/>
                  </a:lnRef>
                  <a:fillRef idx="0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12C8F76C-C90D-4BD9-B525-63F07C461C80}"/>
                      </a:ext>
                    </a:extLst>
                  </p:cNvPr>
                  <p:cNvCxnSpPr>
                    <a:cxnSpLocks/>
                    <a:stCxn id="74" idx="3"/>
                    <a:endCxn id="73" idx="1"/>
                  </p:cNvCxnSpPr>
                  <p:nvPr/>
                </p:nvCxnSpPr>
                <p:spPr>
                  <a:xfrm>
                    <a:off x="2083717" y="4303493"/>
                    <a:ext cx="5273923" cy="7885"/>
                  </a:xfrm>
                  <a:prstGeom prst="line">
                    <a:avLst/>
                  </a:prstGeom>
                  <a:ln w="3175">
                    <a:solidFill>
                      <a:schemeClr val="tx2">
                        <a:lumMod val="60000"/>
                        <a:lumOff val="40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" name="Straight Connector 57">
                    <a:extLst>
                      <a:ext uri="{FF2B5EF4-FFF2-40B4-BE49-F238E27FC236}">
                        <a16:creationId xmlns:a16="http://schemas.microsoft.com/office/drawing/2014/main" id="{6E64DD74-BD9E-467A-8DAC-2499C1EF3110}"/>
                      </a:ext>
                    </a:extLst>
                  </p:cNvPr>
                  <p:cNvCxnSpPr>
                    <a:cxnSpLocks/>
                    <a:stCxn id="70" idx="2"/>
                    <a:endCxn id="68" idx="0"/>
                  </p:cNvCxnSpPr>
                  <p:nvPr/>
                </p:nvCxnSpPr>
                <p:spPr>
                  <a:xfrm flipH="1">
                    <a:off x="3244623" y="4275569"/>
                    <a:ext cx="19274" cy="738170"/>
                  </a:xfrm>
                  <a:prstGeom prst="line">
                    <a:avLst/>
                  </a:prstGeom>
                  <a:ln w="3175">
                    <a:prstDash val="dashDot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Straight Connector 58">
                    <a:extLst>
                      <a:ext uri="{FF2B5EF4-FFF2-40B4-BE49-F238E27FC236}">
                        <a16:creationId xmlns:a16="http://schemas.microsoft.com/office/drawing/2014/main" id="{E717DC71-8ACF-4796-A7DA-4564488419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948108" y="4279870"/>
                    <a:ext cx="224" cy="711385"/>
                  </a:xfrm>
                  <a:prstGeom prst="line">
                    <a:avLst/>
                  </a:prstGeom>
                  <a:ln w="3175">
                    <a:prstDash val="dashDot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D17CA689-84D8-4DC9-9D1C-AB6C3603F26C}"/>
                      </a:ext>
                    </a:extLst>
                  </p:cNvPr>
                  <p:cNvCxnSpPr>
                    <a:cxnSpLocks/>
                    <a:stCxn id="67" idx="0"/>
                    <a:endCxn id="75" idx="3"/>
                  </p:cNvCxnSpPr>
                  <p:nvPr/>
                </p:nvCxnSpPr>
                <p:spPr>
                  <a:xfrm flipH="1" flipV="1">
                    <a:off x="2100772" y="3761740"/>
                    <a:ext cx="1659669" cy="1246351"/>
                  </a:xfrm>
                  <a:prstGeom prst="line">
                    <a:avLst/>
                  </a:prstGeom>
                  <a:ln w="9525" cap="flat" cmpd="sng" algn="ctr">
                    <a:solidFill>
                      <a:schemeClr val="accent1"/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1D567910-02C9-49D6-A2F7-7A0B5FB88EB8}"/>
                      </a:ext>
                    </a:extLst>
                  </p:cNvPr>
                  <p:cNvCxnSpPr>
                    <a:cxnSpLocks/>
                    <a:stCxn id="72" idx="2"/>
                    <a:endCxn id="67" idx="0"/>
                  </p:cNvCxnSpPr>
                  <p:nvPr/>
                </p:nvCxnSpPr>
                <p:spPr>
                  <a:xfrm flipH="1">
                    <a:off x="3760441" y="4684041"/>
                    <a:ext cx="12120" cy="324049"/>
                  </a:xfrm>
                  <a:prstGeom prst="line">
                    <a:avLst/>
                  </a:prstGeom>
                  <a:ln w="3175">
                    <a:prstDash val="dashDot"/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A8C19330-4EE2-4960-95B8-21C49C184EA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029079" y="5012210"/>
                        <a:ext cx="13384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2" name="TextBox 61">
                        <a:extLst>
                          <a:ext uri="{FF2B5EF4-FFF2-40B4-BE49-F238E27FC236}">
                            <a16:creationId xmlns:a16="http://schemas.microsoft.com/office/drawing/2014/main" id="{A8C19330-4EE2-4960-95B8-21C49C184EA7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029079" y="5012210"/>
                        <a:ext cx="133846" cy="231237"/>
                      </a:xfrm>
                      <a:prstGeom prst="rect">
                        <a:avLst/>
                      </a:prstGeom>
                      <a:blipFill>
                        <a:blip r:embed="rId2"/>
                        <a:stretch>
                          <a:fillRect l="-56000" r="-72000" b="-1702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57709077-1661-4F39-9CF2-6B198505001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267031" y="5015724"/>
                        <a:ext cx="19052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3" name="TextBox 62">
                        <a:extLst>
                          <a:ext uri="{FF2B5EF4-FFF2-40B4-BE49-F238E27FC236}">
                            <a16:creationId xmlns:a16="http://schemas.microsoft.com/office/drawing/2014/main" id="{57709077-1661-4F39-9CF2-6B1985050019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267031" y="5015724"/>
                        <a:ext cx="190526" cy="231237"/>
                      </a:xfrm>
                      <a:prstGeom prst="rect">
                        <a:avLst/>
                      </a:prstGeom>
                      <a:blipFill>
                        <a:blip r:embed="rId3"/>
                        <a:stretch>
                          <a:fillRect l="-38889" r="-44444" b="-1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B3E4F7D9-2897-4559-9A32-B0980F792081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932930" y="3313695"/>
                        <a:ext cx="157047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4" name="TextBox 63">
                        <a:extLst>
                          <a:ext uri="{FF2B5EF4-FFF2-40B4-BE49-F238E27FC236}">
                            <a16:creationId xmlns:a16="http://schemas.microsoft.com/office/drawing/2014/main" id="{B3E4F7D9-2897-4559-9A32-B0980F792081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32930" y="3313695"/>
                        <a:ext cx="157047" cy="231237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 l="-46667" r="-40000" b="-1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5" name="TextBox 64">
                        <a:extLst>
                          <a:ext uri="{FF2B5EF4-FFF2-40B4-BE49-F238E27FC236}">
                            <a16:creationId xmlns:a16="http://schemas.microsoft.com/office/drawing/2014/main" id="{873ABA73-689E-4D14-A75A-DF6856DFD64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366288" y="1932968"/>
                        <a:ext cx="179233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5" name="TextBox 64">
                        <a:extLst>
                          <a:ext uri="{FF2B5EF4-FFF2-40B4-BE49-F238E27FC236}">
                            <a16:creationId xmlns:a16="http://schemas.microsoft.com/office/drawing/2014/main" id="{873ABA73-689E-4D14-A75A-DF6856DFD646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366288" y="1932968"/>
                        <a:ext cx="179233" cy="231237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 l="-45455" r="-48485" b="-1702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6" name="TextBox 65">
                        <a:extLst>
                          <a:ext uri="{FF2B5EF4-FFF2-40B4-BE49-F238E27FC236}">
                            <a16:creationId xmlns:a16="http://schemas.microsoft.com/office/drawing/2014/main" id="{2D6C7399-AB98-495C-8472-B5776E3D726E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083047" y="5004830"/>
                        <a:ext cx="18281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6" name="TextBox 65">
                        <a:extLst>
                          <a:ext uri="{FF2B5EF4-FFF2-40B4-BE49-F238E27FC236}">
                            <a16:creationId xmlns:a16="http://schemas.microsoft.com/office/drawing/2014/main" id="{2D6C7399-AB98-495C-8472-B5776E3D726E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083047" y="5004830"/>
                        <a:ext cx="182816" cy="231237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 l="-41176" r="-55882" b="-2708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7" name="TextBox 66">
                        <a:extLst>
                          <a:ext uri="{FF2B5EF4-FFF2-40B4-BE49-F238E27FC236}">
                            <a16:creationId xmlns:a16="http://schemas.microsoft.com/office/drawing/2014/main" id="{35FBE2F2-121D-4CD7-AFBF-B1C00868411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669033" y="5008090"/>
                        <a:ext cx="18281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7" name="TextBox 66">
                        <a:extLst>
                          <a:ext uri="{FF2B5EF4-FFF2-40B4-BE49-F238E27FC236}">
                            <a16:creationId xmlns:a16="http://schemas.microsoft.com/office/drawing/2014/main" id="{35FBE2F2-121D-4CD7-AFBF-B1C008684118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669033" y="5008090"/>
                        <a:ext cx="182816" cy="231237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 l="-44118" r="-52941" b="-2766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8" name="TextBox 67">
                        <a:extLst>
                          <a:ext uri="{FF2B5EF4-FFF2-40B4-BE49-F238E27FC236}">
                            <a16:creationId xmlns:a16="http://schemas.microsoft.com/office/drawing/2014/main" id="{17BE554D-637F-4DEC-9612-5F7DD941187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154898" y="5013739"/>
                        <a:ext cx="179451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8" name="TextBox 67">
                        <a:extLst>
                          <a:ext uri="{FF2B5EF4-FFF2-40B4-BE49-F238E27FC236}">
                            <a16:creationId xmlns:a16="http://schemas.microsoft.com/office/drawing/2014/main" id="{17BE554D-637F-4DEC-9612-5F7DD941187F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54898" y="5013739"/>
                        <a:ext cx="179451" cy="231237"/>
                      </a:xfrm>
                      <a:prstGeom prst="rect">
                        <a:avLst/>
                      </a:prstGeom>
                      <a:blipFill>
                        <a:blip r:embed="rId8"/>
                        <a:stretch>
                          <a:fillRect l="-41176" r="-50000" b="-2500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69" name="TextBox 68">
                        <a:extLst>
                          <a:ext uri="{FF2B5EF4-FFF2-40B4-BE49-F238E27FC236}">
                            <a16:creationId xmlns:a16="http://schemas.microsoft.com/office/drawing/2014/main" id="{FCCC6693-672C-400D-8FBA-A1FD2427AA1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862180" y="4991255"/>
                        <a:ext cx="18538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69" name="TextBox 68">
                        <a:extLst>
                          <a:ext uri="{FF2B5EF4-FFF2-40B4-BE49-F238E27FC236}">
                            <a16:creationId xmlns:a16="http://schemas.microsoft.com/office/drawing/2014/main" id="{FCCC6693-672C-400D-8FBA-A1FD2427AA1F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862180" y="4991255"/>
                        <a:ext cx="185386" cy="231237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 l="-40000" r="-45714" b="-2708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DACED07F-19BC-41A0-BBE7-2682045837D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201444" y="4044332"/>
                        <a:ext cx="124906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0" name="TextBox 69">
                        <a:extLst>
                          <a:ext uri="{FF2B5EF4-FFF2-40B4-BE49-F238E27FC236}">
                            <a16:creationId xmlns:a16="http://schemas.microsoft.com/office/drawing/2014/main" id="{DACED07F-19BC-41A0-BBE7-2682045837DD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201444" y="4044332"/>
                        <a:ext cx="124906" cy="231237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 l="-65217" r="-69565" b="-1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87EF6ECA-0CFB-45F5-B868-A388960FC7B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830980" y="4037140"/>
                        <a:ext cx="183722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1" name="TextBox 70">
                        <a:extLst>
                          <a:ext uri="{FF2B5EF4-FFF2-40B4-BE49-F238E27FC236}">
                            <a16:creationId xmlns:a16="http://schemas.microsoft.com/office/drawing/2014/main" id="{87EF6ECA-0CFB-45F5-B868-A388960FC7B7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830980" y="4037140"/>
                        <a:ext cx="183722" cy="231237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 l="-40000" r="-45714" b="-1458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2" name="TextBox 71">
                        <a:extLst>
                          <a:ext uri="{FF2B5EF4-FFF2-40B4-BE49-F238E27FC236}">
                            <a16:creationId xmlns:a16="http://schemas.microsoft.com/office/drawing/2014/main" id="{EEE886C8-D451-4416-9F7A-5B4E39E2FB2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703937" y="4452805"/>
                        <a:ext cx="137248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2" name="TextBox 71">
                        <a:extLst>
                          <a:ext uri="{FF2B5EF4-FFF2-40B4-BE49-F238E27FC236}">
                            <a16:creationId xmlns:a16="http://schemas.microsoft.com/office/drawing/2014/main" id="{EEE886C8-D451-4416-9F7A-5B4E39E2FB24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703937" y="4452805"/>
                        <a:ext cx="137248" cy="231237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 l="-53846" r="-69231" b="-1702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3" name="TextBox 72">
                        <a:extLst>
                          <a:ext uri="{FF2B5EF4-FFF2-40B4-BE49-F238E27FC236}">
                            <a16:creationId xmlns:a16="http://schemas.microsoft.com/office/drawing/2014/main" id="{F4D67973-EF6A-4B21-B49C-A197EF1A798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357640" y="4195760"/>
                        <a:ext cx="204642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3" name="TextBox 72">
                        <a:extLst>
                          <a:ext uri="{FF2B5EF4-FFF2-40B4-BE49-F238E27FC236}">
                            <a16:creationId xmlns:a16="http://schemas.microsoft.com/office/drawing/2014/main" id="{F4D67973-EF6A-4B21-B49C-A197EF1A798F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357640" y="4195760"/>
                        <a:ext cx="204642" cy="231237"/>
                      </a:xfrm>
                      <a:prstGeom prst="rect">
                        <a:avLst/>
                      </a:prstGeom>
                      <a:blipFill>
                        <a:blip r:embed="rId13"/>
                        <a:stretch>
                          <a:fillRect l="-15789" r="-52632" b="-38298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4" name="TextBox 73">
                        <a:extLst>
                          <a:ext uri="{FF2B5EF4-FFF2-40B4-BE49-F238E27FC236}">
                            <a16:creationId xmlns:a16="http://schemas.microsoft.com/office/drawing/2014/main" id="{CA4F5268-8EED-46C5-B1B3-2D42971374F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910745" y="4187875"/>
                        <a:ext cx="172972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4" name="TextBox 73">
                        <a:extLst>
                          <a:ext uri="{FF2B5EF4-FFF2-40B4-BE49-F238E27FC236}">
                            <a16:creationId xmlns:a16="http://schemas.microsoft.com/office/drawing/2014/main" id="{CA4F5268-8EED-46C5-B1B3-2D42971374F7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10745" y="4187875"/>
                        <a:ext cx="172972" cy="231237"/>
                      </a:xfrm>
                      <a:prstGeom prst="rect">
                        <a:avLst/>
                      </a:prstGeom>
                      <a:blipFill>
                        <a:blip r:embed="rId14"/>
                        <a:stretch>
                          <a:fillRect l="-45455" r="-48485" b="-3541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5" name="TextBox 74">
                        <a:extLst>
                          <a:ext uri="{FF2B5EF4-FFF2-40B4-BE49-F238E27FC236}">
                            <a16:creationId xmlns:a16="http://schemas.microsoft.com/office/drawing/2014/main" id="{DA04C870-5CBD-432E-A6BB-D7C8CCCF5B4D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937646" y="3646121"/>
                        <a:ext cx="163127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m:oMathPara>
                        </a14:m>
                        <a:endParaRPr lang="en-US" sz="2000" dirty="0"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5" name="TextBox 74">
                        <a:extLst>
                          <a:ext uri="{FF2B5EF4-FFF2-40B4-BE49-F238E27FC236}">
                            <a16:creationId xmlns:a16="http://schemas.microsoft.com/office/drawing/2014/main" id="{DA04C870-5CBD-432E-A6BB-D7C8CCCF5B4D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37646" y="3646121"/>
                        <a:ext cx="163127" cy="231237"/>
                      </a:xfrm>
                      <a:prstGeom prst="rect">
                        <a:avLst/>
                      </a:prstGeom>
                      <a:blipFill>
                        <a:blip r:embed="rId15"/>
                        <a:stretch>
                          <a:fillRect l="-45161" r="-38710" b="-1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76" name="TextBox 75">
                        <a:extLst>
                          <a:ext uri="{FF2B5EF4-FFF2-40B4-BE49-F238E27FC236}">
                            <a16:creationId xmlns:a16="http://schemas.microsoft.com/office/drawing/2014/main" id="{D9EDB354-E07C-414F-8378-46E14C4EDB0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483732" y="3755085"/>
                        <a:ext cx="176048" cy="23123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accent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sz="2000" dirty="0">
                          <a:solidFill>
                            <a:schemeClr val="accent1"/>
                          </a:solidFill>
                          <a:latin typeface="Arial Narrow" panose="020B0606020202030204" pitchFamily="34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6" name="TextBox 75">
                        <a:extLst>
                          <a:ext uri="{FF2B5EF4-FFF2-40B4-BE49-F238E27FC236}">
                            <a16:creationId xmlns:a16="http://schemas.microsoft.com/office/drawing/2014/main" id="{D9EDB354-E07C-414F-8378-46E14C4EDB08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483732" y="3755085"/>
                        <a:ext cx="176048" cy="231237"/>
                      </a:xfrm>
                      <a:prstGeom prst="rect">
                        <a:avLst/>
                      </a:prstGeom>
                      <a:blipFill>
                        <a:blip r:embed="rId16"/>
                        <a:stretch>
                          <a:fillRect l="-45455" r="-54545" b="-38298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77" name="Straight Arrow Connector 76">
                    <a:extLst>
                      <a:ext uri="{FF2B5EF4-FFF2-40B4-BE49-F238E27FC236}">
                        <a16:creationId xmlns:a16="http://schemas.microsoft.com/office/drawing/2014/main" id="{D48B319E-6BAD-42EE-9696-236BFA19A3AC}"/>
                      </a:ext>
                    </a:extLst>
                  </p:cNvPr>
                  <p:cNvCxnSpPr/>
                  <p:nvPr/>
                </p:nvCxnSpPr>
                <p:spPr>
                  <a:xfrm>
                    <a:off x="2438455" y="3688970"/>
                    <a:ext cx="0" cy="289319"/>
                  </a:xfrm>
                  <a:prstGeom prst="straightConnector1">
                    <a:avLst/>
                  </a:prstGeom>
                  <a:ln>
                    <a:headEnd type="arrow" w="sm" len="sm"/>
                    <a:tailEnd type="arrow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8" name="Straight Arrow Connector 47">
                  <a:extLst>
                    <a:ext uri="{FF2B5EF4-FFF2-40B4-BE49-F238E27FC236}">
                      <a16:creationId xmlns:a16="http://schemas.microsoft.com/office/drawing/2014/main" id="{9CDB7AFF-2710-48BC-A7AB-CF39E839D838}"/>
                    </a:ext>
                  </a:extLst>
                </p:cNvPr>
                <p:cNvCxnSpPr/>
                <p:nvPr/>
              </p:nvCxnSpPr>
              <p:spPr>
                <a:xfrm>
                  <a:off x="2100807" y="5320393"/>
                  <a:ext cx="1002874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Box 48">
                  <a:extLst>
                    <a:ext uri="{FF2B5EF4-FFF2-40B4-BE49-F238E27FC236}">
                      <a16:creationId xmlns:a16="http://schemas.microsoft.com/office/drawing/2014/main" id="{B406AC22-8E14-4EC9-B26C-DFAFC0081673}"/>
                    </a:ext>
                  </a:extLst>
                </p:cNvPr>
                <p:cNvSpPr txBox="1"/>
                <p:nvPr/>
              </p:nvSpPr>
              <p:spPr>
                <a:xfrm>
                  <a:off x="2013769" y="5341035"/>
                  <a:ext cx="2003436" cy="23123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Developing economy emissions</a:t>
                  </a:r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97D1DEF9-E69C-49E3-9133-6ECD33AE708B}"/>
                    </a:ext>
                  </a:extLst>
                </p:cNvPr>
                <p:cNvSpPr txBox="1"/>
                <p:nvPr/>
              </p:nvSpPr>
              <p:spPr>
                <a:xfrm>
                  <a:off x="5744930" y="5341035"/>
                  <a:ext cx="1730607" cy="41695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Advanced economy emissions</a:t>
                  </a:r>
                </a:p>
              </p:txBody>
            </p:sp>
            <p:cxnSp>
              <p:nvCxnSpPr>
                <p:cNvPr id="51" name="Straight Arrow Connector 50">
                  <a:extLst>
                    <a:ext uri="{FF2B5EF4-FFF2-40B4-BE49-F238E27FC236}">
                      <a16:creationId xmlns:a16="http://schemas.microsoft.com/office/drawing/2014/main" id="{9A7A03A4-AE6E-4E61-817B-8571B94A44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343875" y="5323899"/>
                  <a:ext cx="1016770" cy="618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3ADE07F9-D28D-4E3E-BE13-D9641A5B39BB}"/>
                  </a:ext>
                </a:extLst>
              </p:cNvPr>
              <p:cNvSpPr txBox="1"/>
              <p:nvPr/>
            </p:nvSpPr>
            <p:spPr>
              <a:xfrm>
                <a:off x="2104948" y="1335107"/>
                <a:ext cx="2151193" cy="3468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Price &amp; the value of marginal product of emissions in the developing economy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808DF47-3B8D-4FD7-8497-E485C7AC6DAF}"/>
                  </a:ext>
                </a:extLst>
              </p:cNvPr>
              <p:cNvSpPr txBox="1"/>
              <p:nvPr/>
            </p:nvSpPr>
            <p:spPr>
              <a:xfrm>
                <a:off x="5219749" y="1354876"/>
                <a:ext cx="2151193" cy="3468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Price &amp; the value of marginal product of emissions in the advanced economy</a:t>
                </a:r>
              </a:p>
            </p:txBody>
          </p:sp>
        </p:grp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D1D8E13E-7B02-4AD9-B09C-189F53AF869E}"/>
                </a:ext>
              </a:extLst>
            </p:cNvPr>
            <p:cNvSpPr/>
            <p:nvPr/>
          </p:nvSpPr>
          <p:spPr>
            <a:xfrm>
              <a:off x="992777" y="3927566"/>
              <a:ext cx="2934789" cy="1663337"/>
            </a:xfrm>
            <a:custGeom>
              <a:avLst/>
              <a:gdLst>
                <a:gd name="connsiteX0" fmla="*/ 8709 w 2934789"/>
                <a:gd name="connsiteY0" fmla="*/ 0 h 1663337"/>
                <a:gd name="connsiteX1" fmla="*/ 0 w 2934789"/>
                <a:gd name="connsiteY1" fmla="*/ 1663337 h 1663337"/>
                <a:gd name="connsiteX2" fmla="*/ 2934789 w 2934789"/>
                <a:gd name="connsiteY2" fmla="*/ 1654628 h 1663337"/>
                <a:gd name="connsiteX3" fmla="*/ 8709 w 2934789"/>
                <a:gd name="connsiteY3" fmla="*/ 0 h 1663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34789" h="1663337">
                  <a:moveTo>
                    <a:pt x="8709" y="0"/>
                  </a:moveTo>
                  <a:lnTo>
                    <a:pt x="0" y="1663337"/>
                  </a:lnTo>
                  <a:lnTo>
                    <a:pt x="2934789" y="1654628"/>
                  </a:lnTo>
                  <a:lnTo>
                    <a:pt x="8709" y="0"/>
                  </a:lnTo>
                  <a:close/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42850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31BAD53-4E89-4F62-BBB7-26359763E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2756DA2-40EB-4C6F-B962-5822FFB54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FD00EB-2F39-4341-9691-28C2F2718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600"/>
            <a:ext cx="3894781" cy="133083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>
                <a:solidFill>
                  <a:schemeClr val="accent1">
                    <a:lumMod val="75000"/>
                  </a:schemeClr>
                </a:solidFill>
              </a:rPr>
              <a:t>Multiple sectors</a:t>
            </a:r>
            <a:r>
              <a:rPr lang="en-US" sz="4400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1DC35-CED5-46BE-9CF1-A1F1FF474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2366" y="2194102"/>
            <a:ext cx="3427001" cy="3908586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 dirty="0"/>
          </a:p>
          <a:p>
            <a:r>
              <a:rPr lang="en-US" sz="2000" dirty="0">
                <a:solidFill>
                  <a:srgbClr val="C00000"/>
                </a:solidFill>
              </a:rPr>
              <a:t>In some circumstances, developing country emissions can increase as a result of the CBAM!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21F8B0-9D58-44B3-A7F7-B5577DF4581E}"/>
              </a:ext>
            </a:extLst>
          </p:cNvPr>
          <p:cNvGrpSpPr/>
          <p:nvPr/>
        </p:nvGrpSpPr>
        <p:grpSpPr>
          <a:xfrm>
            <a:off x="5415741" y="1469724"/>
            <a:ext cx="4645561" cy="470715"/>
            <a:chOff x="6074871" y="778881"/>
            <a:chExt cx="4645561" cy="470715"/>
          </a:xfrm>
        </p:grpSpPr>
        <p:pic>
          <p:nvPicPr>
            <p:cNvPr id="79" name="Graphic 78" descr="Freight outline">
              <a:extLst>
                <a:ext uri="{FF2B5EF4-FFF2-40B4-BE49-F238E27FC236}">
                  <a16:creationId xmlns:a16="http://schemas.microsoft.com/office/drawing/2014/main" id="{2E83E0DC-5B58-4CB6-8FC2-F97B7AF51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89638" y="778881"/>
              <a:ext cx="457200" cy="457200"/>
            </a:xfrm>
            <a:prstGeom prst="rect">
              <a:avLst/>
            </a:prstGeom>
          </p:spPr>
        </p:pic>
        <p:pic>
          <p:nvPicPr>
            <p:cNvPr id="81" name="Graphic 80" descr="Freight outline">
              <a:extLst>
                <a:ext uri="{FF2B5EF4-FFF2-40B4-BE49-F238E27FC236}">
                  <a16:creationId xmlns:a16="http://schemas.microsoft.com/office/drawing/2014/main" id="{D87F35AB-F1A6-4C9E-9E61-7DBE535088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662775" y="778881"/>
              <a:ext cx="457200" cy="457200"/>
            </a:xfrm>
            <a:prstGeom prst="rect">
              <a:avLst/>
            </a:prstGeom>
          </p:spPr>
        </p:pic>
        <p:pic>
          <p:nvPicPr>
            <p:cNvPr id="82" name="Graphic 81" descr="Freight outline">
              <a:extLst>
                <a:ext uri="{FF2B5EF4-FFF2-40B4-BE49-F238E27FC236}">
                  <a16:creationId xmlns:a16="http://schemas.microsoft.com/office/drawing/2014/main" id="{80C73C50-5565-489B-91E7-8667F94D47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248864" y="786803"/>
              <a:ext cx="457200" cy="457200"/>
            </a:xfrm>
            <a:prstGeom prst="rect">
              <a:avLst/>
            </a:prstGeom>
          </p:spPr>
        </p:pic>
        <p:pic>
          <p:nvPicPr>
            <p:cNvPr id="83" name="Graphic 82" descr="Freight outline">
              <a:extLst>
                <a:ext uri="{FF2B5EF4-FFF2-40B4-BE49-F238E27FC236}">
                  <a16:creationId xmlns:a16="http://schemas.microsoft.com/office/drawing/2014/main" id="{8BBC98CE-F2D8-4EB1-AFB7-A0594F5678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764947" y="792396"/>
              <a:ext cx="457200" cy="457200"/>
            </a:xfrm>
            <a:prstGeom prst="rect">
              <a:avLst/>
            </a:prstGeom>
          </p:spPr>
        </p:pic>
        <p:pic>
          <p:nvPicPr>
            <p:cNvPr id="12" name="Graphic 11" descr="Freight with solid fill">
              <a:extLst>
                <a:ext uri="{FF2B5EF4-FFF2-40B4-BE49-F238E27FC236}">
                  <a16:creationId xmlns:a16="http://schemas.microsoft.com/office/drawing/2014/main" id="{DEC73092-B0EC-48A0-A7D2-5B41EA90D4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074871" y="786803"/>
              <a:ext cx="457200" cy="457200"/>
            </a:xfrm>
            <a:prstGeom prst="rect">
              <a:avLst/>
            </a:prstGeom>
          </p:spPr>
        </p:pic>
        <p:pic>
          <p:nvPicPr>
            <p:cNvPr id="107" name="Graphic 106" descr="Freight with solid fill">
              <a:extLst>
                <a:ext uri="{FF2B5EF4-FFF2-40B4-BE49-F238E27FC236}">
                  <a16:creationId xmlns:a16="http://schemas.microsoft.com/office/drawing/2014/main" id="{40F7A4C5-4DD1-42E1-A8AA-BBC3B1DB965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609874" y="785066"/>
              <a:ext cx="457200" cy="457200"/>
            </a:xfrm>
            <a:prstGeom prst="rect">
              <a:avLst/>
            </a:prstGeom>
          </p:spPr>
        </p:pic>
        <p:pic>
          <p:nvPicPr>
            <p:cNvPr id="110" name="Graphic 109" descr="Freight outline">
              <a:extLst>
                <a:ext uri="{FF2B5EF4-FFF2-40B4-BE49-F238E27FC236}">
                  <a16:creationId xmlns:a16="http://schemas.microsoft.com/office/drawing/2014/main" id="{A5967BAF-3102-42CE-9184-0B3673634B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713861" y="787123"/>
              <a:ext cx="457200" cy="457200"/>
            </a:xfrm>
            <a:prstGeom prst="rect">
              <a:avLst/>
            </a:prstGeom>
          </p:spPr>
        </p:pic>
        <p:pic>
          <p:nvPicPr>
            <p:cNvPr id="111" name="Graphic 110" descr="Freight outline">
              <a:extLst>
                <a:ext uri="{FF2B5EF4-FFF2-40B4-BE49-F238E27FC236}">
                  <a16:creationId xmlns:a16="http://schemas.microsoft.com/office/drawing/2014/main" id="{C707E717-2073-4577-A003-41E59E4BC7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263232" y="786803"/>
              <a:ext cx="457200" cy="457200"/>
            </a:xfrm>
            <a:prstGeom prst="rect">
              <a:avLst/>
            </a:prstGeom>
          </p:spPr>
        </p:pic>
        <p:pic>
          <p:nvPicPr>
            <p:cNvPr id="112" name="Graphic 111" descr="Freight with solid fill">
              <a:extLst>
                <a:ext uri="{FF2B5EF4-FFF2-40B4-BE49-F238E27FC236}">
                  <a16:creationId xmlns:a16="http://schemas.microsoft.com/office/drawing/2014/main" id="{EDD20B61-DFF4-4519-AA9F-38ED180F10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125957" y="779043"/>
              <a:ext cx="457200" cy="457200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6DE9963-0223-42B3-AC8E-CA0CC36E4DE7}"/>
              </a:ext>
            </a:extLst>
          </p:cNvPr>
          <p:cNvGrpSpPr/>
          <p:nvPr/>
        </p:nvGrpSpPr>
        <p:grpSpPr>
          <a:xfrm>
            <a:off x="5446090" y="2621506"/>
            <a:ext cx="3090007" cy="465442"/>
            <a:chOff x="5515223" y="1647011"/>
            <a:chExt cx="3090007" cy="465442"/>
          </a:xfrm>
        </p:grpSpPr>
        <p:pic>
          <p:nvPicPr>
            <p:cNvPr id="129" name="Graphic 128" descr="Freight outline">
              <a:extLst>
                <a:ext uri="{FF2B5EF4-FFF2-40B4-BE49-F238E27FC236}">
                  <a16:creationId xmlns:a16="http://schemas.microsoft.com/office/drawing/2014/main" id="{686D3F8B-0A42-488F-A142-4B7DAAC04A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088804" y="1647011"/>
              <a:ext cx="457200" cy="457200"/>
            </a:xfrm>
            <a:prstGeom prst="rect">
              <a:avLst/>
            </a:prstGeom>
          </p:spPr>
        </p:pic>
        <p:pic>
          <p:nvPicPr>
            <p:cNvPr id="130" name="Graphic 129" descr="Freight outline">
              <a:extLst>
                <a:ext uri="{FF2B5EF4-FFF2-40B4-BE49-F238E27FC236}">
                  <a16:creationId xmlns:a16="http://schemas.microsoft.com/office/drawing/2014/main" id="{864C4F08-D02F-45D9-9B98-AFF21389AC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561941" y="1647011"/>
              <a:ext cx="457200" cy="457200"/>
            </a:xfrm>
            <a:prstGeom prst="rect">
              <a:avLst/>
            </a:prstGeom>
          </p:spPr>
        </p:pic>
        <p:pic>
          <p:nvPicPr>
            <p:cNvPr id="131" name="Graphic 130" descr="Freight outline">
              <a:extLst>
                <a:ext uri="{FF2B5EF4-FFF2-40B4-BE49-F238E27FC236}">
                  <a16:creationId xmlns:a16="http://schemas.microsoft.com/office/drawing/2014/main" id="{74C55DF2-25F5-4C05-A626-B2AA956822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48030" y="1654933"/>
              <a:ext cx="457200" cy="457200"/>
            </a:xfrm>
            <a:prstGeom prst="rect">
              <a:avLst/>
            </a:prstGeom>
          </p:spPr>
        </p:pic>
        <p:pic>
          <p:nvPicPr>
            <p:cNvPr id="133" name="Graphic 132" descr="Freight with solid fill">
              <a:extLst>
                <a:ext uri="{FF2B5EF4-FFF2-40B4-BE49-F238E27FC236}">
                  <a16:creationId xmlns:a16="http://schemas.microsoft.com/office/drawing/2014/main" id="{0854C1E0-CF58-45F2-B640-05CB7F5EE62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515223" y="1654933"/>
              <a:ext cx="457200" cy="457200"/>
            </a:xfrm>
            <a:prstGeom prst="rect">
              <a:avLst/>
            </a:prstGeom>
          </p:spPr>
        </p:pic>
        <p:pic>
          <p:nvPicPr>
            <p:cNvPr id="134" name="Graphic 133" descr="Freight with solid fill">
              <a:extLst>
                <a:ext uri="{FF2B5EF4-FFF2-40B4-BE49-F238E27FC236}">
                  <a16:creationId xmlns:a16="http://schemas.microsoft.com/office/drawing/2014/main" id="{FE7C9F41-3165-411B-B4E3-524899C66A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050226" y="1653196"/>
              <a:ext cx="457200" cy="457200"/>
            </a:xfrm>
            <a:prstGeom prst="rect">
              <a:avLst/>
            </a:prstGeom>
          </p:spPr>
        </p:pic>
        <p:pic>
          <p:nvPicPr>
            <p:cNvPr id="135" name="Graphic 134" descr="Freight outline">
              <a:extLst>
                <a:ext uri="{FF2B5EF4-FFF2-40B4-BE49-F238E27FC236}">
                  <a16:creationId xmlns:a16="http://schemas.microsoft.com/office/drawing/2014/main" id="{6A986C0F-D4E2-4A3E-982F-FF176DB85F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613027" y="1655253"/>
              <a:ext cx="457200" cy="457200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7ACF6D5-035E-4CE0-B99E-DAA73A10AFD0}"/>
              </a:ext>
            </a:extLst>
          </p:cNvPr>
          <p:cNvGrpSpPr/>
          <p:nvPr/>
        </p:nvGrpSpPr>
        <p:grpSpPr>
          <a:xfrm>
            <a:off x="5442765" y="3771053"/>
            <a:ext cx="3090007" cy="465442"/>
            <a:chOff x="5468044" y="2246247"/>
            <a:chExt cx="3090007" cy="465442"/>
          </a:xfrm>
        </p:grpSpPr>
        <p:pic>
          <p:nvPicPr>
            <p:cNvPr id="116" name="Graphic 115" descr="Freight with solid fill">
              <a:extLst>
                <a:ext uri="{FF2B5EF4-FFF2-40B4-BE49-F238E27FC236}">
                  <a16:creationId xmlns:a16="http://schemas.microsoft.com/office/drawing/2014/main" id="{AAB83040-76F3-45CD-B25C-0AA85E0B07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22336" y="2246247"/>
              <a:ext cx="457200" cy="457200"/>
            </a:xfrm>
            <a:prstGeom prst="rect">
              <a:avLst/>
            </a:prstGeom>
          </p:spPr>
        </p:pic>
        <p:pic>
          <p:nvPicPr>
            <p:cNvPr id="117" name="Graphic 116" descr="Freight with solid fill">
              <a:extLst>
                <a:ext uri="{FF2B5EF4-FFF2-40B4-BE49-F238E27FC236}">
                  <a16:creationId xmlns:a16="http://schemas.microsoft.com/office/drawing/2014/main" id="{331DC2E1-8862-482E-B72F-CEFA7F20D36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52656" y="2254169"/>
              <a:ext cx="457200" cy="457200"/>
            </a:xfrm>
            <a:prstGeom prst="rect">
              <a:avLst/>
            </a:prstGeom>
          </p:spPr>
        </p:pic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9D67A521-474F-498B-8821-17AAC490519A}"/>
                </a:ext>
              </a:extLst>
            </p:cNvPr>
            <p:cNvGrpSpPr/>
            <p:nvPr/>
          </p:nvGrpSpPr>
          <p:grpSpPr>
            <a:xfrm>
              <a:off x="5468044" y="2252432"/>
              <a:ext cx="3090007" cy="459257"/>
              <a:chOff x="5515223" y="1653196"/>
              <a:chExt cx="3090007" cy="459257"/>
            </a:xfrm>
          </p:grpSpPr>
          <p:pic>
            <p:nvPicPr>
              <p:cNvPr id="141" name="Graphic 140" descr="Freight outline">
                <a:extLst>
                  <a:ext uri="{FF2B5EF4-FFF2-40B4-BE49-F238E27FC236}">
                    <a16:creationId xmlns:a16="http://schemas.microsoft.com/office/drawing/2014/main" id="{61EC8148-2194-48DA-B3BB-9BA6753508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148030" y="1654933"/>
                <a:ext cx="457200" cy="457200"/>
              </a:xfrm>
              <a:prstGeom prst="rect">
                <a:avLst/>
              </a:prstGeom>
            </p:spPr>
          </p:pic>
          <p:pic>
            <p:nvPicPr>
              <p:cNvPr id="142" name="Graphic 141" descr="Freight with solid fill">
                <a:extLst>
                  <a:ext uri="{FF2B5EF4-FFF2-40B4-BE49-F238E27FC236}">
                    <a16:creationId xmlns:a16="http://schemas.microsoft.com/office/drawing/2014/main" id="{C5484BB7-6147-4427-B755-48D40EA414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5515223" y="1654933"/>
                <a:ext cx="457200" cy="457200"/>
              </a:xfrm>
              <a:prstGeom prst="rect">
                <a:avLst/>
              </a:prstGeom>
            </p:spPr>
          </p:pic>
          <p:pic>
            <p:nvPicPr>
              <p:cNvPr id="143" name="Graphic 142" descr="Freight with solid fill">
                <a:extLst>
                  <a:ext uri="{FF2B5EF4-FFF2-40B4-BE49-F238E27FC236}">
                    <a16:creationId xmlns:a16="http://schemas.microsoft.com/office/drawing/2014/main" id="{D7634C16-A214-4365-BF84-10A9051965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6050226" y="1653196"/>
                <a:ext cx="457200" cy="457200"/>
              </a:xfrm>
              <a:prstGeom prst="rect">
                <a:avLst/>
              </a:prstGeom>
            </p:spPr>
          </p:pic>
          <p:pic>
            <p:nvPicPr>
              <p:cNvPr id="144" name="Graphic 143" descr="Freight outline">
                <a:extLst>
                  <a:ext uri="{FF2B5EF4-FFF2-40B4-BE49-F238E27FC236}">
                    <a16:creationId xmlns:a16="http://schemas.microsoft.com/office/drawing/2014/main" id="{87536CAB-9C9A-4427-BFE8-0043A42AD44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613027" y="1655253"/>
                <a:ext cx="457200" cy="457200"/>
              </a:xfrm>
              <a:prstGeom prst="rect">
                <a:avLst/>
              </a:prstGeom>
            </p:spPr>
          </p:pic>
        </p:grpSp>
      </p:grpSp>
      <p:sp>
        <p:nvSpPr>
          <p:cNvPr id="19" name="Right Brace 18">
            <a:extLst>
              <a:ext uri="{FF2B5EF4-FFF2-40B4-BE49-F238E27FC236}">
                <a16:creationId xmlns:a16="http://schemas.microsoft.com/office/drawing/2014/main" id="{C20E0EA3-95DE-4C01-8F03-F0ECD109B84E}"/>
              </a:ext>
            </a:extLst>
          </p:cNvPr>
          <p:cNvSpPr/>
          <p:nvPr/>
        </p:nvSpPr>
        <p:spPr>
          <a:xfrm>
            <a:off x="10245777" y="1572988"/>
            <a:ext cx="261258" cy="1242227"/>
          </a:xfrm>
          <a:prstGeom prst="rightBrac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0773EB-60E7-42D6-9535-3D5B66F505B8}"/>
              </a:ext>
            </a:extLst>
          </p:cNvPr>
          <p:cNvSpPr txBox="1"/>
          <p:nvPr/>
        </p:nvSpPr>
        <p:spPr>
          <a:xfrm>
            <a:off x="10545187" y="1983097"/>
            <a:ext cx="74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Scale </a:t>
            </a:r>
          </a:p>
          <a:p>
            <a:r>
              <a:rPr lang="en-US" dirty="0"/>
              <a:t>effect</a:t>
            </a:r>
          </a:p>
        </p:txBody>
      </p:sp>
      <p:sp>
        <p:nvSpPr>
          <p:cNvPr id="158" name="Right Brace 157">
            <a:extLst>
              <a:ext uri="{FF2B5EF4-FFF2-40B4-BE49-F238E27FC236}">
                <a16:creationId xmlns:a16="http://schemas.microsoft.com/office/drawing/2014/main" id="{6415A3CB-CE0D-400C-8389-E8C60DB420DB}"/>
              </a:ext>
            </a:extLst>
          </p:cNvPr>
          <p:cNvSpPr/>
          <p:nvPr/>
        </p:nvSpPr>
        <p:spPr>
          <a:xfrm>
            <a:off x="8792090" y="2704064"/>
            <a:ext cx="261258" cy="1242227"/>
          </a:xfrm>
          <a:prstGeom prst="rightBrac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BE23A672-56B7-40B7-A725-E2C264AEBD47}"/>
              </a:ext>
            </a:extLst>
          </p:cNvPr>
          <p:cNvSpPr txBox="1"/>
          <p:nvPr/>
        </p:nvSpPr>
        <p:spPr>
          <a:xfrm>
            <a:off x="9080041" y="3124722"/>
            <a:ext cx="1426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Composition </a:t>
            </a:r>
          </a:p>
          <a:p>
            <a:r>
              <a:rPr lang="en-US" dirty="0"/>
              <a:t>effect</a:t>
            </a:r>
          </a:p>
        </p:txBody>
      </p:sp>
      <p:sp>
        <p:nvSpPr>
          <p:cNvPr id="160" name="Right Brace 159">
            <a:extLst>
              <a:ext uri="{FF2B5EF4-FFF2-40B4-BE49-F238E27FC236}">
                <a16:creationId xmlns:a16="http://schemas.microsoft.com/office/drawing/2014/main" id="{1E9C563F-BAC5-4C73-B056-45EC7BECE1E1}"/>
              </a:ext>
            </a:extLst>
          </p:cNvPr>
          <p:cNvSpPr/>
          <p:nvPr/>
        </p:nvSpPr>
        <p:spPr>
          <a:xfrm>
            <a:off x="8818334" y="4007575"/>
            <a:ext cx="261258" cy="2234605"/>
          </a:xfrm>
          <a:prstGeom prst="rightBrac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79CA8B93-38AB-4C2A-8E2D-3DAA9C6C6D46}"/>
              </a:ext>
            </a:extLst>
          </p:cNvPr>
          <p:cNvSpPr txBox="1"/>
          <p:nvPr/>
        </p:nvSpPr>
        <p:spPr>
          <a:xfrm>
            <a:off x="9053362" y="4849800"/>
            <a:ext cx="1198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Technique </a:t>
            </a:r>
          </a:p>
          <a:p>
            <a:r>
              <a:rPr lang="en-US" dirty="0"/>
              <a:t>effect</a:t>
            </a:r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3321A827-B4D3-4180-B4AF-109DEAD38D37}"/>
              </a:ext>
            </a:extLst>
          </p:cNvPr>
          <p:cNvGrpSpPr/>
          <p:nvPr/>
        </p:nvGrpSpPr>
        <p:grpSpPr>
          <a:xfrm>
            <a:off x="5442765" y="5896353"/>
            <a:ext cx="3090007" cy="465122"/>
            <a:chOff x="5468044" y="2246247"/>
            <a:chExt cx="3090007" cy="465122"/>
          </a:xfrm>
        </p:grpSpPr>
        <p:pic>
          <p:nvPicPr>
            <p:cNvPr id="165" name="Graphic 164" descr="Freight with solid fill">
              <a:extLst>
                <a:ext uri="{FF2B5EF4-FFF2-40B4-BE49-F238E27FC236}">
                  <a16:creationId xmlns:a16="http://schemas.microsoft.com/office/drawing/2014/main" id="{3D97F93C-FB69-4B84-817A-9A487483A3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22336" y="2246247"/>
              <a:ext cx="457200" cy="457200"/>
            </a:xfrm>
            <a:prstGeom prst="rect">
              <a:avLst/>
            </a:prstGeom>
          </p:spPr>
        </p:pic>
        <p:pic>
          <p:nvPicPr>
            <p:cNvPr id="166" name="Graphic 165" descr="Freight with solid fill">
              <a:extLst>
                <a:ext uri="{FF2B5EF4-FFF2-40B4-BE49-F238E27FC236}">
                  <a16:creationId xmlns:a16="http://schemas.microsoft.com/office/drawing/2014/main" id="{EF652A67-B591-4A95-AF64-F416CE73B5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52656" y="2254169"/>
              <a:ext cx="457200" cy="457200"/>
            </a:xfrm>
            <a:prstGeom prst="rect">
              <a:avLst/>
            </a:prstGeom>
          </p:spPr>
        </p:pic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3111623E-CC33-44BF-8D93-5002F30EF2AE}"/>
                </a:ext>
              </a:extLst>
            </p:cNvPr>
            <p:cNvGrpSpPr/>
            <p:nvPr/>
          </p:nvGrpSpPr>
          <p:grpSpPr>
            <a:xfrm>
              <a:off x="5468044" y="2252432"/>
              <a:ext cx="3090007" cy="458937"/>
              <a:chOff x="5515223" y="1653196"/>
              <a:chExt cx="3090007" cy="458937"/>
            </a:xfrm>
          </p:grpSpPr>
          <p:pic>
            <p:nvPicPr>
              <p:cNvPr id="168" name="Graphic 167" descr="Freight outline">
                <a:extLst>
                  <a:ext uri="{FF2B5EF4-FFF2-40B4-BE49-F238E27FC236}">
                    <a16:creationId xmlns:a16="http://schemas.microsoft.com/office/drawing/2014/main" id="{B3AAE35A-0BDC-49B2-A264-3F97CC1845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148030" y="1654933"/>
                <a:ext cx="457200" cy="457200"/>
              </a:xfrm>
              <a:prstGeom prst="rect">
                <a:avLst/>
              </a:prstGeom>
            </p:spPr>
          </p:pic>
          <p:pic>
            <p:nvPicPr>
              <p:cNvPr id="169" name="Graphic 168" descr="Freight with solid fill">
                <a:extLst>
                  <a:ext uri="{FF2B5EF4-FFF2-40B4-BE49-F238E27FC236}">
                    <a16:creationId xmlns:a16="http://schemas.microsoft.com/office/drawing/2014/main" id="{4D254620-AA4E-49C6-A382-9CFF1F374D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5515223" y="1654933"/>
                <a:ext cx="457200" cy="457200"/>
              </a:xfrm>
              <a:prstGeom prst="rect">
                <a:avLst/>
              </a:prstGeom>
            </p:spPr>
          </p:pic>
          <p:pic>
            <p:nvPicPr>
              <p:cNvPr id="170" name="Graphic 169" descr="Freight with solid fill">
                <a:extLst>
                  <a:ext uri="{FF2B5EF4-FFF2-40B4-BE49-F238E27FC236}">
                    <a16:creationId xmlns:a16="http://schemas.microsoft.com/office/drawing/2014/main" id="{56AA88E0-B258-40E6-9540-82B40B1431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6050226" y="1653196"/>
                <a:ext cx="457200" cy="457200"/>
              </a:xfrm>
              <a:prstGeom prst="rect">
                <a:avLst/>
              </a:prstGeom>
            </p:spPr>
          </p:pic>
        </p:grp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666D9C4-5421-4E21-A6ED-5AEE6E46FCCD}"/>
              </a:ext>
            </a:extLst>
          </p:cNvPr>
          <p:cNvGrpSpPr/>
          <p:nvPr/>
        </p:nvGrpSpPr>
        <p:grpSpPr>
          <a:xfrm>
            <a:off x="5421924" y="4936444"/>
            <a:ext cx="3090007" cy="471306"/>
            <a:chOff x="5421924" y="4936444"/>
            <a:chExt cx="3090007" cy="471306"/>
          </a:xfrm>
          <a:solidFill>
            <a:srgbClr val="000000">
              <a:alpha val="36000"/>
            </a:srgbClr>
          </a:solidFill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8641280-1F68-46EF-8C19-7B000F80F0B1}"/>
                </a:ext>
              </a:extLst>
            </p:cNvPr>
            <p:cNvGrpSpPr/>
            <p:nvPr/>
          </p:nvGrpSpPr>
          <p:grpSpPr>
            <a:xfrm>
              <a:off x="5421924" y="4936444"/>
              <a:ext cx="3090007" cy="465122"/>
              <a:chOff x="5468044" y="2246247"/>
              <a:chExt cx="3090007" cy="465122"/>
            </a:xfrm>
            <a:grpFill/>
          </p:grpSpPr>
          <p:pic>
            <p:nvPicPr>
              <p:cNvPr id="151" name="Graphic 150" descr="Freight with solid fill">
                <a:extLst>
                  <a:ext uri="{FF2B5EF4-FFF2-40B4-BE49-F238E27FC236}">
                    <a16:creationId xmlns:a16="http://schemas.microsoft.com/office/drawing/2014/main" id="{D288F9FD-81FA-49D6-A65F-55A0F065C8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6522336" y="2246247"/>
                <a:ext cx="457200" cy="457200"/>
              </a:xfrm>
              <a:prstGeom prst="rect">
                <a:avLst/>
              </a:prstGeom>
            </p:spPr>
          </p:pic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F95BB118-DD67-404C-B56D-613634BAF891}"/>
                  </a:ext>
                </a:extLst>
              </p:cNvPr>
              <p:cNvGrpSpPr/>
              <p:nvPr/>
            </p:nvGrpSpPr>
            <p:grpSpPr>
              <a:xfrm>
                <a:off x="5468044" y="2252432"/>
                <a:ext cx="3090007" cy="458937"/>
                <a:chOff x="5515223" y="1653196"/>
                <a:chExt cx="3090007" cy="458937"/>
              </a:xfrm>
              <a:grpFill/>
            </p:grpSpPr>
            <p:pic>
              <p:nvPicPr>
                <p:cNvPr id="154" name="Graphic 153" descr="Freight outline">
                  <a:extLst>
                    <a:ext uri="{FF2B5EF4-FFF2-40B4-BE49-F238E27FC236}">
                      <a16:creationId xmlns:a16="http://schemas.microsoft.com/office/drawing/2014/main" id="{AA32A504-46CD-410E-AE3F-376FCA61B5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148030" y="1654933"/>
                  <a:ext cx="457200" cy="457200"/>
                </a:xfrm>
                <a:prstGeom prst="rect">
                  <a:avLst/>
                </a:prstGeom>
              </p:spPr>
            </p:pic>
            <p:pic>
              <p:nvPicPr>
                <p:cNvPr id="155" name="Graphic 154" descr="Freight with solid fill">
                  <a:extLst>
                    <a:ext uri="{FF2B5EF4-FFF2-40B4-BE49-F238E27FC236}">
                      <a16:creationId xmlns:a16="http://schemas.microsoft.com/office/drawing/2014/main" id="{6959C804-3B5E-4F07-8A9F-B1E894D6B2E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515223" y="1654933"/>
                  <a:ext cx="457200" cy="457200"/>
                </a:xfrm>
                <a:prstGeom prst="rect">
                  <a:avLst/>
                </a:prstGeom>
              </p:spPr>
            </p:pic>
            <p:pic>
              <p:nvPicPr>
                <p:cNvPr id="156" name="Graphic 155" descr="Freight with solid fill">
                  <a:extLst>
                    <a:ext uri="{FF2B5EF4-FFF2-40B4-BE49-F238E27FC236}">
                      <a16:creationId xmlns:a16="http://schemas.microsoft.com/office/drawing/2014/main" id="{2021E41F-3929-4857-999A-ED0EA259CDD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50226" y="1653196"/>
                  <a:ext cx="457200" cy="457200"/>
                </a:xfrm>
                <a:prstGeom prst="rect">
                  <a:avLst/>
                </a:prstGeom>
              </p:spPr>
            </p:pic>
          </p:grpSp>
        </p:grpSp>
        <p:pic>
          <p:nvPicPr>
            <p:cNvPr id="171" name="Graphic 170" descr="Freight outline">
              <a:extLst>
                <a:ext uri="{FF2B5EF4-FFF2-40B4-BE49-F238E27FC236}">
                  <a16:creationId xmlns:a16="http://schemas.microsoft.com/office/drawing/2014/main" id="{E1089E97-407D-4092-9BEE-CD17DF1ABE0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022639" y="4950550"/>
              <a:ext cx="457200" cy="457200"/>
            </a:xfrm>
            <a:prstGeom prst="rect">
              <a:avLst/>
            </a:prstGeom>
          </p:spPr>
        </p:pic>
        <p:pic>
          <p:nvPicPr>
            <p:cNvPr id="172" name="Graphic 171" descr="Freight outline">
              <a:extLst>
                <a:ext uri="{FF2B5EF4-FFF2-40B4-BE49-F238E27FC236}">
                  <a16:creationId xmlns:a16="http://schemas.microsoft.com/office/drawing/2014/main" id="{611A42EF-4869-4B1D-8629-89C60BE0BFD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535330" y="4950550"/>
              <a:ext cx="457200" cy="457200"/>
            </a:xfrm>
            <a:prstGeom prst="rect">
              <a:avLst/>
            </a:prstGeom>
          </p:spPr>
        </p:pic>
      </p:grpSp>
      <p:pic>
        <p:nvPicPr>
          <p:cNvPr id="55" name="Graphic 54" descr="Freight outline">
            <a:extLst>
              <a:ext uri="{FF2B5EF4-FFF2-40B4-BE49-F238E27FC236}">
                <a16:creationId xmlns:a16="http://schemas.microsoft.com/office/drawing/2014/main" id="{B2496883-D0FC-4A5F-9D4E-BF40D796E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7697" y="5904275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033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4176</TotalTime>
  <Words>196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Cambria Math</vt:lpstr>
      <vt:lpstr>Office Theme</vt:lpstr>
      <vt:lpstr>Carbon border taxes</vt:lpstr>
      <vt:lpstr>No carbon price – single sector</vt:lpstr>
      <vt:lpstr>A common carbon price- single sector </vt:lpstr>
      <vt:lpstr>No carbon price in the developing country – single sector </vt:lpstr>
      <vt:lpstr>Multiple sectors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Harun Onder</dc:creator>
  <cp:lastModifiedBy>Harun Onder</cp:lastModifiedBy>
  <cp:revision>3</cp:revision>
  <dcterms:created xsi:type="dcterms:W3CDTF">2021-09-20T22:36:09Z</dcterms:created>
  <dcterms:modified xsi:type="dcterms:W3CDTF">2021-10-25T12:22:58Z</dcterms:modified>
</cp:coreProperties>
</file>