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9" r:id="rId4"/>
    <p:sldMasterId id="2147483710" r:id="rId5"/>
    <p:sldMasterId id="2147483711" r:id="rId6"/>
    <p:sldMasterId id="214748371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Lst>
  <p:sldSz cy="5143500" cx="9144000"/>
  <p:notesSz cx="6858000" cy="9144000"/>
  <p:embeddedFontLst>
    <p:embeddedFont>
      <p:font typeface="Ubuntu"/>
      <p:regular r:id="rId20"/>
      <p:bold r:id="rId21"/>
      <p:italic r:id="rId22"/>
      <p:boldItalic r:id="rId23"/>
    </p:embeddedFont>
    <p:embeddedFont>
      <p:font typeface="Roboto"/>
      <p:regular r:id="rId24"/>
      <p:bold r:id="rId25"/>
      <p:italic r:id="rId26"/>
      <p:boldItalic r:id="rId27"/>
    </p:embeddedFont>
    <p:embeddedFont>
      <p:font typeface="Proxima Nova"/>
      <p:regular r:id="rId28"/>
      <p:bold r:id="rId29"/>
      <p:italic r:id="rId30"/>
      <p:boldItalic r:id="rId31"/>
    </p:embeddedFont>
    <p:embeddedFont>
      <p:font typeface="Lato"/>
      <p:regular r:id="rId32"/>
      <p:bold r:id="rId33"/>
      <p:italic r:id="rId34"/>
      <p:boldItalic r:id="rId35"/>
    </p:embeddedFont>
    <p:embeddedFont>
      <p:font typeface="Arial Narrow"/>
      <p:regular r:id="rId36"/>
      <p:bold r:id="rId37"/>
      <p:italic r:id="rId38"/>
      <p:boldItalic r:id="rId39"/>
    </p:embeddedFont>
    <p:embeddedFont>
      <p:font typeface="Oswald"/>
      <p:regular r:id="rId40"/>
      <p:bold r:id="rId41"/>
    </p:embeddedFont>
    <p:embeddedFont>
      <p:font typeface="Century Gothic"/>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20" Type="http://schemas.openxmlformats.org/officeDocument/2006/relationships/font" Target="fonts/Ubuntu-regular.fntdata"/><Relationship Id="rId42" Type="http://schemas.openxmlformats.org/officeDocument/2006/relationships/font" Target="fonts/CenturyGothic-regular.fntdata"/><Relationship Id="rId41" Type="http://schemas.openxmlformats.org/officeDocument/2006/relationships/font" Target="fonts/Oswald-bold.fntdata"/><Relationship Id="rId22" Type="http://schemas.openxmlformats.org/officeDocument/2006/relationships/font" Target="fonts/Ubuntu-italic.fntdata"/><Relationship Id="rId44" Type="http://schemas.openxmlformats.org/officeDocument/2006/relationships/font" Target="fonts/CenturyGothic-italic.fntdata"/><Relationship Id="rId21" Type="http://schemas.openxmlformats.org/officeDocument/2006/relationships/font" Target="fonts/Ubuntu-bold.fntdata"/><Relationship Id="rId43" Type="http://schemas.openxmlformats.org/officeDocument/2006/relationships/font" Target="fonts/CenturyGothic-bold.fntdata"/><Relationship Id="rId24" Type="http://schemas.openxmlformats.org/officeDocument/2006/relationships/font" Target="fonts/Roboto-regular.fntdata"/><Relationship Id="rId23" Type="http://schemas.openxmlformats.org/officeDocument/2006/relationships/font" Target="fonts/Ubuntu-boldItalic.fntdata"/><Relationship Id="rId45" Type="http://schemas.openxmlformats.org/officeDocument/2006/relationships/font" Target="fonts/CenturyGothic-boldItalic.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ProximaNova-regular.fntdata"/><Relationship Id="rId27" Type="http://schemas.openxmlformats.org/officeDocument/2006/relationships/font" Target="fonts/Roboto-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ProximaNova-bold.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3.xml"/><Relationship Id="rId33" Type="http://schemas.openxmlformats.org/officeDocument/2006/relationships/font" Target="fonts/Lato-bold.fntdata"/><Relationship Id="rId10" Type="http://schemas.openxmlformats.org/officeDocument/2006/relationships/slide" Target="slides/slide2.xml"/><Relationship Id="rId32" Type="http://schemas.openxmlformats.org/officeDocument/2006/relationships/font" Target="fonts/Lato-regular.fntdata"/><Relationship Id="rId13" Type="http://schemas.openxmlformats.org/officeDocument/2006/relationships/slide" Target="slides/slide5.xml"/><Relationship Id="rId35" Type="http://schemas.openxmlformats.org/officeDocument/2006/relationships/font" Target="fonts/Lato-boldItalic.fntdata"/><Relationship Id="rId12" Type="http://schemas.openxmlformats.org/officeDocument/2006/relationships/slide" Target="slides/slide4.xml"/><Relationship Id="rId34" Type="http://schemas.openxmlformats.org/officeDocument/2006/relationships/font" Target="fonts/Lato-italic.fntdata"/><Relationship Id="rId15" Type="http://schemas.openxmlformats.org/officeDocument/2006/relationships/slide" Target="slides/slide7.xml"/><Relationship Id="rId37" Type="http://schemas.openxmlformats.org/officeDocument/2006/relationships/font" Target="fonts/ArialNarrow-bold.fntdata"/><Relationship Id="rId14" Type="http://schemas.openxmlformats.org/officeDocument/2006/relationships/slide" Target="slides/slide6.xml"/><Relationship Id="rId36" Type="http://schemas.openxmlformats.org/officeDocument/2006/relationships/font" Target="fonts/ArialNarrow-regular.fntdata"/><Relationship Id="rId17" Type="http://schemas.openxmlformats.org/officeDocument/2006/relationships/slide" Target="slides/slide9.xml"/><Relationship Id="rId39" Type="http://schemas.openxmlformats.org/officeDocument/2006/relationships/font" Target="fonts/ArialNarrow-boldItalic.fntdata"/><Relationship Id="rId16" Type="http://schemas.openxmlformats.org/officeDocument/2006/relationships/slide" Target="slides/slide8.xml"/><Relationship Id="rId38" Type="http://schemas.openxmlformats.org/officeDocument/2006/relationships/font" Target="fonts/ArialNarrow-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eccfda4a90_0_7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eccfda4a90_0_7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eccfda4a90_0_10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eccfda4a90_0_10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The horizontal bars on the left represent the total number of disease concepts in each of five disease resources. The vertical bars count disease “leaf” concepts and are sorted in descending order. The dots highlight the visual overlap between the five sources within the harmonized Mondo resource. Orphanet and OMIM have the highest number of “unique” rare disease concepts, with the next one showing overlap between GARD, Orphanet and OMIM for 982 unique rare disease leaf terms. Only 333 rare diseases match across all five resources (the bar with 5 black dots). We consider that the combination of all five resources provides a much better approximation of the number of rare diseases than historical values.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eccfda4a90_0_19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eccfda4a90_0_19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eccfda4a90_0_190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eccfda4a90_0_15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eccfda4a90_0_1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latin typeface="Lato"/>
                <a:ea typeface="Lato"/>
                <a:cs typeface="Lato"/>
                <a:sym typeface="Lato"/>
              </a:rPr>
              <a:t>Prior to the ODA, there were only 34 therapies indicated to treat a rare disease. The ODA  was enacted to provide research and development incentives to encourage the development of new therapies for diseases affecting fewer than 200,000 people in the United States. Now, there are over 700 and counting! However, approximately 95 percent of rare diseases are still without a single treatment approved by the FDA. Last year, Congress cut one of the incentives for companies to manufacture orphan drugs contained within the ODA in half. </a:t>
            </a:r>
            <a:endParaRPr sz="1200">
              <a:solidFill>
                <a:srgbClr val="333333"/>
              </a:solidFill>
              <a:highlight>
                <a:srgbClr val="FFFFFF"/>
              </a:highlight>
              <a:latin typeface="Lato"/>
              <a:ea typeface="Lato"/>
              <a:cs typeface="Lato"/>
              <a:sym typeface="Lato"/>
            </a:endParaRPr>
          </a:p>
          <a:p>
            <a:pPr indent="0" lvl="0" marL="0" rtl="0" algn="l">
              <a:spcBef>
                <a:spcPts val="800"/>
              </a:spcBef>
              <a:spcAft>
                <a:spcPts val="0"/>
              </a:spcAft>
              <a:buNone/>
            </a:pPr>
            <a:r>
              <a:t/>
            </a:r>
            <a:endParaRPr/>
          </a:p>
        </p:txBody>
      </p:sp>
      <p:sp>
        <p:nvSpPr>
          <p:cNvPr id="315" name="Google Shape;315;geccfda4a90_0_157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eccfda4a90_0_15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eccfda4a90_0_1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eccfda4a90_0_158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eccfda4a90_0_1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eccfda4a90_0_1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eccfda4a90_0_1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eccfda4a90_0_1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ebdc86deb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ebdc86deb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eccfda4a90_0_2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eccfda4a90_0_2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https://dissolve.com/stock-photo/Teenage-boy-pushing-himself-royalty-free-image/101-D1910-25-320</a:t>
            </a:r>
            <a:endParaRPr/>
          </a:p>
        </p:txBody>
      </p:sp>
      <p:sp>
        <p:nvSpPr>
          <p:cNvPr id="364" name="Google Shape;364;geccfda4a90_0_213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eccfda4a90_0_879:notes"/>
          <p:cNvSpPr txBox="1"/>
          <p:nvPr>
            <p:ph idx="2" type="hdr"/>
          </p:nvPr>
        </p:nvSpPr>
        <p:spPr>
          <a:xfrm>
            <a:off x="0" y="0"/>
            <a:ext cx="2971800" cy="452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u="none">
                <a:solidFill>
                  <a:schemeClr val="dk1"/>
                </a:solidFill>
                <a:latin typeface="Arial"/>
                <a:ea typeface="Arial"/>
                <a:cs typeface="Arial"/>
                <a:sym typeface="Arial"/>
              </a:rPr>
              <a:t>Classifications and Terminology</a:t>
            </a:r>
            <a:endParaRPr/>
          </a:p>
        </p:txBody>
      </p:sp>
      <p:sp>
        <p:nvSpPr>
          <p:cNvPr id="386" name="Google Shape;386;geccfda4a90_0_879:notes"/>
          <p:cNvSpPr txBox="1"/>
          <p:nvPr>
            <p:ph idx="10" type="dt"/>
          </p:nvPr>
        </p:nvSpPr>
        <p:spPr>
          <a:xfrm>
            <a:off x="3886200" y="0"/>
            <a:ext cx="2971800" cy="4527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 sz="1200" u="none">
                <a:solidFill>
                  <a:schemeClr val="dk1"/>
                </a:solidFill>
                <a:latin typeface="Arial"/>
                <a:ea typeface="Arial"/>
                <a:cs typeface="Arial"/>
                <a:sym typeface="Arial"/>
              </a:rPr>
              <a:t>CG Chute</a:t>
            </a:r>
            <a:endParaRPr/>
          </a:p>
        </p:txBody>
      </p:sp>
      <p:sp>
        <p:nvSpPr>
          <p:cNvPr id="387" name="Google Shape;387;geccfda4a90_0_879:notes"/>
          <p:cNvSpPr txBox="1"/>
          <p:nvPr>
            <p:ph idx="11" type="ftr"/>
          </p:nvPr>
        </p:nvSpPr>
        <p:spPr>
          <a:xfrm>
            <a:off x="0" y="8675641"/>
            <a:ext cx="2971800" cy="4527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 sz="1200" u="none">
                <a:solidFill>
                  <a:schemeClr val="dk1"/>
                </a:solidFill>
                <a:latin typeface="Arial"/>
                <a:ea typeface="Arial"/>
                <a:cs typeface="Arial"/>
                <a:sym typeface="Arial"/>
              </a:rPr>
              <a:t>© Mayo Clinic College of Medicine 2007</a:t>
            </a:r>
            <a:endParaRPr/>
          </a:p>
        </p:txBody>
      </p:sp>
      <p:sp>
        <p:nvSpPr>
          <p:cNvPr id="388" name="Google Shape;388;geccfda4a90_0_879:notes"/>
          <p:cNvSpPr txBox="1"/>
          <p:nvPr>
            <p:ph idx="12" type="sldNum"/>
          </p:nvPr>
        </p:nvSpPr>
        <p:spPr>
          <a:xfrm>
            <a:off x="3886200" y="8675641"/>
            <a:ext cx="2971800" cy="452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 sz="1200" u="none">
                <a:solidFill>
                  <a:schemeClr val="dk1"/>
                </a:solidFill>
                <a:latin typeface="Arial"/>
                <a:ea typeface="Arial"/>
                <a:cs typeface="Arial"/>
                <a:sym typeface="Arial"/>
              </a:rPr>
              <a:t>‹#›</a:t>
            </a:fld>
            <a:endParaRPr b="1" sz="1200" u="none">
              <a:solidFill>
                <a:schemeClr val="dk1"/>
              </a:solidFill>
              <a:latin typeface="Arial"/>
              <a:ea typeface="Arial"/>
              <a:cs typeface="Arial"/>
              <a:sym typeface="Arial"/>
            </a:endParaRPr>
          </a:p>
        </p:txBody>
      </p:sp>
      <p:sp>
        <p:nvSpPr>
          <p:cNvPr id="389" name="Google Shape;389;geccfda4a90_0_879:notes"/>
          <p:cNvSpPr/>
          <p:nvPr>
            <p:ph idx="3" type="sldImg"/>
          </p:nvPr>
        </p:nvSpPr>
        <p:spPr>
          <a:xfrm>
            <a:off x="-427325" y="278187"/>
            <a:ext cx="7711200" cy="4293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0" name="Google Shape;390;geccfda4a90_0_879:notes"/>
          <p:cNvSpPr txBox="1"/>
          <p:nvPr>
            <p:ph idx="1" type="body"/>
          </p:nvPr>
        </p:nvSpPr>
        <p:spPr>
          <a:xfrm>
            <a:off x="566738" y="4663157"/>
            <a:ext cx="5722800" cy="4021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Times"/>
              <a:ea typeface="Times"/>
              <a:cs typeface="Times"/>
              <a:sym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eccfda4a90_0_959:notes"/>
          <p:cNvSpPr txBox="1"/>
          <p:nvPr>
            <p:ph idx="2" type="hdr"/>
          </p:nvPr>
        </p:nvSpPr>
        <p:spPr>
          <a:xfrm>
            <a:off x="0" y="0"/>
            <a:ext cx="2971800" cy="452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u="none">
                <a:solidFill>
                  <a:schemeClr val="dk1"/>
                </a:solidFill>
                <a:latin typeface="Arial"/>
                <a:ea typeface="Arial"/>
                <a:cs typeface="Arial"/>
                <a:sym typeface="Arial"/>
              </a:rPr>
              <a:t>Classifications and Terminology</a:t>
            </a:r>
            <a:endParaRPr/>
          </a:p>
        </p:txBody>
      </p:sp>
      <p:sp>
        <p:nvSpPr>
          <p:cNvPr id="406" name="Google Shape;406;geccfda4a90_0_959:notes"/>
          <p:cNvSpPr txBox="1"/>
          <p:nvPr>
            <p:ph idx="10" type="dt"/>
          </p:nvPr>
        </p:nvSpPr>
        <p:spPr>
          <a:xfrm>
            <a:off x="3886200" y="0"/>
            <a:ext cx="2971800" cy="4527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 sz="1200" u="none">
                <a:solidFill>
                  <a:schemeClr val="dk1"/>
                </a:solidFill>
                <a:latin typeface="Arial"/>
                <a:ea typeface="Arial"/>
                <a:cs typeface="Arial"/>
                <a:sym typeface="Arial"/>
              </a:rPr>
              <a:t>CG Chute</a:t>
            </a:r>
            <a:endParaRPr/>
          </a:p>
        </p:txBody>
      </p:sp>
      <p:sp>
        <p:nvSpPr>
          <p:cNvPr id="407" name="Google Shape;407;geccfda4a90_0_959:notes"/>
          <p:cNvSpPr txBox="1"/>
          <p:nvPr>
            <p:ph idx="11" type="ftr"/>
          </p:nvPr>
        </p:nvSpPr>
        <p:spPr>
          <a:xfrm>
            <a:off x="0" y="8675641"/>
            <a:ext cx="2971800" cy="4527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 sz="1200" u="none">
                <a:solidFill>
                  <a:schemeClr val="dk1"/>
                </a:solidFill>
                <a:latin typeface="Arial"/>
                <a:ea typeface="Arial"/>
                <a:cs typeface="Arial"/>
                <a:sym typeface="Arial"/>
              </a:rPr>
              <a:t>© Mayo Clinic College of Medicine 2007</a:t>
            </a:r>
            <a:endParaRPr/>
          </a:p>
        </p:txBody>
      </p:sp>
      <p:sp>
        <p:nvSpPr>
          <p:cNvPr id="408" name="Google Shape;408;geccfda4a90_0_959:notes"/>
          <p:cNvSpPr txBox="1"/>
          <p:nvPr>
            <p:ph idx="12" type="sldNum"/>
          </p:nvPr>
        </p:nvSpPr>
        <p:spPr>
          <a:xfrm>
            <a:off x="3886200" y="8675641"/>
            <a:ext cx="2971800" cy="452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 sz="1200" u="none">
                <a:solidFill>
                  <a:schemeClr val="dk1"/>
                </a:solidFill>
                <a:latin typeface="Arial"/>
                <a:ea typeface="Arial"/>
                <a:cs typeface="Arial"/>
                <a:sym typeface="Arial"/>
              </a:rPr>
              <a:t>‹#›</a:t>
            </a:fld>
            <a:endParaRPr b="1" sz="1200" u="none">
              <a:solidFill>
                <a:schemeClr val="dk1"/>
              </a:solidFill>
              <a:latin typeface="Arial"/>
              <a:ea typeface="Arial"/>
              <a:cs typeface="Arial"/>
              <a:sym typeface="Arial"/>
            </a:endParaRPr>
          </a:p>
        </p:txBody>
      </p:sp>
      <p:sp>
        <p:nvSpPr>
          <p:cNvPr id="409" name="Google Shape;409;geccfda4a90_0_959:notes"/>
          <p:cNvSpPr/>
          <p:nvPr>
            <p:ph idx="3" type="sldImg"/>
          </p:nvPr>
        </p:nvSpPr>
        <p:spPr>
          <a:xfrm>
            <a:off x="-427325" y="278187"/>
            <a:ext cx="7711200" cy="4293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0" name="Google Shape;410;geccfda4a90_0_959:notes"/>
          <p:cNvSpPr txBox="1"/>
          <p:nvPr>
            <p:ph idx="1" type="body"/>
          </p:nvPr>
        </p:nvSpPr>
        <p:spPr>
          <a:xfrm>
            <a:off x="566738" y="4663157"/>
            <a:ext cx="5722800" cy="4021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Times"/>
              <a:ea typeface="Times"/>
              <a:cs typeface="Times"/>
              <a:sym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841772"/>
            <a:ext cx="7772400" cy="1790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8" name="Google Shape;58;p14"/>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0" name="Google Shape;70;p16"/>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6" name="Google Shape;76;p17"/>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3" name="Google Shape;83;p18"/>
          <p:cNvSpPr txBox="1"/>
          <p:nvPr>
            <p:ph idx="1" type="body"/>
          </p:nvPr>
        </p:nvSpPr>
        <p:spPr>
          <a:xfrm>
            <a:off x="629842" y="1260872"/>
            <a:ext cx="3868200" cy="6180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4" name="Google Shape;84;p18"/>
          <p:cNvSpPr txBox="1"/>
          <p:nvPr>
            <p:ph idx="2" type="body"/>
          </p:nvPr>
        </p:nvSpPr>
        <p:spPr>
          <a:xfrm>
            <a:off x="629842" y="1878806"/>
            <a:ext cx="3868200" cy="2763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18"/>
          <p:cNvSpPr txBox="1"/>
          <p:nvPr>
            <p:ph idx="3" type="body"/>
          </p:nvPr>
        </p:nvSpPr>
        <p:spPr>
          <a:xfrm>
            <a:off x="4629150" y="1260872"/>
            <a:ext cx="3887400" cy="6180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6" name="Google Shape;86;p18"/>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2" name="Google Shape;92;p1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1" name="Google Shape;101;p21"/>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8" name="Google Shape;108;p22"/>
          <p:cNvSpPr/>
          <p:nvPr>
            <p:ph idx="2" type="pic"/>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 name="Google Shape;131;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2" name="Google Shape;13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3" name="Shape 133"/>
        <p:cNvGrpSpPr/>
        <p:nvPr/>
      </p:nvGrpSpPr>
      <p:grpSpPr>
        <a:xfrm>
          <a:off x="0" y="0"/>
          <a:ext cx="0" cy="0"/>
          <a:chOff x="0" y="0"/>
          <a:chExt cx="0" cy="0"/>
        </a:xfrm>
      </p:grpSpPr>
      <p:sp>
        <p:nvSpPr>
          <p:cNvPr id="134" name="Google Shape;134;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5" name="Google Shape;13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6" name="Shape 136"/>
        <p:cNvGrpSpPr/>
        <p:nvPr/>
      </p:nvGrpSpPr>
      <p:grpSpPr>
        <a:xfrm>
          <a:off x="0" y="0"/>
          <a:ext cx="0" cy="0"/>
          <a:chOff x="0" y="0"/>
          <a:chExt cx="0" cy="0"/>
        </a:xfrm>
      </p:grpSpPr>
      <p:sp>
        <p:nvSpPr>
          <p:cNvPr id="137" name="Google Shape;13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8" name="Google Shape;138;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9" name="Google Shape;13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2" name="Google Shape;142;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3" name="Google Shape;143;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4" name="Google Shape;144;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5" name="Shape 145"/>
        <p:cNvGrpSpPr/>
        <p:nvPr/>
      </p:nvGrpSpPr>
      <p:grpSpPr>
        <a:xfrm>
          <a:off x="0" y="0"/>
          <a:ext cx="0" cy="0"/>
          <a:chOff x="0" y="0"/>
          <a:chExt cx="0" cy="0"/>
        </a:xfrm>
      </p:grpSpPr>
      <p:sp>
        <p:nvSpPr>
          <p:cNvPr id="146" name="Google Shape;146;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7" name="Google Shape;147;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8" name="Shape 148"/>
        <p:cNvGrpSpPr/>
        <p:nvPr/>
      </p:nvGrpSpPr>
      <p:grpSpPr>
        <a:xfrm>
          <a:off x="0" y="0"/>
          <a:ext cx="0" cy="0"/>
          <a:chOff x="0" y="0"/>
          <a:chExt cx="0" cy="0"/>
        </a:xfrm>
      </p:grpSpPr>
      <p:sp>
        <p:nvSpPr>
          <p:cNvPr id="149" name="Google Shape;149;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0" name="Google Shape;150;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1" name="Google Shape;15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2" name="Shape 152"/>
        <p:cNvGrpSpPr/>
        <p:nvPr/>
      </p:nvGrpSpPr>
      <p:grpSpPr>
        <a:xfrm>
          <a:off x="0" y="0"/>
          <a:ext cx="0" cy="0"/>
          <a:chOff x="0" y="0"/>
          <a:chExt cx="0" cy="0"/>
        </a:xfrm>
      </p:grpSpPr>
      <p:sp>
        <p:nvSpPr>
          <p:cNvPr id="153" name="Google Shape;153;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4" name="Google Shape;154;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5" name="Shape 155"/>
        <p:cNvGrpSpPr/>
        <p:nvPr/>
      </p:nvGrpSpPr>
      <p:grpSpPr>
        <a:xfrm>
          <a:off x="0" y="0"/>
          <a:ext cx="0" cy="0"/>
          <a:chOff x="0" y="0"/>
          <a:chExt cx="0" cy="0"/>
        </a:xfrm>
      </p:grpSpPr>
      <p:sp>
        <p:nvSpPr>
          <p:cNvPr id="156" name="Google Shape;156;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8" name="Google Shape;158;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9" name="Google Shape;159;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0" name="Google Shape;160;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1" name="Shape 161"/>
        <p:cNvGrpSpPr/>
        <p:nvPr/>
      </p:nvGrpSpPr>
      <p:grpSpPr>
        <a:xfrm>
          <a:off x="0" y="0"/>
          <a:ext cx="0" cy="0"/>
          <a:chOff x="0" y="0"/>
          <a:chExt cx="0" cy="0"/>
        </a:xfrm>
      </p:grpSpPr>
      <p:sp>
        <p:nvSpPr>
          <p:cNvPr id="162" name="Google Shape;162;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63" name="Google Shape;163;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4" name="Shape 164"/>
        <p:cNvGrpSpPr/>
        <p:nvPr/>
      </p:nvGrpSpPr>
      <p:grpSpPr>
        <a:xfrm>
          <a:off x="0" y="0"/>
          <a:ext cx="0" cy="0"/>
          <a:chOff x="0" y="0"/>
          <a:chExt cx="0" cy="0"/>
        </a:xfrm>
      </p:grpSpPr>
      <p:sp>
        <p:nvSpPr>
          <p:cNvPr id="165" name="Google Shape;165;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6" name="Google Shape;166;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67" name="Google Shape;167;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8" name="Shape 168"/>
        <p:cNvGrpSpPr/>
        <p:nvPr/>
      </p:nvGrpSpPr>
      <p:grpSpPr>
        <a:xfrm>
          <a:off x="0" y="0"/>
          <a:ext cx="0" cy="0"/>
          <a:chOff x="0" y="0"/>
          <a:chExt cx="0" cy="0"/>
        </a:xfrm>
      </p:grpSpPr>
      <p:sp>
        <p:nvSpPr>
          <p:cNvPr id="169" name="Google Shape;16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0" name="Shape 170"/>
        <p:cNvGrpSpPr/>
        <p:nvPr/>
      </p:nvGrpSpPr>
      <p:grpSpPr>
        <a:xfrm>
          <a:off x="0" y="0"/>
          <a:ext cx="0" cy="0"/>
          <a:chOff x="0" y="0"/>
          <a:chExt cx="0" cy="0"/>
        </a:xfrm>
      </p:grpSpPr>
      <p:sp>
        <p:nvSpPr>
          <p:cNvPr id="171" name="Google Shape;171;p37"/>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172" name="Google Shape;172;p37"/>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3" name="Google Shape;173;p3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4" name="Google Shape;174;p3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5" name="Google Shape;175;p3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76" name="Shape 176"/>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77" name="Shape 177"/>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78" name="Shape 178"/>
        <p:cNvGrpSpPr/>
        <p:nvPr/>
      </p:nvGrpSpPr>
      <p:grpSpPr>
        <a:xfrm>
          <a:off x="0" y="0"/>
          <a:ext cx="0" cy="0"/>
          <a:chOff x="0" y="0"/>
          <a:chExt cx="0" cy="0"/>
        </a:xfrm>
      </p:grpSpPr>
      <p:sp>
        <p:nvSpPr>
          <p:cNvPr id="179" name="Google Shape;179;p40"/>
          <p:cNvSpPr txBox="1"/>
          <p:nvPr>
            <p:ph type="title"/>
          </p:nvPr>
        </p:nvSpPr>
        <p:spPr>
          <a:xfrm>
            <a:off x="203200" y="0"/>
            <a:ext cx="8940900" cy="8001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rgbClr val="8BC34A"/>
              </a:buClr>
              <a:buSzPts val="3600"/>
              <a:buFont typeface="Century Gothic"/>
              <a:buNone/>
              <a:defRPr b="0" i="0" sz="3600" u="none" cap="none" strike="noStrike">
                <a:solidFill>
                  <a:srgbClr val="8BC34A"/>
                </a:solidFill>
                <a:latin typeface="Arial"/>
                <a:ea typeface="Arial"/>
                <a:cs typeface="Arial"/>
                <a:sym typeface="Arial"/>
              </a:defRPr>
            </a:lvl1pPr>
            <a:lvl2pPr lvl="1" rtl="0">
              <a:spcBef>
                <a:spcPts val="0"/>
              </a:spcBef>
              <a:spcAft>
                <a:spcPts val="0"/>
              </a:spcAft>
              <a:buClr>
                <a:srgbClr val="8BC34A"/>
              </a:buClr>
              <a:buSzPts val="1350"/>
              <a:buFont typeface="Arial"/>
              <a:buNone/>
              <a:defRPr sz="1350">
                <a:solidFill>
                  <a:srgbClr val="8BC34A"/>
                </a:solidFill>
              </a:defRPr>
            </a:lvl2pPr>
            <a:lvl3pPr lvl="2" rtl="0">
              <a:spcBef>
                <a:spcPts val="0"/>
              </a:spcBef>
              <a:spcAft>
                <a:spcPts val="0"/>
              </a:spcAft>
              <a:buClr>
                <a:srgbClr val="8BC34A"/>
              </a:buClr>
              <a:buSzPts val="1350"/>
              <a:buFont typeface="Arial"/>
              <a:buNone/>
              <a:defRPr sz="1350">
                <a:solidFill>
                  <a:srgbClr val="8BC34A"/>
                </a:solidFill>
              </a:defRPr>
            </a:lvl3pPr>
            <a:lvl4pPr lvl="3" rtl="0">
              <a:spcBef>
                <a:spcPts val="0"/>
              </a:spcBef>
              <a:spcAft>
                <a:spcPts val="0"/>
              </a:spcAft>
              <a:buClr>
                <a:srgbClr val="8BC34A"/>
              </a:buClr>
              <a:buSzPts val="1350"/>
              <a:buFont typeface="Arial"/>
              <a:buNone/>
              <a:defRPr sz="1350">
                <a:solidFill>
                  <a:srgbClr val="8BC34A"/>
                </a:solidFill>
              </a:defRPr>
            </a:lvl4pPr>
            <a:lvl5pPr lvl="4" rtl="0">
              <a:spcBef>
                <a:spcPts val="0"/>
              </a:spcBef>
              <a:spcAft>
                <a:spcPts val="0"/>
              </a:spcAft>
              <a:buClr>
                <a:srgbClr val="8BC34A"/>
              </a:buClr>
              <a:buSzPts val="1350"/>
              <a:buFont typeface="Arial"/>
              <a:buNone/>
              <a:defRPr sz="1350">
                <a:solidFill>
                  <a:srgbClr val="8BC34A"/>
                </a:solidFill>
              </a:defRPr>
            </a:lvl5pPr>
            <a:lvl6pPr lvl="5" rtl="0">
              <a:spcBef>
                <a:spcPts val="0"/>
              </a:spcBef>
              <a:spcAft>
                <a:spcPts val="0"/>
              </a:spcAft>
              <a:buClr>
                <a:srgbClr val="8BC34A"/>
              </a:buClr>
              <a:buSzPts val="1350"/>
              <a:buFont typeface="Arial"/>
              <a:buNone/>
              <a:defRPr sz="1350">
                <a:solidFill>
                  <a:srgbClr val="8BC34A"/>
                </a:solidFill>
              </a:defRPr>
            </a:lvl6pPr>
            <a:lvl7pPr lvl="6" rtl="0">
              <a:spcBef>
                <a:spcPts val="0"/>
              </a:spcBef>
              <a:spcAft>
                <a:spcPts val="0"/>
              </a:spcAft>
              <a:buClr>
                <a:srgbClr val="8BC34A"/>
              </a:buClr>
              <a:buSzPts val="1350"/>
              <a:buFont typeface="Arial"/>
              <a:buNone/>
              <a:defRPr sz="1350">
                <a:solidFill>
                  <a:srgbClr val="8BC34A"/>
                </a:solidFill>
              </a:defRPr>
            </a:lvl7pPr>
            <a:lvl8pPr lvl="7" rtl="0">
              <a:spcBef>
                <a:spcPts val="0"/>
              </a:spcBef>
              <a:spcAft>
                <a:spcPts val="0"/>
              </a:spcAft>
              <a:buClr>
                <a:srgbClr val="8BC34A"/>
              </a:buClr>
              <a:buSzPts val="1350"/>
              <a:buFont typeface="Arial"/>
              <a:buNone/>
              <a:defRPr sz="1350">
                <a:solidFill>
                  <a:srgbClr val="8BC34A"/>
                </a:solidFill>
              </a:defRPr>
            </a:lvl8pPr>
            <a:lvl9pPr lvl="8" rtl="0">
              <a:spcBef>
                <a:spcPts val="0"/>
              </a:spcBef>
              <a:spcAft>
                <a:spcPts val="0"/>
              </a:spcAft>
              <a:buClr>
                <a:srgbClr val="8BC34A"/>
              </a:buClr>
              <a:buSzPts val="1350"/>
              <a:buFont typeface="Arial"/>
              <a:buNone/>
              <a:defRPr sz="1350">
                <a:solidFill>
                  <a:srgbClr val="8BC34A"/>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ullet Page">
  <p:cSld name="2_Bullet Page">
    <p:spTree>
      <p:nvGrpSpPr>
        <p:cNvPr id="180" name="Shape 180"/>
        <p:cNvGrpSpPr/>
        <p:nvPr/>
      </p:nvGrpSpPr>
      <p:grpSpPr>
        <a:xfrm>
          <a:off x="0" y="0"/>
          <a:ext cx="0" cy="0"/>
          <a:chOff x="0" y="0"/>
          <a:chExt cx="0" cy="0"/>
        </a:xfrm>
      </p:grpSpPr>
      <p:sp>
        <p:nvSpPr>
          <p:cNvPr id="181" name="Google Shape;181;p41"/>
          <p:cNvSpPr/>
          <p:nvPr/>
        </p:nvSpPr>
        <p:spPr>
          <a:xfrm>
            <a:off x="0" y="4495821"/>
            <a:ext cx="9144000" cy="58200"/>
          </a:xfrm>
          <a:prstGeom prst="rect">
            <a:avLst/>
          </a:prstGeom>
          <a:gradFill>
            <a:gsLst>
              <a:gs pos="0">
                <a:srgbClr val="009CA6"/>
              </a:gs>
              <a:gs pos="100000">
                <a:srgbClr val="003DA5"/>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41"/>
          <p:cNvSpPr txBox="1"/>
          <p:nvPr/>
        </p:nvSpPr>
        <p:spPr>
          <a:xfrm>
            <a:off x="444103" y="484036"/>
            <a:ext cx="6812100" cy="311700"/>
          </a:xfrm>
          <a:prstGeom prst="rect">
            <a:avLst/>
          </a:prstGeom>
          <a:noFill/>
          <a:ln>
            <a:noFill/>
          </a:ln>
        </p:spPr>
        <p:txBody>
          <a:bodyPr anchorCtr="0" anchor="ctr" bIns="0" lIns="0" spcFirstLastPara="1" rIns="0" wrap="square" tIns="0">
            <a:noAutofit/>
          </a:bodyPr>
          <a:lstStyle/>
          <a:p>
            <a:pPr indent="-228600" lvl="0" marL="228600" marR="0" rtl="0" algn="l">
              <a:lnSpc>
                <a:spcPct val="90000"/>
              </a:lnSpc>
              <a:spcBef>
                <a:spcPts val="0"/>
              </a:spcBef>
              <a:spcAft>
                <a:spcPts val="0"/>
              </a:spcAft>
              <a:buClr>
                <a:srgbClr val="009BA7"/>
              </a:buClr>
              <a:buSzPts val="3400"/>
              <a:buFont typeface="Arial"/>
              <a:buNone/>
            </a:pPr>
            <a:r>
              <a:t/>
            </a:r>
            <a:endParaRPr b="1" sz="3400">
              <a:solidFill>
                <a:srgbClr val="009CA6"/>
              </a:solidFill>
              <a:latin typeface="Arial"/>
              <a:ea typeface="Arial"/>
              <a:cs typeface="Arial"/>
              <a:sym typeface="Arial"/>
            </a:endParaRPr>
          </a:p>
        </p:txBody>
      </p:sp>
      <p:sp>
        <p:nvSpPr>
          <p:cNvPr id="183" name="Google Shape;183;p41"/>
          <p:cNvSpPr txBox="1"/>
          <p:nvPr>
            <p:ph idx="1" type="body"/>
          </p:nvPr>
        </p:nvSpPr>
        <p:spPr>
          <a:xfrm>
            <a:off x="444103" y="482204"/>
            <a:ext cx="6921000" cy="3135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6FA6"/>
              </a:buClr>
              <a:buSzPts val="3400"/>
              <a:buFont typeface="Arial"/>
              <a:buNone/>
              <a:defRPr b="1" i="0" sz="3400" u="none" cap="none" strike="noStrike">
                <a:solidFill>
                  <a:srgbClr val="006FA6"/>
                </a:solidFill>
                <a:latin typeface="Arial"/>
                <a:ea typeface="Arial"/>
                <a:cs typeface="Arial"/>
                <a:sym typeface="Arial"/>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showMasterSp="0">
  <p:cSld name="2_Custom Layout">
    <p:bg>
      <p:bgPr>
        <a:solidFill>
          <a:schemeClr val="lt1"/>
        </a:solidFill>
      </p:bgPr>
    </p:bg>
    <p:spTree>
      <p:nvGrpSpPr>
        <p:cNvPr id="184" name="Shape 184"/>
        <p:cNvGrpSpPr/>
        <p:nvPr/>
      </p:nvGrpSpPr>
      <p:grpSpPr>
        <a:xfrm>
          <a:off x="0" y="0"/>
          <a:ext cx="0" cy="0"/>
          <a:chOff x="0" y="0"/>
          <a:chExt cx="0" cy="0"/>
        </a:xfrm>
      </p:grpSpPr>
      <p:sp>
        <p:nvSpPr>
          <p:cNvPr id="185" name="Google Shape;185;p42"/>
          <p:cNvSpPr/>
          <p:nvPr/>
        </p:nvSpPr>
        <p:spPr>
          <a:xfrm>
            <a:off x="0" y="0"/>
            <a:ext cx="9144000" cy="800100"/>
          </a:xfrm>
          <a:prstGeom prst="rect">
            <a:avLst/>
          </a:prstGeom>
          <a:solidFill>
            <a:srgbClr val="0A456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86" name="Google Shape;186;p42"/>
          <p:cNvGrpSpPr/>
          <p:nvPr/>
        </p:nvGrpSpPr>
        <p:grpSpPr>
          <a:xfrm>
            <a:off x="6067724" y="0"/>
            <a:ext cx="3087621" cy="800167"/>
            <a:chOff x="0" y="0"/>
            <a:chExt cx="9132271" cy="320400"/>
          </a:xfrm>
        </p:grpSpPr>
        <p:sp>
          <p:nvSpPr>
            <p:cNvPr id="187" name="Google Shape;187;p42"/>
            <p:cNvSpPr/>
            <p:nvPr/>
          </p:nvSpPr>
          <p:spPr>
            <a:xfrm>
              <a:off x="0" y="0"/>
              <a:ext cx="1827000" cy="320400"/>
            </a:xfrm>
            <a:prstGeom prst="rect">
              <a:avLst/>
            </a:prstGeom>
            <a:solidFill>
              <a:srgbClr val="0A456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8" name="Google Shape;188;p42"/>
            <p:cNvSpPr/>
            <p:nvPr/>
          </p:nvSpPr>
          <p:spPr>
            <a:xfrm>
              <a:off x="1827077" y="0"/>
              <a:ext cx="1827000" cy="320400"/>
            </a:xfrm>
            <a:prstGeom prst="rect">
              <a:avLst/>
            </a:prstGeom>
            <a:solidFill>
              <a:srgbClr val="0F56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 name="Google Shape;189;p42"/>
            <p:cNvSpPr/>
            <p:nvPr/>
          </p:nvSpPr>
          <p:spPr>
            <a:xfrm>
              <a:off x="3654154" y="0"/>
              <a:ext cx="1827000" cy="320400"/>
            </a:xfrm>
            <a:prstGeom prst="rect">
              <a:avLst/>
            </a:prstGeom>
            <a:solidFill>
              <a:srgbClr val="0D85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0" name="Google Shape;190;p42"/>
            <p:cNvSpPr/>
            <p:nvPr/>
          </p:nvSpPr>
          <p:spPr>
            <a:xfrm>
              <a:off x="5481231" y="0"/>
              <a:ext cx="1827000" cy="320400"/>
            </a:xfrm>
            <a:prstGeom prst="rect">
              <a:avLst/>
            </a:prstGeom>
            <a:solidFill>
              <a:srgbClr val="FF541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1" name="Google Shape;191;p42"/>
            <p:cNvSpPr/>
            <p:nvPr/>
          </p:nvSpPr>
          <p:spPr>
            <a:xfrm>
              <a:off x="7305271" y="0"/>
              <a:ext cx="1827000" cy="320400"/>
            </a:xfrm>
            <a:prstGeom prst="rect">
              <a:avLst/>
            </a:prstGeom>
            <a:solidFill>
              <a:srgbClr val="C439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192" name="Google Shape;192;p42"/>
          <p:cNvSpPr txBox="1"/>
          <p:nvPr>
            <p:ph type="title"/>
          </p:nvPr>
        </p:nvSpPr>
        <p:spPr>
          <a:xfrm>
            <a:off x="203200" y="0"/>
            <a:ext cx="8940900" cy="800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3600"/>
              <a:buFont typeface="Century Gothic"/>
              <a:buNone/>
              <a:defRPr b="0" i="0" sz="3600" u="none" cap="none" strike="noStrike">
                <a:solidFill>
                  <a:schemeClr val="lt1"/>
                </a:solidFill>
                <a:latin typeface="Arial"/>
                <a:ea typeface="Arial"/>
                <a:cs typeface="Arial"/>
                <a:sym typeface="Arial"/>
              </a:defRPr>
            </a:lvl1pPr>
            <a:lvl2pPr indent="0" lvl="1" rtl="0">
              <a:spcBef>
                <a:spcPts val="0"/>
              </a:spcBef>
              <a:spcAft>
                <a:spcPts val="0"/>
              </a:spcAft>
              <a:buSzPts val="1350"/>
              <a:buFont typeface="Arial"/>
              <a:buNone/>
              <a:defRPr sz="1350"/>
            </a:lvl2pPr>
            <a:lvl3pPr indent="0" lvl="2" rtl="0">
              <a:spcBef>
                <a:spcPts val="0"/>
              </a:spcBef>
              <a:spcAft>
                <a:spcPts val="0"/>
              </a:spcAft>
              <a:buSzPts val="1350"/>
              <a:buFont typeface="Arial"/>
              <a:buNone/>
              <a:defRPr sz="1350"/>
            </a:lvl3pPr>
            <a:lvl4pPr indent="0" lvl="3" rtl="0">
              <a:spcBef>
                <a:spcPts val="0"/>
              </a:spcBef>
              <a:spcAft>
                <a:spcPts val="0"/>
              </a:spcAft>
              <a:buSzPts val="1350"/>
              <a:buFont typeface="Arial"/>
              <a:buNone/>
              <a:defRPr sz="1350"/>
            </a:lvl4pPr>
            <a:lvl5pPr indent="0" lvl="4" rtl="0">
              <a:spcBef>
                <a:spcPts val="0"/>
              </a:spcBef>
              <a:spcAft>
                <a:spcPts val="0"/>
              </a:spcAft>
              <a:buSzPts val="1350"/>
              <a:buFont typeface="Arial"/>
              <a:buNone/>
              <a:defRPr sz="1350"/>
            </a:lvl5pPr>
            <a:lvl6pPr indent="0" lvl="5" rtl="0">
              <a:spcBef>
                <a:spcPts val="0"/>
              </a:spcBef>
              <a:spcAft>
                <a:spcPts val="0"/>
              </a:spcAft>
              <a:buSzPts val="1350"/>
              <a:buFont typeface="Arial"/>
              <a:buNone/>
              <a:defRPr sz="1350"/>
            </a:lvl6pPr>
            <a:lvl7pPr indent="0" lvl="6" rtl="0">
              <a:spcBef>
                <a:spcPts val="0"/>
              </a:spcBef>
              <a:spcAft>
                <a:spcPts val="0"/>
              </a:spcAft>
              <a:buSzPts val="1350"/>
              <a:buFont typeface="Arial"/>
              <a:buNone/>
              <a:defRPr sz="1350"/>
            </a:lvl7pPr>
            <a:lvl8pPr indent="0" lvl="7" rtl="0">
              <a:spcBef>
                <a:spcPts val="0"/>
              </a:spcBef>
              <a:spcAft>
                <a:spcPts val="0"/>
              </a:spcAft>
              <a:buSzPts val="1350"/>
              <a:buFont typeface="Arial"/>
              <a:buNone/>
              <a:defRPr sz="1350"/>
            </a:lvl8pPr>
            <a:lvl9pPr indent="0" lvl="8" rtl="0">
              <a:spcBef>
                <a:spcPts val="0"/>
              </a:spcBef>
              <a:spcAft>
                <a:spcPts val="0"/>
              </a:spcAft>
              <a:buSzPts val="1350"/>
              <a:buFont typeface="Arial"/>
              <a:buNone/>
              <a:defRPr sz="135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showMasterSp="0">
  <p:cSld name="1_Custom Layout">
    <p:spTree>
      <p:nvGrpSpPr>
        <p:cNvPr id="193" name="Shape 193"/>
        <p:cNvGrpSpPr/>
        <p:nvPr/>
      </p:nvGrpSpPr>
      <p:grpSpPr>
        <a:xfrm>
          <a:off x="0" y="0"/>
          <a:ext cx="0" cy="0"/>
          <a:chOff x="0" y="0"/>
          <a:chExt cx="0" cy="0"/>
        </a:xfrm>
      </p:grpSpPr>
      <p:sp>
        <p:nvSpPr>
          <p:cNvPr id="194" name="Google Shape;194;p43"/>
          <p:cNvSpPr txBox="1"/>
          <p:nvPr>
            <p:ph type="title"/>
          </p:nvPr>
        </p:nvSpPr>
        <p:spPr>
          <a:xfrm>
            <a:off x="152399" y="0"/>
            <a:ext cx="8916900" cy="800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3400"/>
              <a:buFont typeface="Century Gothic"/>
              <a:buNone/>
              <a:defRPr b="0" i="0" sz="3400" u="none" cap="none" strike="noStrike">
                <a:solidFill>
                  <a:schemeClr val="lt1"/>
                </a:solidFill>
                <a:latin typeface="Century Gothic"/>
                <a:ea typeface="Century Gothic"/>
                <a:cs typeface="Century Gothic"/>
                <a:sym typeface="Century Gothic"/>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195" name="Google Shape;195;p43"/>
          <p:cNvSpPr txBox="1"/>
          <p:nvPr>
            <p:ph idx="10" type="dt"/>
          </p:nvPr>
        </p:nvSpPr>
        <p:spPr>
          <a:xfrm>
            <a:off x="268288" y="4886325"/>
            <a:ext cx="2133600" cy="273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6" name="Google Shape;196;p43"/>
          <p:cNvSpPr txBox="1"/>
          <p:nvPr>
            <p:ph idx="12" type="sldNum"/>
          </p:nvPr>
        </p:nvSpPr>
        <p:spPr>
          <a:xfrm>
            <a:off x="6553200" y="4767264"/>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FFFFF"/>
                </a:solidFill>
                <a:latin typeface="Calibri"/>
                <a:ea typeface="Calibri"/>
                <a:cs typeface="Calibri"/>
                <a:sym typeface="Calibri"/>
              </a:defRPr>
            </a:lvl1pPr>
            <a:lvl2pPr indent="0" lvl="1" marL="0" marR="0" rtl="0" algn="l">
              <a:spcBef>
                <a:spcPts val="0"/>
              </a:spcBef>
              <a:buNone/>
              <a:defRPr sz="1800">
                <a:solidFill>
                  <a:srgbClr val="FFFFFF"/>
                </a:solidFill>
                <a:latin typeface="Calibri"/>
                <a:ea typeface="Calibri"/>
                <a:cs typeface="Calibri"/>
                <a:sym typeface="Calibri"/>
              </a:defRPr>
            </a:lvl2pPr>
            <a:lvl3pPr indent="0" lvl="2" marL="0" marR="0" rtl="0" algn="l">
              <a:spcBef>
                <a:spcPts val="0"/>
              </a:spcBef>
              <a:buNone/>
              <a:defRPr sz="1800">
                <a:solidFill>
                  <a:srgbClr val="FFFFFF"/>
                </a:solidFill>
                <a:latin typeface="Calibri"/>
                <a:ea typeface="Calibri"/>
                <a:cs typeface="Calibri"/>
                <a:sym typeface="Calibri"/>
              </a:defRPr>
            </a:lvl3pPr>
            <a:lvl4pPr indent="0" lvl="3" marL="0" marR="0" rtl="0" algn="l">
              <a:spcBef>
                <a:spcPts val="0"/>
              </a:spcBef>
              <a:buNone/>
              <a:defRPr sz="1800">
                <a:solidFill>
                  <a:srgbClr val="FFFFFF"/>
                </a:solidFill>
                <a:latin typeface="Calibri"/>
                <a:ea typeface="Calibri"/>
                <a:cs typeface="Calibri"/>
                <a:sym typeface="Calibri"/>
              </a:defRPr>
            </a:lvl4pPr>
            <a:lvl5pPr indent="0" lvl="4" marL="0" marR="0" rtl="0" algn="l">
              <a:spcBef>
                <a:spcPts val="0"/>
              </a:spcBef>
              <a:buNone/>
              <a:defRPr sz="1800">
                <a:solidFill>
                  <a:srgbClr val="FFFFFF"/>
                </a:solidFill>
                <a:latin typeface="Calibri"/>
                <a:ea typeface="Calibri"/>
                <a:cs typeface="Calibri"/>
                <a:sym typeface="Calibri"/>
              </a:defRPr>
            </a:lvl5pPr>
            <a:lvl6pPr indent="0" lvl="5" marL="0" marR="0" rtl="0" algn="l">
              <a:spcBef>
                <a:spcPts val="0"/>
              </a:spcBef>
              <a:buNone/>
              <a:defRPr sz="1800">
                <a:solidFill>
                  <a:srgbClr val="FFFFFF"/>
                </a:solidFill>
                <a:latin typeface="Calibri"/>
                <a:ea typeface="Calibri"/>
                <a:cs typeface="Calibri"/>
                <a:sym typeface="Calibri"/>
              </a:defRPr>
            </a:lvl6pPr>
            <a:lvl7pPr indent="0" lvl="6" marL="0" marR="0" rtl="0" algn="l">
              <a:spcBef>
                <a:spcPts val="0"/>
              </a:spcBef>
              <a:buNone/>
              <a:defRPr sz="1800">
                <a:solidFill>
                  <a:srgbClr val="FFFFFF"/>
                </a:solidFill>
                <a:latin typeface="Calibri"/>
                <a:ea typeface="Calibri"/>
                <a:cs typeface="Calibri"/>
                <a:sym typeface="Calibri"/>
              </a:defRPr>
            </a:lvl7pPr>
            <a:lvl8pPr indent="0" lvl="7" marL="0" marR="0" rtl="0" algn="l">
              <a:spcBef>
                <a:spcPts val="0"/>
              </a:spcBef>
              <a:buNone/>
              <a:defRPr sz="1800">
                <a:solidFill>
                  <a:srgbClr val="FFFFFF"/>
                </a:solidFill>
                <a:latin typeface="Calibri"/>
                <a:ea typeface="Calibri"/>
                <a:cs typeface="Calibri"/>
                <a:sym typeface="Calibri"/>
              </a:defRPr>
            </a:lvl8pPr>
            <a:lvl9pPr indent="0" lvl="8" marL="0" marR="0" rtl="0" algn="l">
              <a:spcBef>
                <a:spcPts val="0"/>
              </a:spcBef>
              <a:buNone/>
              <a:defRPr sz="1800">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ullet Page">
  <p:cSld name="3_Bullet Page">
    <p:spTree>
      <p:nvGrpSpPr>
        <p:cNvPr id="197" name="Shape 197"/>
        <p:cNvGrpSpPr/>
        <p:nvPr/>
      </p:nvGrpSpPr>
      <p:grpSpPr>
        <a:xfrm>
          <a:off x="0" y="0"/>
          <a:ext cx="0" cy="0"/>
          <a:chOff x="0" y="0"/>
          <a:chExt cx="0" cy="0"/>
        </a:xfrm>
      </p:grpSpPr>
      <p:sp>
        <p:nvSpPr>
          <p:cNvPr id="198" name="Google Shape;198;p44"/>
          <p:cNvSpPr txBox="1"/>
          <p:nvPr/>
        </p:nvSpPr>
        <p:spPr>
          <a:xfrm>
            <a:off x="444103" y="484036"/>
            <a:ext cx="6812100" cy="311700"/>
          </a:xfrm>
          <a:prstGeom prst="rect">
            <a:avLst/>
          </a:prstGeom>
          <a:noFill/>
          <a:ln>
            <a:noFill/>
          </a:ln>
        </p:spPr>
        <p:txBody>
          <a:bodyPr anchorCtr="0" anchor="ctr" bIns="0" lIns="0" spcFirstLastPara="1" rIns="0" wrap="square" tIns="0">
            <a:noAutofit/>
          </a:bodyPr>
          <a:lstStyle/>
          <a:p>
            <a:pPr indent="-228600" lvl="0" marL="228600" marR="0" rtl="0" algn="l">
              <a:lnSpc>
                <a:spcPct val="90000"/>
              </a:lnSpc>
              <a:spcBef>
                <a:spcPts val="0"/>
              </a:spcBef>
              <a:spcAft>
                <a:spcPts val="0"/>
              </a:spcAft>
              <a:buClr>
                <a:srgbClr val="009BA7"/>
              </a:buClr>
              <a:buSzPts val="3400"/>
              <a:buFont typeface="Arial"/>
              <a:buNone/>
            </a:pPr>
            <a:r>
              <a:t/>
            </a:r>
            <a:endParaRPr b="1" sz="3400">
              <a:solidFill>
                <a:srgbClr val="009CA6"/>
              </a:solidFill>
              <a:latin typeface="Arial"/>
              <a:ea typeface="Arial"/>
              <a:cs typeface="Arial"/>
              <a:sym typeface="Arial"/>
            </a:endParaRPr>
          </a:p>
        </p:txBody>
      </p:sp>
      <p:sp>
        <p:nvSpPr>
          <p:cNvPr id="199" name="Google Shape;199;p44"/>
          <p:cNvSpPr txBox="1"/>
          <p:nvPr>
            <p:ph idx="1" type="body"/>
          </p:nvPr>
        </p:nvSpPr>
        <p:spPr>
          <a:xfrm>
            <a:off x="444103" y="482204"/>
            <a:ext cx="6921000" cy="3135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6FA6"/>
              </a:buClr>
              <a:buSzPts val="3400"/>
              <a:buFont typeface="Arial"/>
              <a:buNone/>
              <a:defRPr b="1" i="0" sz="3400" u="none" cap="none" strike="noStrike">
                <a:solidFill>
                  <a:srgbClr val="006FA6"/>
                </a:solidFill>
                <a:latin typeface="Arial"/>
                <a:ea typeface="Arial"/>
                <a:cs typeface="Arial"/>
                <a:sym typeface="Arial"/>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showMasterSp="0">
  <p:cSld name="4_Custom Layout">
    <p:bg>
      <p:bgPr>
        <a:solidFill>
          <a:srgbClr val="0A456C"/>
        </a:solidFill>
      </p:bgPr>
    </p:bg>
    <p:spTree>
      <p:nvGrpSpPr>
        <p:cNvPr id="200" name="Shape 200"/>
        <p:cNvGrpSpPr/>
        <p:nvPr/>
      </p:nvGrpSpPr>
      <p:grpSpPr>
        <a:xfrm>
          <a:off x="0" y="0"/>
          <a:ext cx="0" cy="0"/>
          <a:chOff x="0" y="0"/>
          <a:chExt cx="0" cy="0"/>
        </a:xfrm>
      </p:grpSpPr>
      <p:sp>
        <p:nvSpPr>
          <p:cNvPr id="201" name="Google Shape;201;p4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202" name="Shape 202"/>
        <p:cNvGrpSpPr/>
        <p:nvPr/>
      </p:nvGrpSpPr>
      <p:grpSpPr>
        <a:xfrm>
          <a:off x="0" y="0"/>
          <a:ext cx="0" cy="0"/>
          <a:chOff x="0" y="0"/>
          <a:chExt cx="0" cy="0"/>
        </a:xfrm>
      </p:grpSpPr>
      <p:sp>
        <p:nvSpPr>
          <p:cNvPr id="203" name="Google Shape;203;p46"/>
          <p:cNvSpPr txBox="1"/>
          <p:nvPr>
            <p:ph type="title"/>
          </p:nvPr>
        </p:nvSpPr>
        <p:spPr>
          <a:xfrm>
            <a:off x="257175" y="228525"/>
            <a:ext cx="8629500" cy="656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1" i="0" sz="4000" u="none" cap="none" strike="noStrike">
                <a:solidFill>
                  <a:schemeClr val="accent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204" name="Google Shape;204;p46"/>
          <p:cNvSpPr txBox="1"/>
          <p:nvPr>
            <p:ph idx="1" type="body"/>
          </p:nvPr>
        </p:nvSpPr>
        <p:spPr>
          <a:xfrm>
            <a:off x="257175" y="1029919"/>
            <a:ext cx="8569200" cy="3642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750"/>
              </a:spcBef>
              <a:spcAft>
                <a:spcPts val="0"/>
              </a:spcAft>
              <a:buClr>
                <a:srgbClr val="33CCCC"/>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1600"/>
              </a:spcBef>
              <a:spcAft>
                <a:spcPts val="0"/>
              </a:spcAft>
              <a:buClr>
                <a:srgbClr val="33CCCC"/>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1600"/>
              </a:spcBef>
              <a:spcAft>
                <a:spcPts val="0"/>
              </a:spcAft>
              <a:buClr>
                <a:srgbClr val="33CCCC"/>
              </a:buClr>
              <a:buSzPts val="2000"/>
              <a:buFont typeface="Arial"/>
              <a:buChar char="•"/>
              <a:defRPr b="0" i="0" sz="2000" u="none" cap="none" strike="noStrike">
                <a:solidFill>
                  <a:schemeClr val="dk1"/>
                </a:solidFill>
                <a:latin typeface="Calibri"/>
                <a:ea typeface="Calibri"/>
                <a:cs typeface="Calibri"/>
                <a:sym typeface="Calibri"/>
              </a:defRPr>
            </a:lvl3pPr>
            <a:lvl4pPr indent="-314325" lvl="3" marL="1828800" marR="0" rtl="0" algn="l">
              <a:lnSpc>
                <a:spcPct val="90000"/>
              </a:lnSpc>
              <a:spcBef>
                <a:spcPts val="1600"/>
              </a:spcBef>
              <a:spcAft>
                <a:spcPts val="0"/>
              </a:spcAft>
              <a:buClr>
                <a:srgbClr val="33CCCC"/>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1600"/>
              </a:spcBef>
              <a:spcAft>
                <a:spcPts val="0"/>
              </a:spcAft>
              <a:buClr>
                <a:srgbClr val="33CCCC"/>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1" name="Shape 211"/>
        <p:cNvGrpSpPr/>
        <p:nvPr/>
      </p:nvGrpSpPr>
      <p:grpSpPr>
        <a:xfrm>
          <a:off x="0" y="0"/>
          <a:ext cx="0" cy="0"/>
          <a:chOff x="0" y="0"/>
          <a:chExt cx="0" cy="0"/>
        </a:xfrm>
      </p:grpSpPr>
      <p:sp>
        <p:nvSpPr>
          <p:cNvPr id="212" name="Google Shape;212;p48"/>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3" name="Google Shape;213;p48"/>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
        <p:nvSpPr>
          <p:cNvPr id="214" name="Google Shape;214;p4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5" name="Google Shape;215;p4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6" name="Google Shape;216;p4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7" name="Shape 217"/>
        <p:cNvGrpSpPr/>
        <p:nvPr/>
      </p:nvGrpSpPr>
      <p:grpSpPr>
        <a:xfrm>
          <a:off x="0" y="0"/>
          <a:ext cx="0" cy="0"/>
          <a:chOff x="0" y="0"/>
          <a:chExt cx="0" cy="0"/>
        </a:xfrm>
      </p:grpSpPr>
      <p:sp>
        <p:nvSpPr>
          <p:cNvPr id="218" name="Google Shape;218;p4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9" name="Google Shape;219;p49"/>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20" name="Google Shape;220;p4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1" name="Google Shape;221;p4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2" name="Google Shape;222;p4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3" name="Shape 223"/>
        <p:cNvGrpSpPr/>
        <p:nvPr/>
      </p:nvGrpSpPr>
      <p:grpSpPr>
        <a:xfrm>
          <a:off x="0" y="0"/>
          <a:ext cx="0" cy="0"/>
          <a:chOff x="0" y="0"/>
          <a:chExt cx="0" cy="0"/>
        </a:xfrm>
      </p:grpSpPr>
      <p:sp>
        <p:nvSpPr>
          <p:cNvPr id="224" name="Google Shape;224;p5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5" name="Google Shape;225;p5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6" name="Google Shape;226;p5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7" name="Shape 227"/>
        <p:cNvGrpSpPr/>
        <p:nvPr/>
      </p:nvGrpSpPr>
      <p:grpSpPr>
        <a:xfrm>
          <a:off x="0" y="0"/>
          <a:ext cx="0" cy="0"/>
          <a:chOff x="0" y="0"/>
          <a:chExt cx="0" cy="0"/>
        </a:xfrm>
      </p:grpSpPr>
      <p:sp>
        <p:nvSpPr>
          <p:cNvPr id="228" name="Google Shape;228;p5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Font typeface="Arial"/>
              <a:buNone/>
              <a:defRPr>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9" name="Google Shape;229;p5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0" name="Google Shape;230;p5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1" name="Google Shape;231;p5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2" name="Shape 232"/>
        <p:cNvGrpSpPr/>
        <p:nvPr/>
      </p:nvGrpSpPr>
      <p:grpSpPr>
        <a:xfrm>
          <a:off x="0" y="0"/>
          <a:ext cx="0" cy="0"/>
          <a:chOff x="0" y="0"/>
          <a:chExt cx="0" cy="0"/>
        </a:xfrm>
      </p:grpSpPr>
      <p:sp>
        <p:nvSpPr>
          <p:cNvPr id="233" name="Google Shape;233;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44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4" name="Google Shape;234;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431800" lvl="0" marL="457200" rtl="0" algn="l">
              <a:lnSpc>
                <a:spcPct val="100000"/>
              </a:lnSpc>
              <a:spcBef>
                <a:spcPts val="0"/>
              </a:spcBef>
              <a:spcAft>
                <a:spcPts val="0"/>
              </a:spcAft>
              <a:buClr>
                <a:schemeClr val="dk1"/>
              </a:buClr>
              <a:buSzPts val="3200"/>
              <a:buChar char="•"/>
              <a:defRPr/>
            </a:lvl1pPr>
            <a:lvl2pPr indent="-406400" lvl="1" marL="914400" rtl="0" algn="l">
              <a:lnSpc>
                <a:spcPct val="100000"/>
              </a:lnSpc>
              <a:spcBef>
                <a:spcPts val="0"/>
              </a:spcBef>
              <a:spcAft>
                <a:spcPts val="0"/>
              </a:spcAft>
              <a:buClr>
                <a:schemeClr val="dk1"/>
              </a:buClr>
              <a:buSzPts val="2800"/>
              <a:buChar char="–"/>
              <a:defRPr/>
            </a:lvl2pPr>
            <a:lvl3pPr indent="-381000" lvl="2" marL="1371600" rtl="0" algn="l">
              <a:lnSpc>
                <a:spcPct val="100000"/>
              </a:lnSpc>
              <a:spcBef>
                <a:spcPts val="0"/>
              </a:spcBef>
              <a:spcAft>
                <a:spcPts val="0"/>
              </a:spcAft>
              <a:buClr>
                <a:schemeClr val="dk1"/>
              </a:buClr>
              <a:buSzPts val="2400"/>
              <a:buChar char="•"/>
              <a:defRPr/>
            </a:lvl3pPr>
            <a:lvl4pPr indent="-355600" lvl="3" marL="1828800" rtl="0" algn="l">
              <a:lnSpc>
                <a:spcPct val="100000"/>
              </a:lnSpc>
              <a:spcBef>
                <a:spcPts val="0"/>
              </a:spcBef>
              <a:spcAft>
                <a:spcPts val="0"/>
              </a:spcAft>
              <a:buClr>
                <a:schemeClr val="dk1"/>
              </a:buClr>
              <a:buSzPts val="2000"/>
              <a:buChar char="–"/>
              <a:defRPr/>
            </a:lvl4pPr>
            <a:lvl5pPr indent="-355600" lvl="4" marL="2286000" rtl="0" algn="l">
              <a:lnSpc>
                <a:spcPct val="100000"/>
              </a:lnSpc>
              <a:spcBef>
                <a:spcPts val="0"/>
              </a:spcBef>
              <a:spcAft>
                <a:spcPts val="0"/>
              </a:spcAft>
              <a:buClr>
                <a:schemeClr val="dk1"/>
              </a:buClr>
              <a:buSzPts val="2000"/>
              <a:buChar char="»"/>
              <a:defRPr/>
            </a:lvl5pPr>
            <a:lvl6pPr indent="-355600" lvl="5" marL="2743200" rtl="0" algn="l">
              <a:lnSpc>
                <a:spcPct val="100000"/>
              </a:lnSpc>
              <a:spcBef>
                <a:spcPts val="0"/>
              </a:spcBef>
              <a:spcAft>
                <a:spcPts val="0"/>
              </a:spcAft>
              <a:buClr>
                <a:schemeClr val="dk1"/>
              </a:buClr>
              <a:buSzPts val="2000"/>
              <a:buChar char="•"/>
              <a:defRPr/>
            </a:lvl6pPr>
            <a:lvl7pPr indent="-355600" lvl="6" marL="3200400" rtl="0" algn="l">
              <a:lnSpc>
                <a:spcPct val="100000"/>
              </a:lnSpc>
              <a:spcBef>
                <a:spcPts val="0"/>
              </a:spcBef>
              <a:spcAft>
                <a:spcPts val="0"/>
              </a:spcAft>
              <a:buClr>
                <a:schemeClr val="dk1"/>
              </a:buClr>
              <a:buSzPts val="2000"/>
              <a:buChar char="•"/>
              <a:defRPr/>
            </a:lvl7pPr>
            <a:lvl8pPr indent="-355600" lvl="7" marL="3657600" rtl="0" algn="l">
              <a:lnSpc>
                <a:spcPct val="100000"/>
              </a:lnSpc>
              <a:spcBef>
                <a:spcPts val="0"/>
              </a:spcBef>
              <a:spcAft>
                <a:spcPts val="0"/>
              </a:spcAft>
              <a:buClr>
                <a:schemeClr val="dk1"/>
              </a:buClr>
              <a:buSzPts val="2000"/>
              <a:buChar char="•"/>
              <a:defRPr/>
            </a:lvl8pPr>
            <a:lvl9pPr indent="-355600" lvl="8" marL="4114800" rtl="0" algn="l">
              <a:lnSpc>
                <a:spcPct val="100000"/>
              </a:lnSpc>
              <a:spcBef>
                <a:spcPts val="0"/>
              </a:spcBef>
              <a:spcAft>
                <a:spcPts val="0"/>
              </a:spcAft>
              <a:buClr>
                <a:schemeClr val="dk1"/>
              </a:buClr>
              <a:buSzPts val="2000"/>
              <a:buChar char="•"/>
              <a:defRPr/>
            </a:lvl9pPr>
          </a:lstStyle>
          <a:p/>
        </p:txBody>
      </p:sp>
      <p:sp>
        <p:nvSpPr>
          <p:cNvPr id="235" name="Google Shape;235;p5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6" name="Shape 236"/>
        <p:cNvGrpSpPr/>
        <p:nvPr/>
      </p:nvGrpSpPr>
      <p:grpSpPr>
        <a:xfrm>
          <a:off x="0" y="0"/>
          <a:ext cx="0" cy="0"/>
          <a:chOff x="0" y="0"/>
          <a:chExt cx="0" cy="0"/>
        </a:xfrm>
      </p:grpSpPr>
      <p:sp>
        <p:nvSpPr>
          <p:cNvPr id="237" name="Google Shape;237;p5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44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8" name="Google Shape;238;p53"/>
          <p:cNvSpPr txBox="1"/>
          <p:nvPr>
            <p:ph idx="1" type="body"/>
          </p:nvPr>
        </p:nvSpPr>
        <p:spPr>
          <a:xfrm>
            <a:off x="457200" y="1151335"/>
            <a:ext cx="4040100" cy="4797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239" name="Google Shape;239;p53"/>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240" name="Google Shape;240;p53"/>
          <p:cNvSpPr txBox="1"/>
          <p:nvPr>
            <p:ph idx="3" type="body"/>
          </p:nvPr>
        </p:nvSpPr>
        <p:spPr>
          <a:xfrm>
            <a:off x="4645025" y="1151335"/>
            <a:ext cx="4041900" cy="4797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241" name="Google Shape;241;p53"/>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242" name="Google Shape;242;p5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3" name="Google Shape;243;p5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4" name="Google Shape;244;p5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5" name="Shape 245"/>
        <p:cNvGrpSpPr/>
        <p:nvPr/>
      </p:nvGrpSpPr>
      <p:grpSpPr>
        <a:xfrm>
          <a:off x="0" y="0"/>
          <a:ext cx="0" cy="0"/>
          <a:chOff x="0" y="0"/>
          <a:chExt cx="0" cy="0"/>
        </a:xfrm>
      </p:grpSpPr>
      <p:sp>
        <p:nvSpPr>
          <p:cNvPr id="246" name="Google Shape;246;p54"/>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4000"/>
              <a:buFont typeface="Calibri"/>
              <a:buNone/>
              <a:defRPr b="1" sz="4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7" name="Google Shape;247;p54"/>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248" name="Google Shape;248;p5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9" name="Google Shape;249;p5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0" name="Google Shape;250;p5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1" name="Shape 251"/>
        <p:cNvGrpSpPr/>
        <p:nvPr/>
      </p:nvGrpSpPr>
      <p:grpSpPr>
        <a:xfrm>
          <a:off x="0" y="0"/>
          <a:ext cx="0" cy="0"/>
          <a:chOff x="0" y="0"/>
          <a:chExt cx="0" cy="0"/>
        </a:xfrm>
      </p:grpSpPr>
      <p:sp>
        <p:nvSpPr>
          <p:cNvPr id="252" name="Google Shape;252;p5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3" name="Google Shape;253;p55"/>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254" name="Google Shape;254;p55"/>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255" name="Google Shape;255;p5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6" name="Google Shape;256;p5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7" name="Google Shape;257;p5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8" name="Shape 258"/>
        <p:cNvGrpSpPr/>
        <p:nvPr/>
      </p:nvGrpSpPr>
      <p:grpSpPr>
        <a:xfrm>
          <a:off x="0" y="0"/>
          <a:ext cx="0" cy="0"/>
          <a:chOff x="0" y="0"/>
          <a:chExt cx="0" cy="0"/>
        </a:xfrm>
      </p:grpSpPr>
      <p:sp>
        <p:nvSpPr>
          <p:cNvPr id="259" name="Google Shape;259;p56"/>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000"/>
              <a:buFont typeface="Calibri"/>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0" name="Google Shape;260;p56"/>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Autofit/>
          </a:bodyPr>
          <a:lstStyle>
            <a:lvl1pPr indent="-431800" lvl="0" marL="457200" rtl="0" algn="l">
              <a:lnSpc>
                <a:spcPct val="100000"/>
              </a:lnSpc>
              <a:spcBef>
                <a:spcPts val="640"/>
              </a:spcBef>
              <a:spcAft>
                <a:spcPts val="0"/>
              </a:spcAft>
              <a:buClr>
                <a:schemeClr val="dk1"/>
              </a:buClr>
              <a:buSzPts val="3200"/>
              <a:buChar char="•"/>
              <a:defRPr sz="3200"/>
            </a:lvl1pPr>
            <a:lvl2pPr indent="-406400" lvl="1" marL="914400" rtl="0" algn="l">
              <a:lnSpc>
                <a:spcPct val="100000"/>
              </a:lnSpc>
              <a:spcBef>
                <a:spcPts val="560"/>
              </a:spcBef>
              <a:spcAft>
                <a:spcPts val="0"/>
              </a:spcAft>
              <a:buClr>
                <a:schemeClr val="dk1"/>
              </a:buClr>
              <a:buSzPts val="2800"/>
              <a:buChar char="–"/>
              <a:defRPr sz="2800"/>
            </a:lvl2pPr>
            <a:lvl3pPr indent="-381000" lvl="2" marL="1371600" rtl="0" algn="l">
              <a:lnSpc>
                <a:spcPct val="100000"/>
              </a:lnSpc>
              <a:spcBef>
                <a:spcPts val="480"/>
              </a:spcBef>
              <a:spcAft>
                <a:spcPts val="0"/>
              </a:spcAft>
              <a:buClr>
                <a:schemeClr val="dk1"/>
              </a:buClr>
              <a:buSzPts val="2400"/>
              <a:buChar char="•"/>
              <a:defRPr sz="2400"/>
            </a:lvl3pPr>
            <a:lvl4pPr indent="-355600" lvl="3" marL="1828800" rtl="0" algn="l">
              <a:lnSpc>
                <a:spcPct val="100000"/>
              </a:lnSpc>
              <a:spcBef>
                <a:spcPts val="400"/>
              </a:spcBef>
              <a:spcAft>
                <a:spcPts val="0"/>
              </a:spcAft>
              <a:buClr>
                <a:schemeClr val="dk1"/>
              </a:buClr>
              <a:buSzPts val="2000"/>
              <a:buChar char="–"/>
              <a:defRPr sz="2000"/>
            </a:lvl4pPr>
            <a:lvl5pPr indent="-355600" lvl="4" marL="2286000" rtl="0" algn="l">
              <a:lnSpc>
                <a:spcPct val="100000"/>
              </a:lnSpc>
              <a:spcBef>
                <a:spcPts val="400"/>
              </a:spcBef>
              <a:spcAft>
                <a:spcPts val="0"/>
              </a:spcAft>
              <a:buClr>
                <a:schemeClr val="dk1"/>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261" name="Google Shape;261;p56"/>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262" name="Google Shape;262;p5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3" name="Google Shape;263;p5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4" name="Google Shape;264;p5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5" name="Shape 265"/>
        <p:cNvGrpSpPr/>
        <p:nvPr/>
      </p:nvGrpSpPr>
      <p:grpSpPr>
        <a:xfrm>
          <a:off x="0" y="0"/>
          <a:ext cx="0" cy="0"/>
          <a:chOff x="0" y="0"/>
          <a:chExt cx="0" cy="0"/>
        </a:xfrm>
      </p:grpSpPr>
      <p:sp>
        <p:nvSpPr>
          <p:cNvPr id="266" name="Google Shape;266;p57"/>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000"/>
              <a:buFont typeface="Calibri"/>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7" name="Google Shape;267;p57"/>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68" name="Google Shape;268;p57"/>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269" name="Google Shape;269;p5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0" name="Google Shape;270;p5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1" name="Google Shape;271;p5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2" name="Shape 272"/>
        <p:cNvGrpSpPr/>
        <p:nvPr/>
      </p:nvGrpSpPr>
      <p:grpSpPr>
        <a:xfrm>
          <a:off x="0" y="0"/>
          <a:ext cx="0" cy="0"/>
          <a:chOff x="0" y="0"/>
          <a:chExt cx="0" cy="0"/>
        </a:xfrm>
      </p:grpSpPr>
      <p:sp>
        <p:nvSpPr>
          <p:cNvPr id="273" name="Google Shape;273;p5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4" name="Google Shape;274;p58"/>
          <p:cNvSpPr txBox="1"/>
          <p:nvPr>
            <p:ph idx="1" type="body"/>
          </p:nvPr>
        </p:nvSpPr>
        <p:spPr>
          <a:xfrm rot="5400000">
            <a:off x="2874749" y="-1217400"/>
            <a:ext cx="3394500" cy="82296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75" name="Google Shape;275;p5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6" name="Google Shape;276;p5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7" name="Google Shape;277;p5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8" name="Shape 278"/>
        <p:cNvGrpSpPr/>
        <p:nvPr/>
      </p:nvGrpSpPr>
      <p:grpSpPr>
        <a:xfrm>
          <a:off x="0" y="0"/>
          <a:ext cx="0" cy="0"/>
          <a:chOff x="0" y="0"/>
          <a:chExt cx="0" cy="0"/>
        </a:xfrm>
      </p:grpSpPr>
      <p:sp>
        <p:nvSpPr>
          <p:cNvPr id="279" name="Google Shape;279;p59"/>
          <p:cNvSpPr txBox="1"/>
          <p:nvPr>
            <p:ph type="title"/>
          </p:nvPr>
        </p:nvSpPr>
        <p:spPr>
          <a:xfrm rot="5400000">
            <a:off x="5463749" y="1371628"/>
            <a:ext cx="4388700" cy="20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0" name="Google Shape;280;p59"/>
          <p:cNvSpPr txBox="1"/>
          <p:nvPr>
            <p:ph idx="1" type="body"/>
          </p:nvPr>
        </p:nvSpPr>
        <p:spPr>
          <a:xfrm rot="5400000">
            <a:off x="1272750" y="-609571"/>
            <a:ext cx="4388700" cy="60198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81" name="Google Shape;281;p5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2" name="Google Shape;282;p5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3" name="Google Shape;283;p5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peaker_Extra Space" showMasterSp="0">
  <p:cSld name="Title and Speaker_Extra Space">
    <p:bg>
      <p:bgPr>
        <a:solidFill>
          <a:srgbClr val="D8D8D8"/>
        </a:solidFill>
      </p:bgPr>
    </p:bg>
    <p:spTree>
      <p:nvGrpSpPr>
        <p:cNvPr id="284" name="Shape 284"/>
        <p:cNvGrpSpPr/>
        <p:nvPr/>
      </p:nvGrpSpPr>
      <p:grpSpPr>
        <a:xfrm>
          <a:off x="0" y="0"/>
          <a:ext cx="0" cy="0"/>
          <a:chOff x="0" y="0"/>
          <a:chExt cx="0" cy="0"/>
        </a:xfrm>
      </p:grpSpPr>
      <p:pic>
        <p:nvPicPr>
          <p:cNvPr id="285" name="Google Shape;285;p60"/>
          <p:cNvPicPr preferRelativeResize="0"/>
          <p:nvPr/>
        </p:nvPicPr>
        <p:blipFill rotWithShape="1">
          <a:blip r:embed="rId2">
            <a:alphaModFix/>
          </a:blip>
          <a:srcRect b="0" l="0" r="0" t="0"/>
          <a:stretch/>
        </p:blipFill>
        <p:spPr>
          <a:xfrm>
            <a:off x="0" y="3735"/>
            <a:ext cx="6858000" cy="3857626"/>
          </a:xfrm>
          <a:prstGeom prst="rect">
            <a:avLst/>
          </a:prstGeom>
          <a:noFill/>
          <a:ln>
            <a:noFill/>
          </a:ln>
        </p:spPr>
      </p:pic>
      <p:sp>
        <p:nvSpPr>
          <p:cNvPr id="286" name="Google Shape;286;p60"/>
          <p:cNvSpPr txBox="1"/>
          <p:nvPr>
            <p:ph idx="1" type="subTitle"/>
          </p:nvPr>
        </p:nvSpPr>
        <p:spPr>
          <a:xfrm>
            <a:off x="552920" y="2326044"/>
            <a:ext cx="7964700" cy="451500"/>
          </a:xfrm>
          <a:prstGeom prst="rect">
            <a:avLst/>
          </a:prstGeom>
          <a:noFill/>
          <a:ln>
            <a:noFill/>
          </a:ln>
        </p:spPr>
        <p:txBody>
          <a:bodyPr anchorCtr="0" anchor="t" bIns="0" lIns="0" spcFirstLastPara="1" rIns="0" wrap="square" tIns="0">
            <a:noAutofit/>
          </a:bodyPr>
          <a:lstStyle>
            <a:lvl1pPr lvl="0" rtl="0" algn="l">
              <a:spcBef>
                <a:spcPts val="400"/>
              </a:spcBef>
              <a:spcAft>
                <a:spcPts val="0"/>
              </a:spcAft>
              <a:buClr>
                <a:schemeClr val="dk1"/>
              </a:buClr>
              <a:buSzPts val="1400"/>
              <a:buFont typeface="Arial"/>
              <a:buNone/>
              <a:defRPr b="1" sz="1400">
                <a:solidFill>
                  <a:schemeClr val="dk1"/>
                </a:solidFill>
                <a:latin typeface="Arial"/>
                <a:ea typeface="Arial"/>
                <a:cs typeface="Arial"/>
                <a:sym typeface="Arial"/>
              </a:defRPr>
            </a:lvl1pPr>
            <a:lvl2pPr lvl="1" rtl="0" algn="l">
              <a:spcBef>
                <a:spcPts val="400"/>
              </a:spcBef>
              <a:spcAft>
                <a:spcPts val="0"/>
              </a:spcAft>
              <a:buSzPts val="1200"/>
              <a:buNone/>
              <a:defRPr sz="1200"/>
            </a:lvl2pPr>
            <a:lvl3pPr lvl="2" rtl="0" algn="l">
              <a:spcBef>
                <a:spcPts val="600"/>
              </a:spcBef>
              <a:spcAft>
                <a:spcPts val="0"/>
              </a:spcAft>
              <a:buSzPts val="1800"/>
              <a:buChar char="•"/>
              <a:defRPr/>
            </a:lvl3pPr>
            <a:lvl4pPr lvl="3" rtl="0" algn="l">
              <a:spcBef>
                <a:spcPts val="600"/>
              </a:spcBef>
              <a:spcAft>
                <a:spcPts val="0"/>
              </a:spcAft>
              <a:buSzPts val="1800"/>
              <a:buChar char="–"/>
              <a:defRPr/>
            </a:lvl4pPr>
            <a:lvl5pPr lvl="4" rtl="0" algn="l">
              <a:lnSpc>
                <a:spcPct val="100000"/>
              </a:lnSpc>
              <a:spcBef>
                <a:spcPts val="600"/>
              </a:spcBef>
              <a:spcAft>
                <a:spcPts val="0"/>
              </a:spcAft>
              <a:buSzPts val="1800"/>
              <a:buChar char="»"/>
              <a:defRPr/>
            </a:lvl5pPr>
            <a:lvl6pPr lvl="5" rtl="0" algn="l">
              <a:spcBef>
                <a:spcPts val="360"/>
              </a:spcBef>
              <a:spcAft>
                <a:spcPts val="0"/>
              </a:spcAft>
              <a:buClr>
                <a:srgbClr val="727274"/>
              </a:buClr>
              <a:buSzPts val="1800"/>
              <a:buChar char="•"/>
              <a:defRPr/>
            </a:lvl6pPr>
            <a:lvl7pPr lvl="6" rtl="0" algn="l">
              <a:spcBef>
                <a:spcPts val="360"/>
              </a:spcBef>
              <a:spcAft>
                <a:spcPts val="0"/>
              </a:spcAft>
              <a:buClr>
                <a:srgbClr val="727274"/>
              </a:buClr>
              <a:buSzPts val="1800"/>
              <a:buChar char="•"/>
              <a:defRPr/>
            </a:lvl7pPr>
            <a:lvl8pPr lvl="7" rtl="0" algn="l">
              <a:spcBef>
                <a:spcPts val="360"/>
              </a:spcBef>
              <a:spcAft>
                <a:spcPts val="0"/>
              </a:spcAft>
              <a:buClr>
                <a:srgbClr val="727274"/>
              </a:buClr>
              <a:buSzPts val="1800"/>
              <a:buChar char="•"/>
              <a:defRPr/>
            </a:lvl8pPr>
            <a:lvl9pPr lvl="8" rtl="0" algn="l">
              <a:spcBef>
                <a:spcPts val="360"/>
              </a:spcBef>
              <a:spcAft>
                <a:spcPts val="0"/>
              </a:spcAft>
              <a:buClr>
                <a:srgbClr val="727274"/>
              </a:buClr>
              <a:buSzPts val="1800"/>
              <a:buChar char="•"/>
              <a:defRPr/>
            </a:lvl9pPr>
          </a:lstStyle>
          <a:p/>
        </p:txBody>
      </p:sp>
      <p:sp>
        <p:nvSpPr>
          <p:cNvPr id="287" name="Google Shape;287;p60"/>
          <p:cNvSpPr txBox="1"/>
          <p:nvPr>
            <p:ph idx="2" type="body"/>
          </p:nvPr>
        </p:nvSpPr>
        <p:spPr>
          <a:xfrm>
            <a:off x="553591" y="1025725"/>
            <a:ext cx="7964100" cy="11121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400"/>
              </a:spcBef>
              <a:spcAft>
                <a:spcPts val="0"/>
              </a:spcAft>
              <a:buSzPts val="3200"/>
              <a:buNone/>
              <a:defRPr b="1" sz="2800">
                <a:solidFill>
                  <a:schemeClr val="accent1"/>
                </a:solidFill>
                <a:latin typeface="Arial"/>
                <a:ea typeface="Arial"/>
                <a:cs typeface="Arial"/>
                <a:sym typeface="Arial"/>
              </a:defRPr>
            </a:lvl1pPr>
            <a:lvl2pPr indent="-228600" lvl="1" marL="914400" rtl="0" algn="l">
              <a:spcBef>
                <a:spcPts val="400"/>
              </a:spcBef>
              <a:spcAft>
                <a:spcPts val="0"/>
              </a:spcAft>
              <a:buSzPts val="1600"/>
              <a:buNone/>
              <a:defRPr b="0" sz="1600">
                <a:solidFill>
                  <a:srgbClr val="758185"/>
                </a:solidFill>
                <a:latin typeface="Arial"/>
                <a:ea typeface="Arial"/>
                <a:cs typeface="Arial"/>
                <a:sym typeface="Arial"/>
              </a:defRPr>
            </a:lvl2pPr>
            <a:lvl3pPr indent="-342900" lvl="2" marL="1371600" rtl="0" algn="l">
              <a:spcBef>
                <a:spcPts val="600"/>
              </a:spcBef>
              <a:spcAft>
                <a:spcPts val="0"/>
              </a:spcAft>
              <a:buSzPts val="1800"/>
              <a:buChar char="•"/>
              <a:defRPr/>
            </a:lvl3pPr>
            <a:lvl4pPr indent="-342900" lvl="3" marL="1828800" rtl="0" algn="l">
              <a:spcBef>
                <a:spcPts val="600"/>
              </a:spcBef>
              <a:spcAft>
                <a:spcPts val="0"/>
              </a:spcAft>
              <a:buSzPts val="1800"/>
              <a:buChar char="–"/>
              <a:defRPr/>
            </a:lvl4pPr>
            <a:lvl5pPr indent="-342900" lvl="4" marL="2286000" rtl="0" algn="l">
              <a:lnSpc>
                <a:spcPct val="100000"/>
              </a:lnSpc>
              <a:spcBef>
                <a:spcPts val="600"/>
              </a:spcBef>
              <a:spcAft>
                <a:spcPts val="0"/>
              </a:spcAft>
              <a:buSzPts val="1800"/>
              <a:buChar char="»"/>
              <a:defRPr/>
            </a:lvl5pPr>
            <a:lvl6pPr indent="-342900" lvl="5" marL="2743200" rtl="0" algn="l">
              <a:spcBef>
                <a:spcPts val="360"/>
              </a:spcBef>
              <a:spcAft>
                <a:spcPts val="0"/>
              </a:spcAft>
              <a:buClr>
                <a:srgbClr val="727274"/>
              </a:buClr>
              <a:buSzPts val="1800"/>
              <a:buChar char="•"/>
              <a:defRPr/>
            </a:lvl6pPr>
            <a:lvl7pPr indent="-342900" lvl="6" marL="3200400" rtl="0" algn="l">
              <a:spcBef>
                <a:spcPts val="360"/>
              </a:spcBef>
              <a:spcAft>
                <a:spcPts val="0"/>
              </a:spcAft>
              <a:buClr>
                <a:srgbClr val="727274"/>
              </a:buClr>
              <a:buSzPts val="1800"/>
              <a:buChar char="•"/>
              <a:defRPr/>
            </a:lvl7pPr>
            <a:lvl8pPr indent="-342900" lvl="7" marL="3657600" rtl="0" algn="l">
              <a:spcBef>
                <a:spcPts val="360"/>
              </a:spcBef>
              <a:spcAft>
                <a:spcPts val="0"/>
              </a:spcAft>
              <a:buClr>
                <a:srgbClr val="727274"/>
              </a:buClr>
              <a:buSzPts val="1800"/>
              <a:buChar char="•"/>
              <a:defRPr/>
            </a:lvl8pPr>
            <a:lvl9pPr indent="-342900" lvl="8" marL="4114800" rtl="0" algn="l">
              <a:spcBef>
                <a:spcPts val="360"/>
              </a:spcBef>
              <a:spcAft>
                <a:spcPts val="0"/>
              </a:spcAft>
              <a:buClr>
                <a:srgbClr val="727274"/>
              </a:buClr>
              <a:buSzPts val="1800"/>
              <a:buChar char="•"/>
              <a:defRPr/>
            </a:lvl9pPr>
          </a:lstStyle>
          <a:p/>
        </p:txBody>
      </p:sp>
      <p:pic>
        <p:nvPicPr>
          <p:cNvPr descr="amia-logo_color.png" id="288" name="Google Shape;288;p60"/>
          <p:cNvPicPr preferRelativeResize="0"/>
          <p:nvPr/>
        </p:nvPicPr>
        <p:blipFill rotWithShape="1">
          <a:blip r:embed="rId3">
            <a:alphaModFix/>
          </a:blip>
          <a:srcRect b="0" l="0" r="0" t="0"/>
          <a:stretch/>
        </p:blipFill>
        <p:spPr>
          <a:xfrm>
            <a:off x="556054" y="343244"/>
            <a:ext cx="1461528" cy="37070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289" name="Shape 289"/>
        <p:cNvGrpSpPr/>
        <p:nvPr/>
      </p:nvGrpSpPr>
      <p:grpSpPr>
        <a:xfrm>
          <a:off x="0" y="0"/>
          <a:ext cx="0" cy="0"/>
          <a:chOff x="0" y="0"/>
          <a:chExt cx="0" cy="0"/>
        </a:xfrm>
      </p:grpSpPr>
      <p:sp>
        <p:nvSpPr>
          <p:cNvPr id="290" name="Google Shape;290;p61"/>
          <p:cNvSpPr txBox="1"/>
          <p:nvPr>
            <p:ph type="title"/>
          </p:nvPr>
        </p:nvSpPr>
        <p:spPr>
          <a:xfrm>
            <a:off x="547730" y="389211"/>
            <a:ext cx="6783900" cy="333300"/>
          </a:xfrm>
          <a:prstGeom prst="rect">
            <a:avLst/>
          </a:prstGeom>
          <a:noFill/>
          <a:ln>
            <a:noFill/>
          </a:ln>
        </p:spPr>
        <p:txBody>
          <a:bodyPr anchorCtr="0" anchor="b" bIns="0" lIns="0" spcFirstLastPara="1" rIns="0" wrap="square" tIns="0">
            <a:noAutofit/>
          </a:bodyPr>
          <a:lstStyle>
            <a:lvl1pPr lvl="0" rtl="0" algn="l">
              <a:lnSpc>
                <a:spcPct val="80000"/>
              </a:lnSpc>
              <a:spcBef>
                <a:spcPts val="0"/>
              </a:spcBef>
              <a:spcAft>
                <a:spcPts val="0"/>
              </a:spcAft>
              <a:buSzPts val="4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291" name="Google Shape;291;p61"/>
          <p:cNvSpPr txBox="1"/>
          <p:nvPr>
            <p:ph idx="1" type="body"/>
          </p:nvPr>
        </p:nvSpPr>
        <p:spPr>
          <a:xfrm>
            <a:off x="547077" y="939255"/>
            <a:ext cx="8056500" cy="3570900"/>
          </a:xfrm>
          <a:prstGeom prst="rect">
            <a:avLst/>
          </a:prstGeom>
          <a:noFill/>
          <a:ln>
            <a:noFill/>
          </a:ln>
        </p:spPr>
        <p:txBody>
          <a:bodyPr anchorCtr="0" anchor="t" bIns="0" lIns="0" spcFirstLastPara="1" rIns="0" wrap="square" tIns="0">
            <a:noAutofit/>
          </a:bodyPr>
          <a:lstStyle>
            <a:lvl1pPr indent="-228600" lvl="0" marL="457200" rtl="0" algn="l">
              <a:spcBef>
                <a:spcPts val="1200"/>
              </a:spcBef>
              <a:spcAft>
                <a:spcPts val="0"/>
              </a:spcAft>
              <a:buSzPts val="3200"/>
              <a:buNone/>
              <a:defRPr/>
            </a:lvl1pPr>
            <a:lvl2pPr indent="-317500" lvl="1" marL="914400" rtl="0" algn="l">
              <a:spcBef>
                <a:spcPts val="600"/>
              </a:spcBef>
              <a:spcAft>
                <a:spcPts val="0"/>
              </a:spcAft>
              <a:buSzPts val="1400"/>
              <a:buChar char="–"/>
              <a:defRPr>
                <a:latin typeface="Arial"/>
                <a:ea typeface="Arial"/>
                <a:cs typeface="Arial"/>
                <a:sym typeface="Arial"/>
              </a:defRPr>
            </a:lvl2pPr>
            <a:lvl3pPr indent="-304800" lvl="2" marL="1371600" rtl="0" algn="l">
              <a:spcBef>
                <a:spcPts val="600"/>
              </a:spcBef>
              <a:spcAft>
                <a:spcPts val="0"/>
              </a:spcAft>
              <a:buSzPts val="1200"/>
              <a:buChar char="•"/>
              <a:defRPr>
                <a:latin typeface="Arial"/>
                <a:ea typeface="Arial"/>
                <a:cs typeface="Arial"/>
                <a:sym typeface="Arial"/>
              </a:defRPr>
            </a:lvl3pPr>
            <a:lvl4pPr indent="-298450" lvl="3" marL="1828800" rtl="0" algn="l">
              <a:spcBef>
                <a:spcPts val="600"/>
              </a:spcBef>
              <a:spcAft>
                <a:spcPts val="0"/>
              </a:spcAft>
              <a:buSzPts val="1100"/>
              <a:buChar char="–"/>
              <a:defRPr>
                <a:latin typeface="Arial"/>
                <a:ea typeface="Arial"/>
                <a:cs typeface="Arial"/>
                <a:sym typeface="Arial"/>
              </a:defRPr>
            </a:lvl4pPr>
            <a:lvl5pPr indent="-292100" lvl="4" marL="2286000" rtl="0" algn="l">
              <a:lnSpc>
                <a:spcPct val="100000"/>
              </a:lnSpc>
              <a:spcBef>
                <a:spcPts val="600"/>
              </a:spcBef>
              <a:spcAft>
                <a:spcPts val="0"/>
              </a:spcAft>
              <a:buSzPts val="1000"/>
              <a:buChar char="»"/>
              <a:defRPr>
                <a:latin typeface="Arial"/>
                <a:ea typeface="Arial"/>
                <a:cs typeface="Arial"/>
                <a:sym typeface="Arial"/>
              </a:defRPr>
            </a:lvl5pPr>
            <a:lvl6pPr indent="-342900" lvl="5" marL="2743200" rtl="0" algn="l">
              <a:spcBef>
                <a:spcPts val="360"/>
              </a:spcBef>
              <a:spcAft>
                <a:spcPts val="0"/>
              </a:spcAft>
              <a:buClr>
                <a:srgbClr val="727274"/>
              </a:buClr>
              <a:buSzPts val="1800"/>
              <a:buChar char="•"/>
              <a:defRPr/>
            </a:lvl6pPr>
            <a:lvl7pPr indent="-342900" lvl="6" marL="3200400" rtl="0" algn="l">
              <a:spcBef>
                <a:spcPts val="360"/>
              </a:spcBef>
              <a:spcAft>
                <a:spcPts val="0"/>
              </a:spcAft>
              <a:buClr>
                <a:srgbClr val="727274"/>
              </a:buClr>
              <a:buSzPts val="1800"/>
              <a:buChar char="•"/>
              <a:defRPr/>
            </a:lvl7pPr>
            <a:lvl8pPr indent="-342900" lvl="7" marL="3657600" rtl="0" algn="l">
              <a:spcBef>
                <a:spcPts val="360"/>
              </a:spcBef>
              <a:spcAft>
                <a:spcPts val="0"/>
              </a:spcAft>
              <a:buClr>
                <a:srgbClr val="727274"/>
              </a:buClr>
              <a:buSzPts val="1800"/>
              <a:buChar char="•"/>
              <a:defRPr/>
            </a:lvl8pPr>
            <a:lvl9pPr indent="-342900" lvl="8" marL="4114800" rtl="0" algn="l">
              <a:spcBef>
                <a:spcPts val="360"/>
              </a:spcBef>
              <a:spcAft>
                <a:spcPts val="0"/>
              </a:spcAft>
              <a:buClr>
                <a:srgbClr val="727274"/>
              </a:buClr>
              <a:buSzPts val="1800"/>
              <a:buChar char="•"/>
              <a:defRPr/>
            </a:lvl9pPr>
          </a:lstStyle>
          <a:p/>
        </p:txBody>
      </p:sp>
      <p:sp>
        <p:nvSpPr>
          <p:cNvPr id="292" name="Google Shape;292;p61"/>
          <p:cNvSpPr txBox="1"/>
          <p:nvPr>
            <p:ph idx="12" type="sldNum"/>
          </p:nvPr>
        </p:nvSpPr>
        <p:spPr>
          <a:xfrm>
            <a:off x="6695891" y="4870067"/>
            <a:ext cx="1905000" cy="138600"/>
          </a:xfrm>
          <a:prstGeom prst="rect">
            <a:avLst/>
          </a:prstGeom>
          <a:noFill/>
          <a:ln>
            <a:noFill/>
          </a:ln>
        </p:spPr>
        <p:txBody>
          <a:bodyPr anchorCtr="0" anchor="ctr" bIns="0" lIns="0" spcFirstLastPara="1" rIns="0" wrap="square" tIns="0">
            <a:noAutofit/>
          </a:bodyPr>
          <a:lstStyle>
            <a:lvl1pPr indent="0" lvl="0" marL="0" rtl="0" algn="r">
              <a:spcBef>
                <a:spcPts val="0"/>
              </a:spcBef>
              <a:spcAft>
                <a:spcPts val="0"/>
              </a:spcAft>
              <a:buNone/>
              <a:defRPr b="1" i="0" sz="900" u="none" cap="none" strike="noStrike">
                <a:solidFill>
                  <a:srgbClr val="FFFFFF"/>
                </a:solidFill>
                <a:latin typeface="Roboto"/>
                <a:ea typeface="Roboto"/>
                <a:cs typeface="Roboto"/>
                <a:sym typeface="Roboto"/>
              </a:defRPr>
            </a:lvl1pPr>
            <a:lvl2pPr indent="0" lvl="1" marL="0" rtl="0" algn="r">
              <a:spcBef>
                <a:spcPts val="0"/>
              </a:spcBef>
              <a:spcAft>
                <a:spcPts val="0"/>
              </a:spcAft>
              <a:buNone/>
              <a:defRPr b="1" i="0" sz="900" u="none" cap="none" strike="noStrike">
                <a:solidFill>
                  <a:srgbClr val="FFFFFF"/>
                </a:solidFill>
                <a:latin typeface="Roboto"/>
                <a:ea typeface="Roboto"/>
                <a:cs typeface="Roboto"/>
                <a:sym typeface="Roboto"/>
              </a:defRPr>
            </a:lvl2pPr>
            <a:lvl3pPr indent="0" lvl="2" marL="0" rtl="0" algn="r">
              <a:spcBef>
                <a:spcPts val="0"/>
              </a:spcBef>
              <a:spcAft>
                <a:spcPts val="0"/>
              </a:spcAft>
              <a:buNone/>
              <a:defRPr b="1" i="0" sz="900" u="none" cap="none" strike="noStrike">
                <a:solidFill>
                  <a:srgbClr val="FFFFFF"/>
                </a:solidFill>
                <a:latin typeface="Roboto"/>
                <a:ea typeface="Roboto"/>
                <a:cs typeface="Roboto"/>
                <a:sym typeface="Roboto"/>
              </a:defRPr>
            </a:lvl3pPr>
            <a:lvl4pPr indent="0" lvl="3" marL="0" rtl="0" algn="r">
              <a:spcBef>
                <a:spcPts val="0"/>
              </a:spcBef>
              <a:spcAft>
                <a:spcPts val="0"/>
              </a:spcAft>
              <a:buNone/>
              <a:defRPr b="1" i="0" sz="900" u="none" cap="none" strike="noStrike">
                <a:solidFill>
                  <a:srgbClr val="FFFFFF"/>
                </a:solidFill>
                <a:latin typeface="Roboto"/>
                <a:ea typeface="Roboto"/>
                <a:cs typeface="Roboto"/>
                <a:sym typeface="Roboto"/>
              </a:defRPr>
            </a:lvl4pPr>
            <a:lvl5pPr indent="0" lvl="4" marL="0" rtl="0" algn="r">
              <a:spcBef>
                <a:spcPts val="0"/>
              </a:spcBef>
              <a:spcAft>
                <a:spcPts val="0"/>
              </a:spcAft>
              <a:buNone/>
              <a:defRPr b="1" i="0" sz="900" u="none" cap="none" strike="noStrike">
                <a:solidFill>
                  <a:srgbClr val="FFFFFF"/>
                </a:solidFill>
                <a:latin typeface="Roboto"/>
                <a:ea typeface="Roboto"/>
                <a:cs typeface="Roboto"/>
                <a:sym typeface="Roboto"/>
              </a:defRPr>
            </a:lvl5pPr>
            <a:lvl6pPr indent="0" lvl="5" marL="0" rtl="0" algn="r">
              <a:spcBef>
                <a:spcPts val="0"/>
              </a:spcBef>
              <a:spcAft>
                <a:spcPts val="0"/>
              </a:spcAft>
              <a:buNone/>
              <a:defRPr b="1" i="0" sz="900" u="none" cap="none" strike="noStrike">
                <a:solidFill>
                  <a:srgbClr val="FFFFFF"/>
                </a:solidFill>
                <a:latin typeface="Roboto"/>
                <a:ea typeface="Roboto"/>
                <a:cs typeface="Roboto"/>
                <a:sym typeface="Roboto"/>
              </a:defRPr>
            </a:lvl6pPr>
            <a:lvl7pPr indent="0" lvl="6" marL="0" rtl="0" algn="r">
              <a:spcBef>
                <a:spcPts val="0"/>
              </a:spcBef>
              <a:spcAft>
                <a:spcPts val="0"/>
              </a:spcAft>
              <a:buNone/>
              <a:defRPr b="1" i="0" sz="900" u="none" cap="none" strike="noStrike">
                <a:solidFill>
                  <a:srgbClr val="FFFFFF"/>
                </a:solidFill>
                <a:latin typeface="Roboto"/>
                <a:ea typeface="Roboto"/>
                <a:cs typeface="Roboto"/>
                <a:sym typeface="Roboto"/>
              </a:defRPr>
            </a:lvl7pPr>
            <a:lvl8pPr indent="0" lvl="7" marL="0" rtl="0" algn="r">
              <a:spcBef>
                <a:spcPts val="0"/>
              </a:spcBef>
              <a:spcAft>
                <a:spcPts val="0"/>
              </a:spcAft>
              <a:buNone/>
              <a:defRPr b="1" i="0" sz="900" u="none" cap="none" strike="noStrike">
                <a:solidFill>
                  <a:srgbClr val="FFFFFF"/>
                </a:solidFill>
                <a:latin typeface="Roboto"/>
                <a:ea typeface="Roboto"/>
                <a:cs typeface="Roboto"/>
                <a:sym typeface="Roboto"/>
              </a:defRPr>
            </a:lvl8pPr>
            <a:lvl9pPr indent="0" lvl="8" marL="0" rtl="0" algn="r">
              <a:spcBef>
                <a:spcPts val="0"/>
              </a:spcBef>
              <a:spcAft>
                <a:spcPts val="0"/>
              </a:spcAft>
              <a:buNone/>
              <a:defRPr b="1" i="0" sz="900" u="none" cap="none" strike="noStrike">
                <a:solidFill>
                  <a:srgbClr val="FFFFF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sz="1000"/>
          </a:p>
        </p:txBody>
      </p:sp>
      <p:sp>
        <p:nvSpPr>
          <p:cNvPr id="293" name="Google Shape;293;p61"/>
          <p:cNvSpPr txBox="1"/>
          <p:nvPr>
            <p:ph idx="11" type="ftr"/>
          </p:nvPr>
        </p:nvSpPr>
        <p:spPr>
          <a:xfrm>
            <a:off x="546139" y="4870066"/>
            <a:ext cx="5029200" cy="1035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b="1" sz="900">
                <a:solidFill>
                  <a:srgbClr val="FFFFFF"/>
                </a:solidFill>
                <a:latin typeface="Roboto"/>
                <a:ea typeface="Roboto"/>
                <a:cs typeface="Roboto"/>
                <a:sym typeface="Roboto"/>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_1">
    <p:spTree>
      <p:nvGrpSpPr>
        <p:cNvPr id="294" name="Shape 294"/>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howMasterSp="0">
  <p:cSld name="Closing">
    <p:bg>
      <p:bgPr>
        <a:solidFill>
          <a:srgbClr val="D8D8D8"/>
        </a:solidFill>
      </p:bgPr>
    </p:bg>
    <p:spTree>
      <p:nvGrpSpPr>
        <p:cNvPr id="295" name="Shape 295"/>
        <p:cNvGrpSpPr/>
        <p:nvPr/>
      </p:nvGrpSpPr>
      <p:grpSpPr>
        <a:xfrm>
          <a:off x="0" y="0"/>
          <a:ext cx="0" cy="0"/>
          <a:chOff x="0" y="0"/>
          <a:chExt cx="0" cy="0"/>
        </a:xfrm>
      </p:grpSpPr>
      <p:pic>
        <p:nvPicPr>
          <p:cNvPr descr="presenter version2.jpg" id="296" name="Google Shape;296;p63"/>
          <p:cNvPicPr preferRelativeResize="0"/>
          <p:nvPr/>
        </p:nvPicPr>
        <p:blipFill rotWithShape="1">
          <a:blip r:embed="rId2">
            <a:alphaModFix/>
          </a:blip>
          <a:srcRect b="0" l="0" r="0" t="0"/>
          <a:stretch/>
        </p:blipFill>
        <p:spPr>
          <a:xfrm>
            <a:off x="0" y="0"/>
            <a:ext cx="6857999" cy="3857623"/>
          </a:xfrm>
          <a:prstGeom prst="rect">
            <a:avLst/>
          </a:prstGeom>
          <a:noFill/>
          <a:ln>
            <a:noFill/>
          </a:ln>
        </p:spPr>
      </p:pic>
      <p:sp>
        <p:nvSpPr>
          <p:cNvPr id="297" name="Google Shape;297;p63"/>
          <p:cNvSpPr txBox="1"/>
          <p:nvPr>
            <p:ph idx="1" type="body"/>
          </p:nvPr>
        </p:nvSpPr>
        <p:spPr>
          <a:xfrm>
            <a:off x="2787650" y="1259360"/>
            <a:ext cx="3566700" cy="1112100"/>
          </a:xfrm>
          <a:prstGeom prst="rect">
            <a:avLst/>
          </a:prstGeom>
          <a:noFill/>
          <a:ln>
            <a:noFill/>
          </a:ln>
        </p:spPr>
        <p:txBody>
          <a:bodyPr anchorCtr="0" anchor="t" bIns="0" lIns="0" spcFirstLastPara="1" rIns="0" wrap="square" tIns="0">
            <a:noAutofit/>
          </a:bodyPr>
          <a:lstStyle>
            <a:lvl1pPr indent="-228600" lvl="0" marL="457200" rtl="0" algn="ctr">
              <a:lnSpc>
                <a:spcPct val="90000"/>
              </a:lnSpc>
              <a:spcBef>
                <a:spcPts val="1000"/>
              </a:spcBef>
              <a:spcAft>
                <a:spcPts val="0"/>
              </a:spcAft>
              <a:buSzPts val="3200"/>
              <a:buNone/>
              <a:defRPr b="1" sz="4000">
                <a:solidFill>
                  <a:schemeClr val="accent1"/>
                </a:solidFill>
                <a:latin typeface="Arial"/>
                <a:ea typeface="Arial"/>
                <a:cs typeface="Arial"/>
                <a:sym typeface="Arial"/>
              </a:defRPr>
            </a:lvl1pPr>
            <a:lvl2pPr indent="-228600" lvl="1" marL="914400" rtl="0" algn="ctr">
              <a:spcBef>
                <a:spcPts val="1000"/>
              </a:spcBef>
              <a:spcAft>
                <a:spcPts val="0"/>
              </a:spcAft>
              <a:buSzPts val="2400"/>
              <a:buNone/>
              <a:defRPr b="0" sz="2400">
                <a:solidFill>
                  <a:srgbClr val="758185"/>
                </a:solidFill>
                <a:latin typeface="Arial"/>
                <a:ea typeface="Arial"/>
                <a:cs typeface="Arial"/>
                <a:sym typeface="Arial"/>
              </a:defRPr>
            </a:lvl2pPr>
            <a:lvl3pPr indent="-342900" lvl="2" marL="1371600" rtl="0" algn="l">
              <a:spcBef>
                <a:spcPts val="600"/>
              </a:spcBef>
              <a:spcAft>
                <a:spcPts val="0"/>
              </a:spcAft>
              <a:buSzPts val="1800"/>
              <a:buChar char="•"/>
              <a:defRPr/>
            </a:lvl3pPr>
            <a:lvl4pPr indent="-342900" lvl="3" marL="1828800" rtl="0" algn="l">
              <a:spcBef>
                <a:spcPts val="600"/>
              </a:spcBef>
              <a:spcAft>
                <a:spcPts val="0"/>
              </a:spcAft>
              <a:buSzPts val="1800"/>
              <a:buChar char="–"/>
              <a:defRPr/>
            </a:lvl4pPr>
            <a:lvl5pPr indent="-342900" lvl="4" marL="2286000" rtl="0" algn="l">
              <a:lnSpc>
                <a:spcPct val="100000"/>
              </a:lnSpc>
              <a:spcBef>
                <a:spcPts val="600"/>
              </a:spcBef>
              <a:spcAft>
                <a:spcPts val="0"/>
              </a:spcAft>
              <a:buSzPts val="1800"/>
              <a:buChar char="»"/>
              <a:defRPr/>
            </a:lvl5pPr>
            <a:lvl6pPr indent="-342900" lvl="5" marL="2743200" rtl="0" algn="l">
              <a:spcBef>
                <a:spcPts val="360"/>
              </a:spcBef>
              <a:spcAft>
                <a:spcPts val="0"/>
              </a:spcAft>
              <a:buClr>
                <a:srgbClr val="727274"/>
              </a:buClr>
              <a:buSzPts val="1800"/>
              <a:buChar char="•"/>
              <a:defRPr/>
            </a:lvl6pPr>
            <a:lvl7pPr indent="-342900" lvl="6" marL="3200400" rtl="0" algn="l">
              <a:spcBef>
                <a:spcPts val="360"/>
              </a:spcBef>
              <a:spcAft>
                <a:spcPts val="0"/>
              </a:spcAft>
              <a:buClr>
                <a:srgbClr val="727274"/>
              </a:buClr>
              <a:buSzPts val="1800"/>
              <a:buChar char="•"/>
              <a:defRPr/>
            </a:lvl7pPr>
            <a:lvl8pPr indent="-342900" lvl="7" marL="3657600" rtl="0" algn="l">
              <a:spcBef>
                <a:spcPts val="360"/>
              </a:spcBef>
              <a:spcAft>
                <a:spcPts val="0"/>
              </a:spcAft>
              <a:buClr>
                <a:srgbClr val="727274"/>
              </a:buClr>
              <a:buSzPts val="1800"/>
              <a:buChar char="•"/>
              <a:defRPr/>
            </a:lvl8pPr>
            <a:lvl9pPr indent="-342900" lvl="8" marL="4114800" rtl="0" algn="l">
              <a:spcBef>
                <a:spcPts val="360"/>
              </a:spcBef>
              <a:spcAft>
                <a:spcPts val="0"/>
              </a:spcAft>
              <a:buClr>
                <a:srgbClr val="727274"/>
              </a:buClr>
              <a:buSzPts val="1800"/>
              <a:buChar char="•"/>
              <a:defRPr/>
            </a:lvl9pPr>
          </a:lstStyle>
          <a:p/>
        </p:txBody>
      </p:sp>
      <p:pic>
        <p:nvPicPr>
          <p:cNvPr descr="amia-logo_color.png" id="298" name="Google Shape;298;p63"/>
          <p:cNvPicPr preferRelativeResize="0"/>
          <p:nvPr/>
        </p:nvPicPr>
        <p:blipFill rotWithShape="1">
          <a:blip r:embed="rId3">
            <a:alphaModFix/>
          </a:blip>
          <a:srcRect b="0" l="0" r="0" t="0"/>
          <a:stretch/>
        </p:blipFill>
        <p:spPr>
          <a:xfrm>
            <a:off x="7475838" y="384420"/>
            <a:ext cx="849527" cy="2154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 Only_2">
    <p:spTree>
      <p:nvGrpSpPr>
        <p:cNvPr id="299" name="Shape 299"/>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 Only_3">
    <p:spTree>
      <p:nvGrpSpPr>
        <p:cNvPr id="300" name="Shape 30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2.xml"/><Relationship Id="rId11" Type="http://schemas.openxmlformats.org/officeDocument/2006/relationships/slideLayout" Target="../slideLayouts/slideLayout33.xml"/><Relationship Id="rId22" Type="http://schemas.openxmlformats.org/officeDocument/2006/relationships/theme" Target="../theme/theme1.xml"/><Relationship Id="rId10" Type="http://schemas.openxmlformats.org/officeDocument/2006/relationships/slideLayout" Target="../slideLayouts/slideLayout32.xml"/><Relationship Id="rId21" Type="http://schemas.openxmlformats.org/officeDocument/2006/relationships/slideLayout" Target="../slideLayouts/slideLayout43.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5" Type="http://schemas.openxmlformats.org/officeDocument/2006/relationships/slideLayout" Target="../slideLayouts/slideLayout27.xml"/><Relationship Id="rId19" Type="http://schemas.openxmlformats.org/officeDocument/2006/relationships/slideLayout" Target="../slideLayouts/slideLayout41.xml"/><Relationship Id="rId6" Type="http://schemas.openxmlformats.org/officeDocument/2006/relationships/slideLayout" Target="../slideLayouts/slideLayout28.xml"/><Relationship Id="rId18" Type="http://schemas.openxmlformats.org/officeDocument/2006/relationships/slideLayout" Target="../slideLayouts/slideLayout40.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5" Type="http://schemas.openxmlformats.org/officeDocument/2006/relationships/slideLayout" Target="../slideLayouts/slideLayout48.xml"/><Relationship Id="rId19" Type="http://schemas.openxmlformats.org/officeDocument/2006/relationships/theme" Target="../theme/theme2.xml"/><Relationship Id="rId6" Type="http://schemas.openxmlformats.org/officeDocument/2006/relationships/slideLayout" Target="../slideLayouts/slideLayout49.xml"/><Relationship Id="rId18" Type="http://schemas.openxmlformats.org/officeDocument/2006/relationships/slideLayout" Target="../slideLayouts/slideLayout61.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27" name="Google Shape;12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28" name="Google Shape;12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4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Ubuntu"/>
              <a:buNone/>
              <a:defRPr i="0" sz="4400" u="none" cap="none" strike="noStrike">
                <a:solidFill>
                  <a:schemeClr val="dk1"/>
                </a:solidFill>
                <a:latin typeface="Ubuntu"/>
                <a:ea typeface="Ubuntu"/>
                <a:cs typeface="Ubuntu"/>
                <a:sym typeface="Ubuntu"/>
              </a:defRPr>
            </a:lvl1pPr>
            <a:lvl2pPr lvl="1" marR="0" rtl="0" algn="l">
              <a:lnSpc>
                <a:spcPct val="100000"/>
              </a:lnSpc>
              <a:spcBef>
                <a:spcPts val="0"/>
              </a:spcBef>
              <a:spcAft>
                <a:spcPts val="0"/>
              </a:spcAft>
              <a:buClr>
                <a:srgbClr val="000000"/>
              </a:buClr>
              <a:buSzPts val="1400"/>
              <a:buFont typeface="Ubuntu"/>
              <a:buNone/>
              <a:defRPr i="0" sz="1800" u="none" cap="none" strike="noStrike">
                <a:solidFill>
                  <a:srgbClr val="000000"/>
                </a:solidFill>
                <a:latin typeface="Ubuntu"/>
                <a:ea typeface="Ubuntu"/>
                <a:cs typeface="Ubuntu"/>
                <a:sym typeface="Ubuntu"/>
              </a:defRPr>
            </a:lvl2pPr>
            <a:lvl3pPr lvl="2" marR="0" rtl="0" algn="l">
              <a:lnSpc>
                <a:spcPct val="100000"/>
              </a:lnSpc>
              <a:spcBef>
                <a:spcPts val="0"/>
              </a:spcBef>
              <a:spcAft>
                <a:spcPts val="0"/>
              </a:spcAft>
              <a:buClr>
                <a:srgbClr val="000000"/>
              </a:buClr>
              <a:buSzPts val="1400"/>
              <a:buFont typeface="Ubuntu"/>
              <a:buNone/>
              <a:defRPr i="0" sz="1800" u="none" cap="none" strike="noStrike">
                <a:solidFill>
                  <a:srgbClr val="000000"/>
                </a:solidFill>
                <a:latin typeface="Ubuntu"/>
                <a:ea typeface="Ubuntu"/>
                <a:cs typeface="Ubuntu"/>
                <a:sym typeface="Ubuntu"/>
              </a:defRPr>
            </a:lvl3pPr>
            <a:lvl4pPr lvl="3" marR="0" rtl="0" algn="l">
              <a:lnSpc>
                <a:spcPct val="100000"/>
              </a:lnSpc>
              <a:spcBef>
                <a:spcPts val="0"/>
              </a:spcBef>
              <a:spcAft>
                <a:spcPts val="0"/>
              </a:spcAft>
              <a:buClr>
                <a:srgbClr val="000000"/>
              </a:buClr>
              <a:buSzPts val="1400"/>
              <a:buFont typeface="Ubuntu"/>
              <a:buNone/>
              <a:defRPr i="0" sz="1800" u="none" cap="none" strike="noStrike">
                <a:solidFill>
                  <a:srgbClr val="000000"/>
                </a:solidFill>
                <a:latin typeface="Ubuntu"/>
                <a:ea typeface="Ubuntu"/>
                <a:cs typeface="Ubuntu"/>
                <a:sym typeface="Ubuntu"/>
              </a:defRPr>
            </a:lvl4pPr>
            <a:lvl5pPr lvl="4" marR="0" rtl="0" algn="l">
              <a:lnSpc>
                <a:spcPct val="100000"/>
              </a:lnSpc>
              <a:spcBef>
                <a:spcPts val="0"/>
              </a:spcBef>
              <a:spcAft>
                <a:spcPts val="0"/>
              </a:spcAft>
              <a:buClr>
                <a:srgbClr val="000000"/>
              </a:buClr>
              <a:buSzPts val="1400"/>
              <a:buFont typeface="Ubuntu"/>
              <a:buNone/>
              <a:defRPr i="0" sz="1800" u="none" cap="none" strike="noStrike">
                <a:solidFill>
                  <a:srgbClr val="000000"/>
                </a:solidFill>
                <a:latin typeface="Ubuntu"/>
                <a:ea typeface="Ubuntu"/>
                <a:cs typeface="Ubuntu"/>
                <a:sym typeface="Ubuntu"/>
              </a:defRPr>
            </a:lvl5pPr>
            <a:lvl6pPr lvl="5" marR="0" rtl="0" algn="l">
              <a:lnSpc>
                <a:spcPct val="100000"/>
              </a:lnSpc>
              <a:spcBef>
                <a:spcPts val="0"/>
              </a:spcBef>
              <a:spcAft>
                <a:spcPts val="0"/>
              </a:spcAft>
              <a:buClr>
                <a:srgbClr val="000000"/>
              </a:buClr>
              <a:buSzPts val="1400"/>
              <a:buFont typeface="Ubuntu"/>
              <a:buNone/>
              <a:defRPr i="0" sz="1800" u="none" cap="none" strike="noStrike">
                <a:solidFill>
                  <a:srgbClr val="000000"/>
                </a:solidFill>
                <a:latin typeface="Ubuntu"/>
                <a:ea typeface="Ubuntu"/>
                <a:cs typeface="Ubuntu"/>
                <a:sym typeface="Ubuntu"/>
              </a:defRPr>
            </a:lvl6pPr>
            <a:lvl7pPr lvl="6" marR="0" rtl="0" algn="l">
              <a:lnSpc>
                <a:spcPct val="100000"/>
              </a:lnSpc>
              <a:spcBef>
                <a:spcPts val="0"/>
              </a:spcBef>
              <a:spcAft>
                <a:spcPts val="0"/>
              </a:spcAft>
              <a:buClr>
                <a:srgbClr val="000000"/>
              </a:buClr>
              <a:buSzPts val="1400"/>
              <a:buFont typeface="Ubuntu"/>
              <a:buNone/>
              <a:defRPr i="0" sz="1800" u="none" cap="none" strike="noStrike">
                <a:solidFill>
                  <a:srgbClr val="000000"/>
                </a:solidFill>
                <a:latin typeface="Ubuntu"/>
                <a:ea typeface="Ubuntu"/>
                <a:cs typeface="Ubuntu"/>
                <a:sym typeface="Ubuntu"/>
              </a:defRPr>
            </a:lvl7pPr>
            <a:lvl8pPr lvl="7" marR="0" rtl="0" algn="l">
              <a:lnSpc>
                <a:spcPct val="100000"/>
              </a:lnSpc>
              <a:spcBef>
                <a:spcPts val="0"/>
              </a:spcBef>
              <a:spcAft>
                <a:spcPts val="0"/>
              </a:spcAft>
              <a:buClr>
                <a:srgbClr val="000000"/>
              </a:buClr>
              <a:buSzPts val="1400"/>
              <a:buFont typeface="Ubuntu"/>
              <a:buNone/>
              <a:defRPr i="0" sz="1800" u="none" cap="none" strike="noStrike">
                <a:solidFill>
                  <a:srgbClr val="000000"/>
                </a:solidFill>
                <a:latin typeface="Ubuntu"/>
                <a:ea typeface="Ubuntu"/>
                <a:cs typeface="Ubuntu"/>
                <a:sym typeface="Ubuntu"/>
              </a:defRPr>
            </a:lvl8pPr>
            <a:lvl9pPr lvl="8" marR="0" rtl="0" algn="l">
              <a:lnSpc>
                <a:spcPct val="100000"/>
              </a:lnSpc>
              <a:spcBef>
                <a:spcPts val="0"/>
              </a:spcBef>
              <a:spcAft>
                <a:spcPts val="0"/>
              </a:spcAft>
              <a:buClr>
                <a:srgbClr val="000000"/>
              </a:buClr>
              <a:buSzPts val="1400"/>
              <a:buFont typeface="Ubuntu"/>
              <a:buNone/>
              <a:defRPr i="0" sz="1800" u="none" cap="none" strike="noStrike">
                <a:solidFill>
                  <a:srgbClr val="000000"/>
                </a:solidFill>
                <a:latin typeface="Ubuntu"/>
                <a:ea typeface="Ubuntu"/>
                <a:cs typeface="Ubuntu"/>
                <a:sym typeface="Ubuntu"/>
              </a:defRPr>
            </a:lvl9pPr>
          </a:lstStyle>
          <a:p/>
        </p:txBody>
      </p:sp>
      <p:sp>
        <p:nvSpPr>
          <p:cNvPr id="207" name="Google Shape;207;p47"/>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Ubuntu"/>
              <a:buChar char="•"/>
              <a:defRPr i="0" sz="3200" u="none" cap="none" strike="noStrike">
                <a:solidFill>
                  <a:schemeClr val="dk1"/>
                </a:solidFill>
                <a:latin typeface="Ubuntu"/>
                <a:ea typeface="Ubuntu"/>
                <a:cs typeface="Ubuntu"/>
                <a:sym typeface="Ubuntu"/>
              </a:defRPr>
            </a:lvl1pPr>
            <a:lvl2pPr indent="-406400" lvl="1" marL="914400" marR="0" rtl="0" algn="l">
              <a:lnSpc>
                <a:spcPct val="100000"/>
              </a:lnSpc>
              <a:spcBef>
                <a:spcPts val="560"/>
              </a:spcBef>
              <a:spcAft>
                <a:spcPts val="0"/>
              </a:spcAft>
              <a:buClr>
                <a:schemeClr val="dk1"/>
              </a:buClr>
              <a:buSzPts val="2800"/>
              <a:buFont typeface="Ubuntu"/>
              <a:buChar char="–"/>
              <a:defRPr i="0" sz="2800" u="none" cap="none" strike="noStrike">
                <a:solidFill>
                  <a:schemeClr val="dk1"/>
                </a:solidFill>
                <a:latin typeface="Ubuntu"/>
                <a:ea typeface="Ubuntu"/>
                <a:cs typeface="Ubuntu"/>
                <a:sym typeface="Ubuntu"/>
              </a:defRPr>
            </a:lvl2pPr>
            <a:lvl3pPr indent="-381000" lvl="2" marL="1371600" marR="0" rtl="0" algn="l">
              <a:lnSpc>
                <a:spcPct val="100000"/>
              </a:lnSpc>
              <a:spcBef>
                <a:spcPts val="480"/>
              </a:spcBef>
              <a:spcAft>
                <a:spcPts val="0"/>
              </a:spcAft>
              <a:buClr>
                <a:schemeClr val="dk1"/>
              </a:buClr>
              <a:buSzPts val="2400"/>
              <a:buFont typeface="Ubuntu"/>
              <a:buChar char="•"/>
              <a:defRPr i="0" sz="2400" u="none" cap="none" strike="noStrike">
                <a:solidFill>
                  <a:schemeClr val="dk1"/>
                </a:solidFill>
                <a:latin typeface="Ubuntu"/>
                <a:ea typeface="Ubuntu"/>
                <a:cs typeface="Ubuntu"/>
                <a:sym typeface="Ubuntu"/>
              </a:defRPr>
            </a:lvl3pPr>
            <a:lvl4pPr indent="-355600" lvl="3" marL="1828800" marR="0" rtl="0" algn="l">
              <a:lnSpc>
                <a:spcPct val="100000"/>
              </a:lnSpc>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4pPr>
            <a:lvl5pPr indent="-355600" lvl="4" marL="2286000" marR="0" rtl="0" algn="l">
              <a:lnSpc>
                <a:spcPct val="100000"/>
              </a:lnSpc>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5pPr>
            <a:lvl6pPr indent="-355600" lvl="5" marL="2743200" marR="0" rtl="0" algn="l">
              <a:lnSpc>
                <a:spcPct val="100000"/>
              </a:lnSpc>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6pPr>
            <a:lvl7pPr indent="-355600" lvl="6" marL="3200400" marR="0" rtl="0" algn="l">
              <a:lnSpc>
                <a:spcPct val="100000"/>
              </a:lnSpc>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7pPr>
            <a:lvl8pPr indent="-355600" lvl="7" marL="3657600" marR="0" rtl="0" algn="l">
              <a:lnSpc>
                <a:spcPct val="100000"/>
              </a:lnSpc>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8pPr>
            <a:lvl9pPr indent="-355600" lvl="8" marL="4114800" marR="0" rtl="0" algn="l">
              <a:lnSpc>
                <a:spcPct val="100000"/>
              </a:lnSpc>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9pPr>
          </a:lstStyle>
          <a:p/>
        </p:txBody>
      </p:sp>
      <p:sp>
        <p:nvSpPr>
          <p:cNvPr id="208" name="Google Shape;208;p4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9" name="Google Shape;209;p4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0" name="Google Shape;210;p4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hyperlink" Target="http://bit.ly/nature-rare-diseases" TargetMode="External"/><Relationship Id="rId6"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hyperlink" Target="https://doi.org/10.1101/048843" TargetMode="External"/><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66"/>
          <p:cNvSpPr/>
          <p:nvPr/>
        </p:nvSpPr>
        <p:spPr>
          <a:xfrm>
            <a:off x="0" y="8095"/>
            <a:ext cx="9144000" cy="5143500"/>
          </a:xfrm>
          <a:prstGeom prst="rect">
            <a:avLst/>
          </a:prstGeom>
          <a:solidFill>
            <a:srgbClr val="4343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6" name="Google Shape;306;p66"/>
          <p:cNvSpPr/>
          <p:nvPr/>
        </p:nvSpPr>
        <p:spPr>
          <a:xfrm>
            <a:off x="4479825" y="358175"/>
            <a:ext cx="4503600" cy="1315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Narrow"/>
              <a:buNone/>
            </a:pPr>
            <a:r>
              <a:rPr b="1" lang="en" sz="3600">
                <a:solidFill>
                  <a:schemeClr val="lt1"/>
                </a:solidFill>
                <a:latin typeface="Lato"/>
                <a:ea typeface="Lato"/>
                <a:cs typeface="Lato"/>
                <a:sym typeface="Lato"/>
              </a:rPr>
              <a:t>How many rare diseases are there? </a:t>
            </a:r>
            <a:endParaRPr b="1" sz="3600">
              <a:solidFill>
                <a:schemeClr val="lt1"/>
              </a:solidFill>
              <a:latin typeface="Lato"/>
              <a:ea typeface="Lato"/>
              <a:cs typeface="Lato"/>
              <a:sym typeface="Lato"/>
            </a:endParaRPr>
          </a:p>
          <a:p>
            <a:pPr indent="0" lvl="0" marL="0" rtl="0" algn="l">
              <a:lnSpc>
                <a:spcPct val="90000"/>
              </a:lnSpc>
              <a:spcBef>
                <a:spcPts val="0"/>
              </a:spcBef>
              <a:spcAft>
                <a:spcPts val="0"/>
              </a:spcAft>
              <a:buClr>
                <a:schemeClr val="lt1"/>
              </a:buClr>
              <a:buSzPts val="3600"/>
              <a:buFont typeface="Arial Narrow"/>
              <a:buNone/>
            </a:pPr>
            <a:r>
              <a:rPr b="1" lang="en" sz="3600">
                <a:solidFill>
                  <a:schemeClr val="lt1"/>
                </a:solidFill>
                <a:latin typeface="Lato"/>
                <a:ea typeface="Lato"/>
                <a:cs typeface="Lato"/>
                <a:sym typeface="Lato"/>
              </a:rPr>
              <a:t>and why knowing  matters</a:t>
            </a:r>
            <a:endParaRPr b="1" sz="3600">
              <a:solidFill>
                <a:schemeClr val="lt1"/>
              </a:solidFill>
              <a:latin typeface="Lato"/>
              <a:ea typeface="Lato"/>
              <a:cs typeface="Lato"/>
              <a:sym typeface="Lato"/>
            </a:endParaRPr>
          </a:p>
          <a:p>
            <a:pPr indent="0" lvl="0" marL="0" rtl="0" algn="l">
              <a:lnSpc>
                <a:spcPct val="90000"/>
              </a:lnSpc>
              <a:spcBef>
                <a:spcPts val="0"/>
              </a:spcBef>
              <a:spcAft>
                <a:spcPts val="0"/>
              </a:spcAft>
              <a:buClr>
                <a:schemeClr val="lt1"/>
              </a:buClr>
              <a:buSzPts val="3600"/>
              <a:buFont typeface="Arial Narrow"/>
              <a:buNone/>
            </a:pPr>
            <a:r>
              <a:t/>
            </a:r>
            <a:endParaRPr b="1" sz="400">
              <a:solidFill>
                <a:schemeClr val="lt1"/>
              </a:solidFill>
              <a:latin typeface="Lato"/>
              <a:ea typeface="Lato"/>
              <a:cs typeface="Lato"/>
              <a:sym typeface="Lato"/>
            </a:endParaRPr>
          </a:p>
          <a:p>
            <a:pPr indent="0" lvl="0" marL="0" marR="0" rtl="0" algn="l">
              <a:spcBef>
                <a:spcPts val="0"/>
              </a:spcBef>
              <a:spcAft>
                <a:spcPts val="0"/>
              </a:spcAft>
              <a:buNone/>
            </a:pPr>
            <a:r>
              <a:t/>
            </a:r>
            <a:endParaRPr sz="2200">
              <a:solidFill>
                <a:schemeClr val="dk1"/>
              </a:solidFill>
              <a:latin typeface="Lato"/>
              <a:ea typeface="Lato"/>
              <a:cs typeface="Lato"/>
              <a:sym typeface="Lato"/>
            </a:endParaRPr>
          </a:p>
        </p:txBody>
      </p:sp>
      <p:sp>
        <p:nvSpPr>
          <p:cNvPr id="307" name="Google Shape;307;p66"/>
          <p:cNvSpPr/>
          <p:nvPr/>
        </p:nvSpPr>
        <p:spPr>
          <a:xfrm>
            <a:off x="4490450" y="2886700"/>
            <a:ext cx="4503600" cy="1315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Narrow"/>
              <a:buNone/>
            </a:pPr>
            <a:r>
              <a:t/>
            </a:r>
            <a:endParaRPr b="1" sz="600">
              <a:solidFill>
                <a:schemeClr val="lt1"/>
              </a:solidFill>
              <a:latin typeface="Lato"/>
              <a:ea typeface="Lato"/>
              <a:cs typeface="Lato"/>
              <a:sym typeface="Lato"/>
            </a:endParaRPr>
          </a:p>
          <a:p>
            <a:pPr indent="0" lvl="0" marL="0" rtl="0" algn="l">
              <a:lnSpc>
                <a:spcPct val="90000"/>
              </a:lnSpc>
              <a:spcBef>
                <a:spcPts val="0"/>
              </a:spcBef>
              <a:spcAft>
                <a:spcPts val="0"/>
              </a:spcAft>
              <a:buClr>
                <a:schemeClr val="lt1"/>
              </a:buClr>
              <a:buSzPts val="3600"/>
              <a:buFont typeface="Arial Narrow"/>
              <a:buNone/>
            </a:pPr>
            <a:r>
              <a:rPr lang="en" sz="2400">
                <a:solidFill>
                  <a:schemeClr val="lt1"/>
                </a:solidFill>
                <a:latin typeface="Lato"/>
                <a:ea typeface="Lato"/>
                <a:cs typeface="Lato"/>
                <a:sym typeface="Lato"/>
              </a:rPr>
              <a:t>Melissa Haendel, PhD</a:t>
            </a:r>
            <a:endParaRPr sz="2400">
              <a:solidFill>
                <a:schemeClr val="lt1"/>
              </a:solidFill>
              <a:latin typeface="Lato"/>
              <a:ea typeface="Lato"/>
              <a:cs typeface="Lato"/>
              <a:sym typeface="Lato"/>
            </a:endParaRPr>
          </a:p>
          <a:p>
            <a:pPr indent="0" lvl="0" marL="0" rtl="0" algn="l">
              <a:lnSpc>
                <a:spcPct val="90000"/>
              </a:lnSpc>
              <a:spcBef>
                <a:spcPts val="0"/>
              </a:spcBef>
              <a:spcAft>
                <a:spcPts val="0"/>
              </a:spcAft>
              <a:buClr>
                <a:schemeClr val="lt1"/>
              </a:buClr>
              <a:buSzPts val="3600"/>
              <a:buFont typeface="Arial Narrow"/>
              <a:buNone/>
            </a:pPr>
            <a:r>
              <a:rPr lang="en" sz="2400">
                <a:solidFill>
                  <a:schemeClr val="lt1"/>
                </a:solidFill>
                <a:latin typeface="Lato"/>
                <a:ea typeface="Lato"/>
                <a:cs typeface="Lato"/>
                <a:sym typeface="Lato"/>
              </a:rPr>
              <a:t>University of Colorado Anschutz</a:t>
            </a:r>
            <a:endParaRPr sz="2400">
              <a:solidFill>
                <a:schemeClr val="lt1"/>
              </a:solidFill>
              <a:latin typeface="Lato"/>
              <a:ea typeface="Lato"/>
              <a:cs typeface="Lato"/>
              <a:sym typeface="Lato"/>
            </a:endParaRPr>
          </a:p>
          <a:p>
            <a:pPr indent="0" lvl="0" marL="0" marR="0" rtl="0" algn="l">
              <a:spcBef>
                <a:spcPts val="0"/>
              </a:spcBef>
              <a:spcAft>
                <a:spcPts val="0"/>
              </a:spcAft>
              <a:buNone/>
            </a:pPr>
            <a:br>
              <a:rPr lang="en" sz="2400">
                <a:solidFill>
                  <a:schemeClr val="dk1"/>
                </a:solidFill>
                <a:latin typeface="Lato"/>
                <a:ea typeface="Lato"/>
                <a:cs typeface="Lato"/>
                <a:sym typeface="Lato"/>
              </a:rPr>
            </a:br>
            <a:endParaRPr sz="2400">
              <a:solidFill>
                <a:schemeClr val="dk1"/>
              </a:solidFill>
              <a:latin typeface="Lato"/>
              <a:ea typeface="Lato"/>
              <a:cs typeface="Lato"/>
              <a:sym typeface="Lato"/>
            </a:endParaRPr>
          </a:p>
        </p:txBody>
      </p:sp>
      <p:sp>
        <p:nvSpPr>
          <p:cNvPr id="308" name="Google Shape;308;p66"/>
          <p:cNvSpPr/>
          <p:nvPr/>
        </p:nvSpPr>
        <p:spPr>
          <a:xfrm>
            <a:off x="6942050" y="4599900"/>
            <a:ext cx="2041500" cy="482100"/>
          </a:xfrm>
          <a:prstGeom prst="rect">
            <a:avLst/>
          </a:prstGeom>
          <a:noFill/>
          <a:ln>
            <a:noFill/>
          </a:ln>
        </p:spPr>
        <p:txBody>
          <a:bodyPr anchorCtr="0" anchor="ctr" bIns="34275" lIns="68575" spcFirstLastPara="1" rIns="68575" wrap="square" tIns="34275">
            <a:noAutofit/>
          </a:bodyPr>
          <a:lstStyle/>
          <a:p>
            <a:pPr indent="0" lvl="0" marL="0" marR="0" rtl="0" algn="l">
              <a:lnSpc>
                <a:spcPct val="70000"/>
              </a:lnSpc>
              <a:spcBef>
                <a:spcPts val="0"/>
              </a:spcBef>
              <a:spcAft>
                <a:spcPts val="0"/>
              </a:spcAft>
              <a:buNone/>
            </a:pPr>
            <a:r>
              <a:rPr b="1" i="0" lang="en" sz="2400" u="none" cap="none" strike="noStrike">
                <a:solidFill>
                  <a:srgbClr val="FFF2CC"/>
                </a:solidFill>
                <a:latin typeface="Proxima Nova"/>
                <a:ea typeface="Proxima Nova"/>
                <a:cs typeface="Proxima Nova"/>
                <a:sym typeface="Proxima Nova"/>
              </a:rPr>
              <a:t>@</a:t>
            </a:r>
            <a:r>
              <a:rPr b="1" lang="en" sz="2400">
                <a:solidFill>
                  <a:srgbClr val="FFF2CC"/>
                </a:solidFill>
                <a:latin typeface="Proxima Nova"/>
                <a:ea typeface="Proxima Nova"/>
                <a:cs typeface="Proxima Nova"/>
                <a:sym typeface="Proxima Nova"/>
              </a:rPr>
              <a:t>ontowonka</a:t>
            </a:r>
            <a:endParaRPr b="1" sz="2400">
              <a:solidFill>
                <a:srgbClr val="FFF2CC"/>
              </a:solidFill>
              <a:latin typeface="Proxima Nova"/>
              <a:ea typeface="Proxima Nova"/>
              <a:cs typeface="Proxima Nova"/>
              <a:sym typeface="Proxima Nova"/>
            </a:endParaRPr>
          </a:p>
        </p:txBody>
      </p:sp>
      <p:pic>
        <p:nvPicPr>
          <p:cNvPr descr="Twitter_logo_blue.png" id="309" name="Google Shape;309;p66"/>
          <p:cNvPicPr preferRelativeResize="0"/>
          <p:nvPr/>
        </p:nvPicPr>
        <p:blipFill rotWithShape="1">
          <a:blip r:embed="rId3">
            <a:alphaModFix/>
          </a:blip>
          <a:srcRect b="0" l="0" r="0" t="0"/>
          <a:stretch/>
        </p:blipFill>
        <p:spPr>
          <a:xfrm>
            <a:off x="6414472" y="4674974"/>
            <a:ext cx="408326" cy="331950"/>
          </a:xfrm>
          <a:prstGeom prst="rect">
            <a:avLst/>
          </a:prstGeom>
          <a:noFill/>
          <a:ln>
            <a:noFill/>
          </a:ln>
        </p:spPr>
      </p:pic>
      <p:pic>
        <p:nvPicPr>
          <p:cNvPr id="310" name="Google Shape;310;p66"/>
          <p:cNvPicPr preferRelativeResize="0"/>
          <p:nvPr/>
        </p:nvPicPr>
        <p:blipFill rotWithShape="1">
          <a:blip r:embed="rId4">
            <a:alphaModFix/>
          </a:blip>
          <a:srcRect b="0" l="0" r="1341" t="0"/>
          <a:stretch/>
        </p:blipFill>
        <p:spPr>
          <a:xfrm>
            <a:off x="131525" y="531495"/>
            <a:ext cx="4189150" cy="3832930"/>
          </a:xfrm>
          <a:prstGeom prst="rect">
            <a:avLst/>
          </a:prstGeom>
          <a:noFill/>
          <a:ln>
            <a:noFill/>
          </a:ln>
        </p:spPr>
      </p:pic>
      <p:sp>
        <p:nvSpPr>
          <p:cNvPr id="311" name="Google Shape;311;p66"/>
          <p:cNvSpPr txBox="1"/>
          <p:nvPr/>
        </p:nvSpPr>
        <p:spPr>
          <a:xfrm>
            <a:off x="609600" y="4419600"/>
            <a:ext cx="3972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rPr>
              <a:t>https://doi.org/10.1093/jamiaopen/ooaa030</a:t>
            </a:r>
            <a:endParaRPr sz="12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p75"/>
          <p:cNvPicPr preferRelativeResize="0"/>
          <p:nvPr/>
        </p:nvPicPr>
        <p:blipFill>
          <a:blip r:embed="rId3">
            <a:alphaModFix amt="26000"/>
          </a:blip>
          <a:stretch>
            <a:fillRect/>
          </a:stretch>
        </p:blipFill>
        <p:spPr>
          <a:xfrm>
            <a:off x="1497150" y="1117800"/>
            <a:ext cx="6313549" cy="3507525"/>
          </a:xfrm>
          <a:prstGeom prst="rect">
            <a:avLst/>
          </a:prstGeom>
          <a:noFill/>
          <a:ln>
            <a:noFill/>
          </a:ln>
        </p:spPr>
      </p:pic>
      <p:sp>
        <p:nvSpPr>
          <p:cNvPr id="465" name="Google Shape;465;p75"/>
          <p:cNvSpPr/>
          <p:nvPr/>
        </p:nvSpPr>
        <p:spPr>
          <a:xfrm>
            <a:off x="592000" y="3446650"/>
            <a:ext cx="2697300" cy="134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75"/>
          <p:cNvSpPr txBox="1"/>
          <p:nvPr/>
        </p:nvSpPr>
        <p:spPr>
          <a:xfrm>
            <a:off x="2278300" y="3643038"/>
            <a:ext cx="1011000" cy="99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000">
                <a:latin typeface="Proxima Nova"/>
                <a:ea typeface="Proxima Nova"/>
                <a:cs typeface="Proxima Nova"/>
                <a:sym typeface="Proxima Nova"/>
              </a:rPr>
              <a:t>NCIT</a:t>
            </a:r>
            <a:endParaRPr b="1" sz="1000">
              <a:latin typeface="Proxima Nova"/>
              <a:ea typeface="Proxima Nova"/>
              <a:cs typeface="Proxima Nova"/>
              <a:sym typeface="Proxima Nova"/>
            </a:endParaRPr>
          </a:p>
          <a:p>
            <a:pPr indent="0" lvl="0" marL="0" rtl="0" algn="r">
              <a:spcBef>
                <a:spcPts val="0"/>
              </a:spcBef>
              <a:spcAft>
                <a:spcPts val="0"/>
              </a:spcAft>
              <a:buNone/>
            </a:pPr>
            <a:r>
              <a:rPr b="1" lang="en" sz="1000">
                <a:latin typeface="Proxima Nova"/>
                <a:ea typeface="Proxima Nova"/>
                <a:cs typeface="Proxima Nova"/>
                <a:sym typeface="Proxima Nova"/>
              </a:rPr>
              <a:t>DOID</a:t>
            </a:r>
            <a:endParaRPr b="1" sz="1000">
              <a:latin typeface="Proxima Nova"/>
              <a:ea typeface="Proxima Nova"/>
              <a:cs typeface="Proxima Nova"/>
              <a:sym typeface="Proxima Nova"/>
            </a:endParaRPr>
          </a:p>
          <a:p>
            <a:pPr indent="0" lvl="0" marL="0" rtl="0" algn="r">
              <a:spcBef>
                <a:spcPts val="0"/>
              </a:spcBef>
              <a:spcAft>
                <a:spcPts val="0"/>
              </a:spcAft>
              <a:buNone/>
            </a:pPr>
            <a:r>
              <a:rPr b="1" lang="en" sz="1000">
                <a:latin typeface="Proxima Nova"/>
                <a:ea typeface="Proxima Nova"/>
                <a:cs typeface="Proxima Nova"/>
                <a:sym typeface="Proxima Nova"/>
              </a:rPr>
              <a:t>GARD</a:t>
            </a:r>
            <a:endParaRPr b="1" sz="1000">
              <a:latin typeface="Proxima Nova"/>
              <a:ea typeface="Proxima Nova"/>
              <a:cs typeface="Proxima Nova"/>
              <a:sym typeface="Proxima Nova"/>
            </a:endParaRPr>
          </a:p>
          <a:p>
            <a:pPr indent="0" lvl="0" marL="0" rtl="0" algn="r">
              <a:spcBef>
                <a:spcPts val="0"/>
              </a:spcBef>
              <a:spcAft>
                <a:spcPts val="0"/>
              </a:spcAft>
              <a:buNone/>
            </a:pPr>
            <a:r>
              <a:rPr b="1" lang="en" sz="1000">
                <a:latin typeface="Proxima Nova"/>
                <a:ea typeface="Proxima Nova"/>
                <a:cs typeface="Proxima Nova"/>
                <a:sym typeface="Proxima Nova"/>
              </a:rPr>
              <a:t>Orphanet</a:t>
            </a:r>
            <a:endParaRPr b="1" sz="1000">
              <a:latin typeface="Proxima Nova"/>
              <a:ea typeface="Proxima Nova"/>
              <a:cs typeface="Proxima Nova"/>
              <a:sym typeface="Proxima Nova"/>
            </a:endParaRPr>
          </a:p>
          <a:p>
            <a:pPr indent="0" lvl="0" marL="0" rtl="0" algn="r">
              <a:spcBef>
                <a:spcPts val="0"/>
              </a:spcBef>
              <a:spcAft>
                <a:spcPts val="0"/>
              </a:spcAft>
              <a:buNone/>
            </a:pPr>
            <a:r>
              <a:rPr b="1" lang="en" sz="1000">
                <a:latin typeface="Proxima Nova"/>
                <a:ea typeface="Proxima Nova"/>
                <a:cs typeface="Proxima Nova"/>
                <a:sym typeface="Proxima Nova"/>
              </a:rPr>
              <a:t>OMIM</a:t>
            </a:r>
            <a:endParaRPr b="1" sz="1000">
              <a:latin typeface="Proxima Nova"/>
              <a:ea typeface="Proxima Nova"/>
              <a:cs typeface="Proxima Nova"/>
              <a:sym typeface="Proxima Nova"/>
            </a:endParaRPr>
          </a:p>
        </p:txBody>
      </p:sp>
      <p:pic>
        <p:nvPicPr>
          <p:cNvPr id="467" name="Google Shape;467;p75"/>
          <p:cNvPicPr preferRelativeResize="0"/>
          <p:nvPr/>
        </p:nvPicPr>
        <p:blipFill rotWithShape="1">
          <a:blip r:embed="rId4">
            <a:alphaModFix/>
          </a:blip>
          <a:srcRect b="76465" l="0" r="0" t="1122"/>
          <a:stretch/>
        </p:blipFill>
        <p:spPr>
          <a:xfrm>
            <a:off x="0" y="-34975"/>
            <a:ext cx="9143998" cy="1152774"/>
          </a:xfrm>
          <a:prstGeom prst="rect">
            <a:avLst/>
          </a:prstGeom>
          <a:noFill/>
          <a:ln>
            <a:noFill/>
          </a:ln>
        </p:spPr>
      </p:pic>
      <p:sp>
        <p:nvSpPr>
          <p:cNvPr id="468" name="Google Shape;468;p75"/>
          <p:cNvSpPr txBox="1"/>
          <p:nvPr>
            <p:ph type="title"/>
          </p:nvPr>
        </p:nvSpPr>
        <p:spPr>
          <a:xfrm>
            <a:off x="192275" y="53575"/>
            <a:ext cx="8700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 sz="3000">
                <a:solidFill>
                  <a:srgbClr val="FFFFFF"/>
                </a:solidFill>
                <a:latin typeface="Lato"/>
                <a:ea typeface="Lato"/>
                <a:cs typeface="Lato"/>
                <a:sym typeface="Lato"/>
              </a:rPr>
              <a:t>If rare diseases are not counted, </a:t>
            </a:r>
            <a:endParaRPr b="1" sz="3000">
              <a:solidFill>
                <a:srgbClr val="FFFFFF"/>
              </a:solidFill>
              <a:latin typeface="Lato"/>
              <a:ea typeface="Lato"/>
              <a:cs typeface="Lato"/>
              <a:sym typeface="Lato"/>
            </a:endParaRPr>
          </a:p>
          <a:p>
            <a:pPr indent="0" lvl="0" marL="0" rtl="0" algn="ctr">
              <a:spcBef>
                <a:spcPts val="0"/>
              </a:spcBef>
              <a:spcAft>
                <a:spcPts val="0"/>
              </a:spcAft>
              <a:buNone/>
            </a:pPr>
            <a:r>
              <a:rPr b="1" lang="en" sz="3000">
                <a:solidFill>
                  <a:srgbClr val="FFFFFF"/>
                </a:solidFill>
                <a:latin typeface="Lato"/>
                <a:ea typeface="Lato"/>
                <a:cs typeface="Lato"/>
                <a:sym typeface="Lato"/>
              </a:rPr>
              <a:t>rare disease patients will not count</a:t>
            </a:r>
            <a:endParaRPr b="1" sz="3000">
              <a:solidFill>
                <a:srgbClr val="FFFFFF"/>
              </a:solidFill>
              <a:latin typeface="Lato"/>
              <a:ea typeface="Lato"/>
              <a:cs typeface="Lato"/>
              <a:sym typeface="Lato"/>
            </a:endParaRPr>
          </a:p>
        </p:txBody>
      </p:sp>
      <p:sp>
        <p:nvSpPr>
          <p:cNvPr id="469" name="Google Shape;469;p75"/>
          <p:cNvSpPr txBox="1"/>
          <p:nvPr/>
        </p:nvSpPr>
        <p:spPr>
          <a:xfrm>
            <a:off x="5100250" y="1189825"/>
            <a:ext cx="3905400" cy="10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Proxima Nova"/>
                <a:ea typeface="Proxima Nova"/>
                <a:cs typeface="Proxima Nova"/>
                <a:sym typeface="Proxima Nova"/>
              </a:rPr>
              <a:t>Just 5 sources comprise 10,577 unique rare disease concepts  </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800">
                <a:solidFill>
                  <a:schemeClr val="dk1"/>
                </a:solidFill>
                <a:latin typeface="Proxima Nova"/>
                <a:ea typeface="Proxima Nova"/>
                <a:cs typeface="Proxima Nova"/>
                <a:sym typeface="Proxima Nova"/>
              </a:rPr>
              <a:t>(prior estimates ~7,500)</a:t>
            </a:r>
            <a:endParaRPr sz="18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470" name="Google Shape;470;p75"/>
          <p:cNvSpPr txBox="1"/>
          <p:nvPr/>
        </p:nvSpPr>
        <p:spPr>
          <a:xfrm>
            <a:off x="6128375" y="2209350"/>
            <a:ext cx="2877300" cy="12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accent5"/>
                </a:solidFill>
                <a:latin typeface="Proxima Nova"/>
                <a:ea typeface="Proxima Nova"/>
                <a:cs typeface="Proxima Nova"/>
                <a:sym typeface="Proxima Nova"/>
              </a:rPr>
              <a:t>Only 333 shared disease concepts in all five sources</a:t>
            </a:r>
            <a:endParaRPr b="1" sz="2400">
              <a:solidFill>
                <a:schemeClr val="accent5"/>
              </a:solidFill>
              <a:latin typeface="Proxima Nova"/>
              <a:ea typeface="Proxima Nova"/>
              <a:cs typeface="Proxima Nova"/>
              <a:sym typeface="Proxima Nova"/>
            </a:endParaRPr>
          </a:p>
        </p:txBody>
      </p:sp>
      <p:sp>
        <p:nvSpPr>
          <p:cNvPr id="471" name="Google Shape;471;p75"/>
          <p:cNvSpPr/>
          <p:nvPr/>
        </p:nvSpPr>
        <p:spPr>
          <a:xfrm>
            <a:off x="4905050" y="2736753"/>
            <a:ext cx="1260325" cy="260775"/>
          </a:xfrm>
          <a:custGeom>
            <a:rect b="b" l="l" r="r" t="t"/>
            <a:pathLst>
              <a:path extrusionOk="0" h="10431" w="50413">
                <a:moveTo>
                  <a:pt x="50413" y="5322"/>
                </a:moveTo>
                <a:cubicBezTo>
                  <a:pt x="44339" y="4471"/>
                  <a:pt x="22368" y="-638"/>
                  <a:pt x="13966" y="213"/>
                </a:cubicBezTo>
                <a:cubicBezTo>
                  <a:pt x="5564" y="1065"/>
                  <a:pt x="2328" y="8728"/>
                  <a:pt x="0" y="10431"/>
                </a:cubicBezTo>
              </a:path>
            </a:pathLst>
          </a:custGeom>
          <a:noFill/>
          <a:ln cap="flat" cmpd="sng" w="28575">
            <a:solidFill>
              <a:schemeClr val="accent5"/>
            </a:solidFill>
            <a:prstDash val="solid"/>
            <a:round/>
            <a:headEnd len="med" w="med" type="none"/>
            <a:tailEnd len="med" w="med" type="triangle"/>
          </a:ln>
        </p:spPr>
      </p:sp>
      <p:sp>
        <p:nvSpPr>
          <p:cNvPr id="472" name="Google Shape;472;p75"/>
          <p:cNvSpPr txBox="1"/>
          <p:nvPr/>
        </p:nvSpPr>
        <p:spPr>
          <a:xfrm>
            <a:off x="34075" y="2954975"/>
            <a:ext cx="2877300" cy="5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accent5"/>
              </a:solidFill>
            </a:endParaRPr>
          </a:p>
        </p:txBody>
      </p:sp>
      <p:sp>
        <p:nvSpPr>
          <p:cNvPr id="473" name="Google Shape;473;p75"/>
          <p:cNvSpPr txBox="1"/>
          <p:nvPr/>
        </p:nvSpPr>
        <p:spPr>
          <a:xfrm>
            <a:off x="92775" y="1293500"/>
            <a:ext cx="2640900" cy="7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accent5"/>
                </a:solidFill>
                <a:latin typeface="Proxima Nova"/>
                <a:ea typeface="Proxima Nova"/>
                <a:cs typeface="Proxima Nova"/>
                <a:sym typeface="Proxima Nova"/>
              </a:rPr>
              <a:t>Many diseases are in only one source</a:t>
            </a:r>
            <a:endParaRPr b="1" sz="2400">
              <a:solidFill>
                <a:schemeClr val="accent5"/>
              </a:solidFill>
              <a:latin typeface="Proxima Nova"/>
              <a:ea typeface="Proxima Nova"/>
              <a:cs typeface="Proxima Nova"/>
              <a:sym typeface="Proxima Nova"/>
            </a:endParaRPr>
          </a:p>
        </p:txBody>
      </p:sp>
      <p:sp>
        <p:nvSpPr>
          <p:cNvPr id="474" name="Google Shape;474;p75"/>
          <p:cNvSpPr/>
          <p:nvPr/>
        </p:nvSpPr>
        <p:spPr>
          <a:xfrm>
            <a:off x="2409953" y="1251800"/>
            <a:ext cx="936712" cy="246975"/>
          </a:xfrm>
          <a:custGeom>
            <a:rect b="b" l="l" r="r" t="t"/>
            <a:pathLst>
              <a:path extrusionOk="0" h="9879" w="35766">
                <a:moveTo>
                  <a:pt x="0" y="9879"/>
                </a:moveTo>
                <a:cubicBezTo>
                  <a:pt x="5961" y="8233"/>
                  <a:pt x="29805" y="1647"/>
                  <a:pt x="35766" y="0"/>
                </a:cubicBezTo>
              </a:path>
            </a:pathLst>
          </a:custGeom>
          <a:noFill/>
          <a:ln cap="flat" cmpd="sng" w="28575">
            <a:solidFill>
              <a:schemeClr val="accent5"/>
            </a:solidFill>
            <a:prstDash val="solid"/>
            <a:round/>
            <a:headEnd len="med" w="med" type="none"/>
            <a:tailEnd len="med" w="med" type="triangle"/>
          </a:ln>
        </p:spPr>
      </p:sp>
      <p:sp>
        <p:nvSpPr>
          <p:cNvPr id="475" name="Google Shape;475;p75"/>
          <p:cNvSpPr txBox="1"/>
          <p:nvPr/>
        </p:nvSpPr>
        <p:spPr>
          <a:xfrm>
            <a:off x="192275" y="4751400"/>
            <a:ext cx="8902500" cy="3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Proxima Nova"/>
                <a:ea typeface="Proxima Nova"/>
                <a:cs typeface="Proxima Nova"/>
                <a:sym typeface="Proxima Nova"/>
              </a:rPr>
              <a:t>Nature Reviews Drug Discovery (</a:t>
            </a:r>
            <a:r>
              <a:rPr b="1" lang="en" u="sng">
                <a:solidFill>
                  <a:schemeClr val="hlink"/>
                </a:solidFill>
                <a:latin typeface="Proxima Nova"/>
                <a:ea typeface="Proxima Nova"/>
                <a:cs typeface="Proxima Nova"/>
                <a:sym typeface="Proxima Nova"/>
                <a:hlinkClick r:id="rId5"/>
              </a:rPr>
              <a:t>bit.ly/nature-rare-diseases</a:t>
            </a:r>
            <a:r>
              <a:rPr b="1" lang="en">
                <a:solidFill>
                  <a:schemeClr val="accent5"/>
                </a:solidFill>
                <a:latin typeface="Proxima Nova"/>
                <a:ea typeface="Proxima Nova"/>
                <a:cs typeface="Proxima Nova"/>
                <a:sym typeface="Proxima Nova"/>
              </a:rPr>
              <a:t>)</a:t>
            </a:r>
            <a:endParaRPr b="1">
              <a:solidFill>
                <a:schemeClr val="accent5"/>
              </a:solidFill>
              <a:latin typeface="Proxima Nova"/>
              <a:ea typeface="Proxima Nova"/>
              <a:cs typeface="Proxima Nova"/>
              <a:sym typeface="Proxima Nova"/>
            </a:endParaRPr>
          </a:p>
        </p:txBody>
      </p:sp>
      <p:sp>
        <p:nvSpPr>
          <p:cNvPr id="476" name="Google Shape;476;p75"/>
          <p:cNvSpPr/>
          <p:nvPr/>
        </p:nvSpPr>
        <p:spPr>
          <a:xfrm>
            <a:off x="3346675" y="1145750"/>
            <a:ext cx="189600" cy="33957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75"/>
          <p:cNvSpPr/>
          <p:nvPr/>
        </p:nvSpPr>
        <p:spPr>
          <a:xfrm>
            <a:off x="4737525" y="2571750"/>
            <a:ext cx="189600" cy="19698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75"/>
          <p:cNvSpPr/>
          <p:nvPr/>
        </p:nvSpPr>
        <p:spPr>
          <a:xfrm>
            <a:off x="3397117" y="1275050"/>
            <a:ext cx="81900" cy="23589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75"/>
          <p:cNvSpPr/>
          <p:nvPr/>
        </p:nvSpPr>
        <p:spPr>
          <a:xfrm>
            <a:off x="4791373" y="2641200"/>
            <a:ext cx="81900" cy="9927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75"/>
          <p:cNvSpPr/>
          <p:nvPr/>
        </p:nvSpPr>
        <p:spPr>
          <a:xfrm>
            <a:off x="3378825" y="4216825"/>
            <a:ext cx="118500" cy="118500"/>
          </a:xfrm>
          <a:prstGeom prst="ellipse">
            <a:avLst/>
          </a:prstGeom>
          <a:solidFill>
            <a:srgbClr val="FBBD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75"/>
          <p:cNvSpPr/>
          <p:nvPr/>
        </p:nvSpPr>
        <p:spPr>
          <a:xfrm>
            <a:off x="4773075" y="3752350"/>
            <a:ext cx="118500" cy="118500"/>
          </a:xfrm>
          <a:prstGeom prst="ellipse">
            <a:avLst/>
          </a:prstGeom>
          <a:solidFill>
            <a:srgbClr val="7F6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75"/>
          <p:cNvSpPr/>
          <p:nvPr/>
        </p:nvSpPr>
        <p:spPr>
          <a:xfrm>
            <a:off x="4773075" y="3900000"/>
            <a:ext cx="118500" cy="118500"/>
          </a:xfrm>
          <a:prstGeom prst="ellipse">
            <a:avLst/>
          </a:prstGeom>
          <a:solidFill>
            <a:srgbClr val="D78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75"/>
          <p:cNvSpPr/>
          <p:nvPr/>
        </p:nvSpPr>
        <p:spPr>
          <a:xfrm>
            <a:off x="4773075" y="4047650"/>
            <a:ext cx="118500" cy="118500"/>
          </a:xfrm>
          <a:prstGeom prst="ellipse">
            <a:avLst/>
          </a:prstGeom>
          <a:solidFill>
            <a:srgbClr val="4BA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75"/>
          <p:cNvSpPr/>
          <p:nvPr/>
        </p:nvSpPr>
        <p:spPr>
          <a:xfrm>
            <a:off x="4773075" y="4342950"/>
            <a:ext cx="118500" cy="1185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75"/>
          <p:cNvSpPr/>
          <p:nvPr/>
        </p:nvSpPr>
        <p:spPr>
          <a:xfrm>
            <a:off x="4773075" y="4195300"/>
            <a:ext cx="118500" cy="118500"/>
          </a:xfrm>
          <a:prstGeom prst="ellips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75"/>
          <p:cNvSpPr txBox="1"/>
          <p:nvPr/>
        </p:nvSpPr>
        <p:spPr>
          <a:xfrm rot="-5400000">
            <a:off x="2206871" y="2237600"/>
            <a:ext cx="1521000" cy="433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Intersection size</a:t>
            </a:r>
            <a:endParaRPr>
              <a:latin typeface="Proxima Nova"/>
              <a:ea typeface="Proxima Nova"/>
              <a:cs typeface="Proxima Nova"/>
              <a:sym typeface="Proxima Nova"/>
            </a:endParaRPr>
          </a:p>
        </p:txBody>
      </p:sp>
      <p:sp>
        <p:nvSpPr>
          <p:cNvPr id="487" name="Google Shape;487;p75"/>
          <p:cNvSpPr txBox="1"/>
          <p:nvPr/>
        </p:nvSpPr>
        <p:spPr>
          <a:xfrm rot="-5400000">
            <a:off x="1448550" y="3518600"/>
            <a:ext cx="1143300" cy="10461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latin typeface="Proxima Nova"/>
                <a:ea typeface="Proxima Nova"/>
                <a:cs typeface="Proxima Nova"/>
                <a:sym typeface="Proxima Nova"/>
              </a:rPr>
              <a:t>5 selected sources</a:t>
            </a:r>
            <a:endParaRPr b="1" sz="1800">
              <a:latin typeface="Proxima Nova"/>
              <a:ea typeface="Proxima Nova"/>
              <a:cs typeface="Proxima Nova"/>
              <a:sym typeface="Proxima Nova"/>
            </a:endParaRPr>
          </a:p>
        </p:txBody>
      </p:sp>
      <p:pic>
        <p:nvPicPr>
          <p:cNvPr id="488" name="Google Shape;488;p75"/>
          <p:cNvPicPr preferRelativeResize="0"/>
          <p:nvPr/>
        </p:nvPicPr>
        <p:blipFill>
          <a:blip r:embed="rId6">
            <a:alphaModFix/>
          </a:blip>
          <a:stretch>
            <a:fillRect/>
          </a:stretch>
        </p:blipFill>
        <p:spPr>
          <a:xfrm>
            <a:off x="7232351" y="4687876"/>
            <a:ext cx="260335" cy="406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6"/>
          <p:cNvSpPr txBox="1"/>
          <p:nvPr/>
        </p:nvSpPr>
        <p:spPr>
          <a:xfrm>
            <a:off x="653450" y="1454400"/>
            <a:ext cx="8057400" cy="34017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Clr>
                <a:srgbClr val="595959"/>
              </a:buClr>
              <a:buSzPts val="2300"/>
              <a:buFont typeface="Proxima Nova"/>
              <a:buChar char="●"/>
            </a:pPr>
            <a:r>
              <a:rPr lang="en" sz="2300">
                <a:solidFill>
                  <a:srgbClr val="595959"/>
                </a:solidFill>
                <a:latin typeface="Proxima Nova"/>
                <a:ea typeface="Proxima Nova"/>
                <a:cs typeface="Proxima Nova"/>
                <a:sym typeface="Proxima Nova"/>
              </a:rPr>
              <a:t>To know how many rare diseases there are, we need globally shared definitions </a:t>
            </a:r>
            <a:endParaRPr sz="2300">
              <a:solidFill>
                <a:srgbClr val="595959"/>
              </a:solidFill>
              <a:latin typeface="Proxima Nova"/>
              <a:ea typeface="Proxima Nova"/>
              <a:cs typeface="Proxima Nova"/>
              <a:sym typeface="Proxima Nova"/>
            </a:endParaRPr>
          </a:p>
          <a:p>
            <a:pPr indent="-374650" lvl="0" marL="457200" rtl="0" algn="l">
              <a:spcBef>
                <a:spcPts val="1000"/>
              </a:spcBef>
              <a:spcAft>
                <a:spcPts val="0"/>
              </a:spcAft>
              <a:buClr>
                <a:srgbClr val="595959"/>
              </a:buClr>
              <a:buSzPts val="2300"/>
              <a:buFont typeface="Proxima Nova"/>
              <a:buChar char="●"/>
            </a:pPr>
            <a:r>
              <a:rPr lang="en" sz="2300">
                <a:solidFill>
                  <a:srgbClr val="595959"/>
                </a:solidFill>
                <a:latin typeface="Proxima Nova"/>
                <a:ea typeface="Proxima Nova"/>
                <a:cs typeface="Proxima Nova"/>
                <a:sym typeface="Proxima Nova"/>
              </a:rPr>
              <a:t>Clinical systems require a common set of definitions to best aid diagnosis and care</a:t>
            </a:r>
            <a:endParaRPr sz="2300">
              <a:solidFill>
                <a:srgbClr val="595959"/>
              </a:solidFill>
              <a:latin typeface="Proxima Nova"/>
              <a:ea typeface="Proxima Nova"/>
              <a:cs typeface="Proxima Nova"/>
              <a:sym typeface="Proxima Nova"/>
            </a:endParaRPr>
          </a:p>
          <a:p>
            <a:pPr indent="-374650" lvl="0" marL="457200" rtl="0" algn="l">
              <a:spcBef>
                <a:spcPts val="1000"/>
              </a:spcBef>
              <a:spcAft>
                <a:spcPts val="0"/>
              </a:spcAft>
              <a:buClr>
                <a:srgbClr val="595959"/>
              </a:buClr>
              <a:buSzPts val="2300"/>
              <a:buFont typeface="Proxima Nova"/>
              <a:buChar char="●"/>
            </a:pPr>
            <a:r>
              <a:rPr lang="en" sz="2300">
                <a:solidFill>
                  <a:srgbClr val="595959"/>
                </a:solidFill>
                <a:latin typeface="Proxima Nova"/>
                <a:ea typeface="Proxima Nova"/>
                <a:cs typeface="Proxima Nova"/>
                <a:sym typeface="Proxima Nova"/>
              </a:rPr>
              <a:t>We need publicly available information about individuals with rare diseases because </a:t>
            </a:r>
            <a:endParaRPr sz="2300">
              <a:solidFill>
                <a:srgbClr val="595959"/>
              </a:solidFill>
              <a:latin typeface="Proxima Nova"/>
              <a:ea typeface="Proxima Nova"/>
              <a:cs typeface="Proxima Nova"/>
              <a:sym typeface="Proxima Nova"/>
            </a:endParaRPr>
          </a:p>
          <a:p>
            <a:pPr indent="-374650" lvl="0" marL="457200" rtl="0" algn="l">
              <a:spcBef>
                <a:spcPts val="1000"/>
              </a:spcBef>
              <a:spcAft>
                <a:spcPts val="1000"/>
              </a:spcAft>
              <a:buClr>
                <a:srgbClr val="FF9900"/>
              </a:buClr>
              <a:buSzPts val="2300"/>
              <a:buFont typeface="Proxima Nova"/>
              <a:buChar char="●"/>
            </a:pPr>
            <a:r>
              <a:rPr b="1" lang="en" sz="2300">
                <a:solidFill>
                  <a:srgbClr val="FF9900"/>
                </a:solidFill>
                <a:latin typeface="Proxima Nova"/>
                <a:ea typeface="Proxima Nova"/>
                <a:cs typeface="Proxima Nova"/>
                <a:sym typeface="Proxima Nova"/>
              </a:rPr>
              <a:t>Better counting of rare diseases will lead to better patient outcomes</a:t>
            </a:r>
            <a:endParaRPr b="1" sz="2300">
              <a:solidFill>
                <a:srgbClr val="FF9900"/>
              </a:solidFill>
              <a:latin typeface="Proxima Nova"/>
              <a:ea typeface="Proxima Nova"/>
              <a:cs typeface="Proxima Nova"/>
              <a:sym typeface="Proxima Nova"/>
            </a:endParaRPr>
          </a:p>
        </p:txBody>
      </p:sp>
      <p:pic>
        <p:nvPicPr>
          <p:cNvPr id="495" name="Google Shape;495;p76"/>
          <p:cNvPicPr preferRelativeResize="0"/>
          <p:nvPr/>
        </p:nvPicPr>
        <p:blipFill rotWithShape="1">
          <a:blip r:embed="rId3">
            <a:alphaModFix/>
          </a:blip>
          <a:srcRect b="76465" l="0" r="0" t="1122"/>
          <a:stretch/>
        </p:blipFill>
        <p:spPr>
          <a:xfrm>
            <a:off x="0" y="-34975"/>
            <a:ext cx="9143998" cy="922575"/>
          </a:xfrm>
          <a:prstGeom prst="rect">
            <a:avLst/>
          </a:prstGeom>
          <a:noFill/>
          <a:ln>
            <a:noFill/>
          </a:ln>
        </p:spPr>
      </p:pic>
      <p:sp>
        <p:nvSpPr>
          <p:cNvPr id="496" name="Google Shape;496;p76"/>
          <p:cNvSpPr txBox="1"/>
          <p:nvPr>
            <p:ph idx="4294967295" type="title"/>
          </p:nvPr>
        </p:nvSpPr>
        <p:spPr>
          <a:xfrm>
            <a:off x="228600" y="127525"/>
            <a:ext cx="8832300" cy="6981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chemeClr val="dk1"/>
              </a:buClr>
              <a:buSzPts val="1100"/>
              <a:buFont typeface="Arial"/>
              <a:buNone/>
            </a:pPr>
            <a:r>
              <a:rPr b="1" lang="en" sz="3000">
                <a:solidFill>
                  <a:srgbClr val="FFFFFF"/>
                </a:solidFill>
                <a:latin typeface="Lato"/>
                <a:ea typeface="Lato"/>
                <a:cs typeface="Lato"/>
                <a:sym typeface="Lato"/>
              </a:rPr>
              <a:t>Take homes</a:t>
            </a:r>
            <a:endParaRPr b="1" sz="3000">
              <a:solidFill>
                <a:srgbClr val="FFFFFF"/>
              </a:solidFill>
              <a:latin typeface="Lato"/>
              <a:ea typeface="Lato"/>
              <a:cs typeface="Lato"/>
              <a:sym typeface="Lato"/>
            </a:endParaRPr>
          </a:p>
          <a:p>
            <a:pPr indent="0" lvl="0" marL="0" marR="0" rtl="0" algn="ctr">
              <a:spcBef>
                <a:spcPts val="0"/>
              </a:spcBef>
              <a:spcAft>
                <a:spcPts val="0"/>
              </a:spcAft>
              <a:buClr>
                <a:schemeClr val="dk1"/>
              </a:buClr>
              <a:buSzPts val="1100"/>
              <a:buFont typeface="Arial"/>
              <a:buNone/>
            </a:pPr>
            <a:r>
              <a:t/>
            </a:r>
            <a:endParaRPr b="1" sz="3000">
              <a:solidFill>
                <a:srgbClr val="FFFFFF"/>
              </a:solidFill>
              <a:latin typeface="Lato"/>
              <a:ea typeface="Lato"/>
              <a:cs typeface="Lato"/>
              <a:sym typeface="Lato"/>
            </a:endParaRPr>
          </a:p>
          <a:p>
            <a:pPr indent="0" lvl="0" marL="0" marR="0" rtl="0" algn="ctr">
              <a:spcBef>
                <a:spcPts val="0"/>
              </a:spcBef>
              <a:spcAft>
                <a:spcPts val="0"/>
              </a:spcAft>
              <a:buClr>
                <a:srgbClr val="FFFFFF"/>
              </a:buClr>
              <a:buSzPts val="4400"/>
              <a:buFont typeface="Calibri"/>
              <a:buNone/>
            </a:pPr>
            <a:r>
              <a:t/>
            </a:r>
            <a:endParaRPr b="1" sz="3000">
              <a:solidFill>
                <a:srgbClr val="FFFFFF"/>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67"/>
          <p:cNvPicPr preferRelativeResize="0"/>
          <p:nvPr/>
        </p:nvPicPr>
        <p:blipFill rotWithShape="1">
          <a:blip r:embed="rId3">
            <a:alphaModFix/>
          </a:blip>
          <a:srcRect b="76465" l="0" r="0" t="1122"/>
          <a:stretch/>
        </p:blipFill>
        <p:spPr>
          <a:xfrm>
            <a:off x="0" y="-34975"/>
            <a:ext cx="9143998" cy="1038600"/>
          </a:xfrm>
          <a:prstGeom prst="rect">
            <a:avLst/>
          </a:prstGeom>
          <a:noFill/>
          <a:ln>
            <a:noFill/>
          </a:ln>
        </p:spPr>
      </p:pic>
      <p:sp>
        <p:nvSpPr>
          <p:cNvPr id="318" name="Google Shape;318;p67"/>
          <p:cNvSpPr txBox="1"/>
          <p:nvPr>
            <p:ph type="title"/>
          </p:nvPr>
        </p:nvSpPr>
        <p:spPr>
          <a:xfrm>
            <a:off x="944850" y="219375"/>
            <a:ext cx="7526400" cy="474300"/>
          </a:xfrm>
          <a:prstGeom prst="rect">
            <a:avLst/>
          </a:prstGeom>
          <a:noFill/>
          <a:ln>
            <a:noFill/>
          </a:ln>
        </p:spPr>
        <p:txBody>
          <a:bodyPr anchorCtr="0" anchor="t" bIns="45700" lIns="91425" spcFirstLastPara="1" rIns="91425" wrap="square" tIns="45700">
            <a:noAutofit/>
          </a:bodyPr>
          <a:lstStyle/>
          <a:p>
            <a:pPr indent="457200" lvl="0" marL="914400" marR="0" rtl="0" algn="l">
              <a:lnSpc>
                <a:spcPct val="100000"/>
              </a:lnSpc>
              <a:spcBef>
                <a:spcPts val="0"/>
              </a:spcBef>
              <a:spcAft>
                <a:spcPts val="0"/>
              </a:spcAft>
              <a:buNone/>
            </a:pPr>
            <a:r>
              <a:rPr b="1" lang="en" sz="3000">
                <a:solidFill>
                  <a:srgbClr val="FFFFFF"/>
                </a:solidFill>
                <a:latin typeface="Lato"/>
                <a:ea typeface="Lato"/>
                <a:cs typeface="Lato"/>
                <a:sym typeface="Lato"/>
              </a:rPr>
              <a:t>Orphan Drug Act of 1983 </a:t>
            </a:r>
            <a:endParaRPr b="1" sz="3000">
              <a:solidFill>
                <a:srgbClr val="FFFFFF"/>
              </a:solidFill>
              <a:latin typeface="Lato"/>
              <a:ea typeface="Lato"/>
              <a:cs typeface="Lato"/>
              <a:sym typeface="Lato"/>
            </a:endParaRPr>
          </a:p>
        </p:txBody>
      </p:sp>
      <p:pic>
        <p:nvPicPr>
          <p:cNvPr id="319" name="Google Shape;319;p67"/>
          <p:cNvPicPr preferRelativeResize="0"/>
          <p:nvPr/>
        </p:nvPicPr>
        <p:blipFill>
          <a:blip r:embed="rId4">
            <a:alphaModFix/>
          </a:blip>
          <a:stretch>
            <a:fillRect/>
          </a:stretch>
        </p:blipFill>
        <p:spPr>
          <a:xfrm>
            <a:off x="383600" y="1477900"/>
            <a:ext cx="3713000" cy="3158601"/>
          </a:xfrm>
          <a:prstGeom prst="rect">
            <a:avLst/>
          </a:prstGeom>
          <a:noFill/>
          <a:ln>
            <a:noFill/>
          </a:ln>
        </p:spPr>
      </p:pic>
      <p:sp>
        <p:nvSpPr>
          <p:cNvPr id="320" name="Google Shape;320;p67"/>
          <p:cNvSpPr txBox="1"/>
          <p:nvPr/>
        </p:nvSpPr>
        <p:spPr>
          <a:xfrm>
            <a:off x="98125" y="4633800"/>
            <a:ext cx="4137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https://rarediseases.org/orphan-drug-act-resolution-introduced-in-congress/</a:t>
            </a:r>
            <a:endParaRPr sz="1200"/>
          </a:p>
        </p:txBody>
      </p:sp>
      <p:pic>
        <p:nvPicPr>
          <p:cNvPr id="321" name="Google Shape;321;p67"/>
          <p:cNvPicPr preferRelativeResize="0"/>
          <p:nvPr/>
        </p:nvPicPr>
        <p:blipFill>
          <a:blip r:embed="rId5">
            <a:alphaModFix/>
          </a:blip>
          <a:stretch>
            <a:fillRect/>
          </a:stretch>
        </p:blipFill>
        <p:spPr>
          <a:xfrm>
            <a:off x="4788700" y="1056387"/>
            <a:ext cx="3977325" cy="3677049"/>
          </a:xfrm>
          <a:prstGeom prst="rect">
            <a:avLst/>
          </a:prstGeom>
          <a:noFill/>
          <a:ln>
            <a:noFill/>
          </a:ln>
        </p:spPr>
      </p:pic>
      <p:sp>
        <p:nvSpPr>
          <p:cNvPr id="322" name="Google Shape;322;p67"/>
          <p:cNvSpPr txBox="1"/>
          <p:nvPr/>
        </p:nvSpPr>
        <p:spPr>
          <a:xfrm>
            <a:off x="5405175" y="4733425"/>
            <a:ext cx="3000000" cy="40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https://globalgenes.org/rare-facts/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68"/>
          <p:cNvPicPr preferRelativeResize="0"/>
          <p:nvPr/>
        </p:nvPicPr>
        <p:blipFill rotWithShape="1">
          <a:blip r:embed="rId3">
            <a:alphaModFix/>
          </a:blip>
          <a:srcRect b="76465" l="0" r="0" t="1122"/>
          <a:stretch/>
        </p:blipFill>
        <p:spPr>
          <a:xfrm>
            <a:off x="0" y="-34975"/>
            <a:ext cx="9143998" cy="1038600"/>
          </a:xfrm>
          <a:prstGeom prst="rect">
            <a:avLst/>
          </a:prstGeom>
          <a:noFill/>
          <a:ln>
            <a:noFill/>
          </a:ln>
        </p:spPr>
      </p:pic>
      <p:sp>
        <p:nvSpPr>
          <p:cNvPr id="329" name="Google Shape;329;p68"/>
          <p:cNvSpPr txBox="1"/>
          <p:nvPr>
            <p:ph type="title"/>
          </p:nvPr>
        </p:nvSpPr>
        <p:spPr>
          <a:xfrm>
            <a:off x="605125" y="-9225"/>
            <a:ext cx="7866000" cy="1038600"/>
          </a:xfrm>
          <a:prstGeom prst="rect">
            <a:avLst/>
          </a:prstGeom>
          <a:noFill/>
          <a:ln>
            <a:noFill/>
          </a:ln>
        </p:spPr>
        <p:txBody>
          <a:bodyPr anchorCtr="0" anchor="t" bIns="45700" lIns="91425" spcFirstLastPara="1" rIns="91425" wrap="square" tIns="45700">
            <a:noAutofit/>
          </a:bodyPr>
          <a:lstStyle/>
          <a:p>
            <a:pPr indent="0" lvl="0" marL="914400" marR="0" rtl="0" algn="l">
              <a:lnSpc>
                <a:spcPct val="100000"/>
              </a:lnSpc>
              <a:spcBef>
                <a:spcPts val="0"/>
              </a:spcBef>
              <a:spcAft>
                <a:spcPts val="0"/>
              </a:spcAft>
              <a:buNone/>
            </a:pPr>
            <a:r>
              <a:rPr b="1" lang="en" sz="3000">
                <a:solidFill>
                  <a:srgbClr val="FFFFFF"/>
                </a:solidFill>
                <a:latin typeface="Lato"/>
                <a:ea typeface="Lato"/>
                <a:cs typeface="Lato"/>
                <a:sym typeface="Lato"/>
              </a:rPr>
              <a:t>Why the number of rare diseases is hard to determine (and is not 7000!)</a:t>
            </a:r>
            <a:endParaRPr b="1" sz="3000">
              <a:solidFill>
                <a:srgbClr val="FFFFFF"/>
              </a:solidFill>
              <a:latin typeface="Lato"/>
              <a:ea typeface="Lato"/>
              <a:cs typeface="Lato"/>
              <a:sym typeface="Lato"/>
            </a:endParaRPr>
          </a:p>
        </p:txBody>
      </p:sp>
      <p:sp>
        <p:nvSpPr>
          <p:cNvPr id="330" name="Google Shape;330;p68"/>
          <p:cNvSpPr txBox="1"/>
          <p:nvPr/>
        </p:nvSpPr>
        <p:spPr>
          <a:xfrm>
            <a:off x="605125" y="1224700"/>
            <a:ext cx="7653900" cy="17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We don’t have the same criteria for “rare” around the world:</a:t>
            </a:r>
            <a:endParaRPr b="1">
              <a:latin typeface="Ubuntu"/>
              <a:ea typeface="Ubuntu"/>
              <a:cs typeface="Ubuntu"/>
              <a:sym typeface="Ubuntu"/>
            </a:endParaRPr>
          </a:p>
          <a:p>
            <a:pPr indent="-317500" lvl="0" marL="457200" rtl="0" algn="l">
              <a:spcBef>
                <a:spcPts val="0"/>
              </a:spcBef>
              <a:spcAft>
                <a:spcPts val="0"/>
              </a:spcAft>
              <a:buSzPts val="1400"/>
              <a:buFont typeface="Ubuntu"/>
              <a:buChar char="●"/>
            </a:pPr>
            <a:r>
              <a:rPr lang="en">
                <a:latin typeface="Ubuntu"/>
                <a:ea typeface="Ubuntu"/>
                <a:cs typeface="Ubuntu"/>
                <a:sym typeface="Ubuntu"/>
              </a:rPr>
              <a:t>1983: From the Orphan Drug Act: A rare disease affects fewer than 200,000 people</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en">
                <a:latin typeface="Ubuntu"/>
                <a:ea typeface="Ubuntu"/>
                <a:cs typeface="Ubuntu"/>
                <a:sym typeface="Ubuntu"/>
              </a:rPr>
              <a:t>2000: European Union considers a disease to be rare when it affects fewer than 1 in 2,000 people.</a:t>
            </a:r>
            <a:endParaRPr>
              <a:latin typeface="Ubuntu"/>
              <a:ea typeface="Ubuntu"/>
              <a:cs typeface="Ubuntu"/>
              <a:sym typeface="Ubuntu"/>
            </a:endParaRPr>
          </a:p>
          <a:p>
            <a:pPr indent="0" lvl="0" marL="45720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b="1" lang="en">
                <a:latin typeface="Ubuntu"/>
                <a:ea typeface="Ubuntu"/>
                <a:cs typeface="Ubuntu"/>
                <a:sym typeface="Ubuntu"/>
              </a:rPr>
              <a:t>We add new diseases all the time, but don’t update the number:</a:t>
            </a:r>
            <a:endParaRPr b="1">
              <a:latin typeface="Ubuntu"/>
              <a:ea typeface="Ubuntu"/>
              <a:cs typeface="Ubuntu"/>
              <a:sym typeface="Ubuntu"/>
            </a:endParaRPr>
          </a:p>
          <a:p>
            <a:pPr indent="-317500" lvl="0" marL="457200" rtl="0" algn="l">
              <a:spcBef>
                <a:spcPts val="0"/>
              </a:spcBef>
              <a:spcAft>
                <a:spcPts val="0"/>
              </a:spcAft>
              <a:buSzPts val="1400"/>
              <a:buFont typeface="Ubuntu"/>
              <a:buChar char="●"/>
            </a:pPr>
            <a:r>
              <a:rPr lang="en">
                <a:latin typeface="Ubuntu"/>
                <a:ea typeface="Ubuntu"/>
                <a:cs typeface="Ubuntu"/>
                <a:sym typeface="Ubuntu"/>
              </a:rPr>
              <a:t>New rare diseases are discovered every week by organizations such as the Undiagnosed Disease Network</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en">
                <a:latin typeface="Ubuntu"/>
                <a:ea typeface="Ubuntu"/>
                <a:cs typeface="Ubuntu"/>
                <a:sym typeface="Ubuntu"/>
              </a:rPr>
              <a:t>The literature and public databases abound with new weekly entries</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en">
                <a:latin typeface="Ubuntu"/>
                <a:ea typeface="Ubuntu"/>
                <a:cs typeface="Ubuntu"/>
                <a:sym typeface="Ubuntu"/>
              </a:rPr>
              <a:t>N-of-1s are matched, defining new diseases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b="1" lang="en">
                <a:latin typeface="Ubuntu"/>
                <a:ea typeface="Ubuntu"/>
                <a:cs typeface="Ubuntu"/>
                <a:sym typeface="Ubuntu"/>
              </a:rPr>
              <a:t>We don’t define or IDENTIFY diseases in the same way</a:t>
            </a:r>
            <a:endParaRPr b="1">
              <a:latin typeface="Ubuntu"/>
              <a:ea typeface="Ubuntu"/>
              <a:cs typeface="Ubuntu"/>
              <a:sym typeface="Ubuntu"/>
            </a:endParaRPr>
          </a:p>
          <a:p>
            <a:pPr indent="-317500" lvl="0" marL="457200" rtl="0" algn="l">
              <a:spcBef>
                <a:spcPts val="0"/>
              </a:spcBef>
              <a:spcAft>
                <a:spcPts val="0"/>
              </a:spcAft>
              <a:buSzPts val="1400"/>
              <a:buFont typeface="Ubuntu"/>
              <a:buChar char="●"/>
            </a:pPr>
            <a:r>
              <a:rPr lang="en">
                <a:latin typeface="Ubuntu"/>
                <a:ea typeface="Ubuntu"/>
                <a:cs typeface="Ubuntu"/>
                <a:sym typeface="Ubuntu"/>
              </a:rPr>
              <a:t>Dozens of terminologies and disease registries exist, each with their own identifier systems or lack thereof</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en">
                <a:latin typeface="Ubuntu"/>
                <a:ea typeface="Ubuntu"/>
                <a:cs typeface="Ubuntu"/>
                <a:sym typeface="Ubuntu"/>
              </a:rPr>
              <a:t>Rare diseases are often not included in standard clinical terminologies (such as ICD)</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en">
                <a:latin typeface="Ubuntu"/>
                <a:ea typeface="Ubuntu"/>
                <a:cs typeface="Ubuntu"/>
                <a:sym typeface="Ubuntu"/>
              </a:rPr>
              <a:t>Fundamentally, the definition of a rare disease and how to model it computationally has remained more an art than a science, preventing interoperability</a:t>
            </a:r>
            <a:endParaRPr>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69"/>
          <p:cNvPicPr preferRelativeResize="0"/>
          <p:nvPr/>
        </p:nvPicPr>
        <p:blipFill rotWithShape="1">
          <a:blip r:embed="rId3">
            <a:alphaModFix/>
          </a:blip>
          <a:srcRect b="7417" l="24201" r="25282" t="13248"/>
          <a:stretch/>
        </p:blipFill>
        <p:spPr>
          <a:xfrm rot="5400000">
            <a:off x="1995589" y="-1996039"/>
            <a:ext cx="5160744" cy="9135572"/>
          </a:xfrm>
          <a:prstGeom prst="rect">
            <a:avLst/>
          </a:prstGeom>
          <a:noFill/>
          <a:ln>
            <a:noFill/>
          </a:ln>
        </p:spPr>
      </p:pic>
      <p:sp>
        <p:nvSpPr>
          <p:cNvPr id="336" name="Google Shape;336;p69"/>
          <p:cNvSpPr txBox="1"/>
          <p:nvPr/>
        </p:nvSpPr>
        <p:spPr>
          <a:xfrm>
            <a:off x="267800" y="141775"/>
            <a:ext cx="8727300" cy="4919700"/>
          </a:xfrm>
          <a:prstGeom prst="rect">
            <a:avLst/>
          </a:prstGeom>
          <a:noFill/>
          <a:ln>
            <a:noFill/>
          </a:ln>
        </p:spPr>
        <p:txBody>
          <a:bodyPr anchorCtr="0" anchor="ctr" bIns="91425" lIns="91425" spcFirstLastPara="1" rIns="91425" wrap="square" tIns="91425">
            <a:noAutofit/>
          </a:bodyPr>
          <a:lstStyle/>
          <a:p>
            <a:pPr indent="0" lvl="0" marL="0" rtl="0" algn="ctr">
              <a:lnSpc>
                <a:spcPct val="200000"/>
              </a:lnSpc>
              <a:spcBef>
                <a:spcPts val="1000"/>
              </a:spcBef>
              <a:spcAft>
                <a:spcPts val="0"/>
              </a:spcAft>
              <a:buNone/>
            </a:pPr>
            <a:r>
              <a:rPr b="1" lang="en" sz="3100">
                <a:solidFill>
                  <a:srgbClr val="FFFFFF"/>
                </a:solidFill>
                <a:latin typeface="Lato"/>
                <a:ea typeface="Lato"/>
                <a:cs typeface="Lato"/>
                <a:sym typeface="Lato"/>
              </a:rPr>
              <a:t>Why care about how many diseases there are?</a:t>
            </a:r>
            <a:endParaRPr b="1" sz="3100">
              <a:solidFill>
                <a:srgbClr val="FFFFFF"/>
              </a:solidFill>
              <a:latin typeface="Lato"/>
              <a:ea typeface="Lato"/>
              <a:cs typeface="Lato"/>
              <a:sym typeface="Lato"/>
            </a:endParaRPr>
          </a:p>
          <a:p>
            <a:pPr indent="-400050" lvl="0" marL="457200" rtl="0" algn="l">
              <a:lnSpc>
                <a:spcPct val="90000"/>
              </a:lnSpc>
              <a:spcBef>
                <a:spcPts val="1500"/>
              </a:spcBef>
              <a:spcAft>
                <a:spcPts val="0"/>
              </a:spcAft>
              <a:buClr>
                <a:srgbClr val="FFFFFF"/>
              </a:buClr>
              <a:buSzPts val="2700"/>
              <a:buFont typeface="Lato"/>
              <a:buChar char="●"/>
            </a:pPr>
            <a:r>
              <a:rPr b="1" lang="en" sz="2700">
                <a:solidFill>
                  <a:srgbClr val="FFFFFF"/>
                </a:solidFill>
                <a:latin typeface="Lato"/>
                <a:ea typeface="Lato"/>
                <a:cs typeface="Lato"/>
                <a:sym typeface="Lato"/>
              </a:rPr>
              <a:t>Not having clear definitions of rare diseases makes it hard to diagnose people and develop therapies</a:t>
            </a:r>
            <a:endParaRPr b="1" sz="2700">
              <a:solidFill>
                <a:srgbClr val="FFFFFF"/>
              </a:solidFill>
              <a:latin typeface="Lato"/>
              <a:ea typeface="Lato"/>
              <a:cs typeface="Lato"/>
              <a:sym typeface="Lato"/>
            </a:endParaRPr>
          </a:p>
          <a:p>
            <a:pPr indent="-400050" lvl="0" marL="457200" rtl="0" algn="l">
              <a:lnSpc>
                <a:spcPct val="90000"/>
              </a:lnSpc>
              <a:spcBef>
                <a:spcPts val="1000"/>
              </a:spcBef>
              <a:spcAft>
                <a:spcPts val="0"/>
              </a:spcAft>
              <a:buClr>
                <a:srgbClr val="FFFFFF"/>
              </a:buClr>
              <a:buSzPts val="2700"/>
              <a:buFont typeface="Lato"/>
              <a:buChar char="●"/>
            </a:pPr>
            <a:r>
              <a:rPr b="1" lang="en" sz="2700">
                <a:solidFill>
                  <a:srgbClr val="FFFFFF"/>
                </a:solidFill>
                <a:latin typeface="Lato"/>
                <a:ea typeface="Lato"/>
                <a:cs typeface="Lato"/>
                <a:sym typeface="Lato"/>
              </a:rPr>
              <a:t>Despite ~10% of the population having a rare disease, inability to count = an inability to identify rare disease patients</a:t>
            </a:r>
            <a:endParaRPr b="1" sz="2700">
              <a:solidFill>
                <a:srgbClr val="FFFFFF"/>
              </a:solidFill>
              <a:latin typeface="Lato"/>
              <a:ea typeface="Lato"/>
              <a:cs typeface="Lato"/>
              <a:sym typeface="Lato"/>
            </a:endParaRPr>
          </a:p>
          <a:p>
            <a:pPr indent="-400050" lvl="0" marL="457200" rtl="0" algn="l">
              <a:lnSpc>
                <a:spcPct val="90000"/>
              </a:lnSpc>
              <a:spcBef>
                <a:spcPts val="1000"/>
              </a:spcBef>
              <a:spcAft>
                <a:spcPts val="1000"/>
              </a:spcAft>
              <a:buClr>
                <a:srgbClr val="FFFFFF"/>
              </a:buClr>
              <a:buSzPts val="2700"/>
              <a:buFont typeface="Lato"/>
              <a:buChar char="●"/>
            </a:pPr>
            <a:r>
              <a:rPr b="1" lang="en" sz="2700">
                <a:solidFill>
                  <a:srgbClr val="FFFFFF"/>
                </a:solidFill>
                <a:latin typeface="Lato"/>
                <a:ea typeface="Lato"/>
                <a:cs typeface="Lato"/>
                <a:sym typeface="Lato"/>
              </a:rPr>
              <a:t>Clinical information systems fail to fully support diagnosis and care for rare disease patients and don’t help </a:t>
            </a:r>
            <a:r>
              <a:rPr b="1" lang="en" sz="2700">
                <a:solidFill>
                  <a:srgbClr val="FFFFFF"/>
                </a:solidFill>
                <a:latin typeface="Lato"/>
                <a:ea typeface="Lato"/>
                <a:cs typeface="Lato"/>
                <a:sym typeface="Lato"/>
              </a:rPr>
              <a:t>clinicians</a:t>
            </a:r>
            <a:r>
              <a:rPr b="1" lang="en" sz="2700">
                <a:solidFill>
                  <a:srgbClr val="FFFFFF"/>
                </a:solidFill>
                <a:latin typeface="Lato"/>
                <a:ea typeface="Lato"/>
                <a:cs typeface="Lato"/>
                <a:sym typeface="Lato"/>
              </a:rPr>
              <a:t> enough</a:t>
            </a:r>
            <a:endParaRPr b="1" sz="2900">
              <a:solidFill>
                <a:srgbClr val="FFFFF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70"/>
          <p:cNvPicPr preferRelativeResize="0"/>
          <p:nvPr/>
        </p:nvPicPr>
        <p:blipFill rotWithShape="1">
          <a:blip r:embed="rId3">
            <a:alphaModFix/>
          </a:blip>
          <a:srcRect b="0" l="0" r="69310" t="0"/>
          <a:stretch/>
        </p:blipFill>
        <p:spPr>
          <a:xfrm>
            <a:off x="0" y="-16500"/>
            <a:ext cx="2806299" cy="5143500"/>
          </a:xfrm>
          <a:prstGeom prst="rect">
            <a:avLst/>
          </a:prstGeom>
          <a:noFill/>
          <a:ln>
            <a:noFill/>
          </a:ln>
        </p:spPr>
      </p:pic>
      <p:sp>
        <p:nvSpPr>
          <p:cNvPr id="342" name="Google Shape;342;p70"/>
          <p:cNvSpPr txBox="1"/>
          <p:nvPr>
            <p:ph idx="4294967295" type="title"/>
          </p:nvPr>
        </p:nvSpPr>
        <p:spPr>
          <a:xfrm>
            <a:off x="318950" y="385800"/>
            <a:ext cx="2168400" cy="4338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 sz="2500">
                <a:solidFill>
                  <a:srgbClr val="FFFFFF"/>
                </a:solidFill>
                <a:latin typeface="Lato"/>
                <a:ea typeface="Lato"/>
                <a:cs typeface="Lato"/>
                <a:sym typeface="Lato"/>
              </a:rPr>
              <a:t>Each disease is really a “model” defined by the disease attributes</a:t>
            </a:r>
            <a:endParaRPr b="1" sz="2500">
              <a:solidFill>
                <a:srgbClr val="FFFFFF"/>
              </a:solidFill>
              <a:latin typeface="Lato"/>
              <a:ea typeface="Lato"/>
              <a:cs typeface="Lato"/>
              <a:sym typeface="Lato"/>
            </a:endParaRPr>
          </a:p>
        </p:txBody>
      </p:sp>
      <p:pic>
        <p:nvPicPr>
          <p:cNvPr id="343" name="Google Shape;343;p70"/>
          <p:cNvPicPr preferRelativeResize="0"/>
          <p:nvPr/>
        </p:nvPicPr>
        <p:blipFill>
          <a:blip r:embed="rId4">
            <a:alphaModFix/>
          </a:blip>
          <a:stretch>
            <a:fillRect/>
          </a:stretch>
        </p:blipFill>
        <p:spPr>
          <a:xfrm>
            <a:off x="3898475" y="653050"/>
            <a:ext cx="4176075" cy="3963225"/>
          </a:xfrm>
          <a:prstGeom prst="rect">
            <a:avLst/>
          </a:prstGeom>
          <a:noFill/>
          <a:ln>
            <a:noFill/>
          </a:ln>
        </p:spPr>
      </p:pic>
      <p:cxnSp>
        <p:nvCxnSpPr>
          <p:cNvPr id="344" name="Google Shape;344;p70"/>
          <p:cNvCxnSpPr/>
          <p:nvPr/>
        </p:nvCxnSpPr>
        <p:spPr>
          <a:xfrm>
            <a:off x="6732750" y="2458225"/>
            <a:ext cx="1025700" cy="0"/>
          </a:xfrm>
          <a:prstGeom prst="straightConnector1">
            <a:avLst/>
          </a:prstGeom>
          <a:noFill/>
          <a:ln cap="flat" cmpd="sng" w="28575">
            <a:solidFill>
              <a:srgbClr val="888888"/>
            </a:solidFill>
            <a:prstDash val="solid"/>
            <a:round/>
            <a:headEnd len="med" w="med" type="oval"/>
            <a:tailEnd len="med" w="med" type="oval"/>
          </a:ln>
        </p:spPr>
      </p:cxnSp>
      <p:sp>
        <p:nvSpPr>
          <p:cNvPr id="345" name="Google Shape;345;p70"/>
          <p:cNvSpPr txBox="1"/>
          <p:nvPr/>
        </p:nvSpPr>
        <p:spPr>
          <a:xfrm>
            <a:off x="2977700" y="2268040"/>
            <a:ext cx="123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latin typeface="Ubuntu"/>
                <a:ea typeface="Ubuntu"/>
                <a:cs typeface="Ubuntu"/>
                <a:sym typeface="Ubuntu"/>
              </a:rPr>
              <a:t>heritability</a:t>
            </a:r>
            <a:endParaRPr>
              <a:solidFill>
                <a:srgbClr val="595959"/>
              </a:solidFill>
              <a:latin typeface="Ubuntu"/>
              <a:ea typeface="Ubuntu"/>
              <a:cs typeface="Ubuntu"/>
              <a:sym typeface="Ubuntu"/>
            </a:endParaRPr>
          </a:p>
        </p:txBody>
      </p:sp>
      <p:sp>
        <p:nvSpPr>
          <p:cNvPr id="346" name="Google Shape;346;p70"/>
          <p:cNvSpPr txBox="1"/>
          <p:nvPr/>
        </p:nvSpPr>
        <p:spPr>
          <a:xfrm>
            <a:off x="7758450" y="2258125"/>
            <a:ext cx="123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latin typeface="Ubuntu"/>
                <a:ea typeface="Ubuntu"/>
                <a:cs typeface="Ubuntu"/>
                <a:sym typeface="Ubuntu"/>
              </a:rPr>
              <a:t>onset</a:t>
            </a:r>
            <a:endParaRPr>
              <a:solidFill>
                <a:srgbClr val="595959"/>
              </a:solidFill>
              <a:latin typeface="Ubuntu"/>
              <a:ea typeface="Ubuntu"/>
              <a:cs typeface="Ubuntu"/>
              <a:sym typeface="Ubuntu"/>
            </a:endParaRPr>
          </a:p>
        </p:txBody>
      </p:sp>
      <p:cxnSp>
        <p:nvCxnSpPr>
          <p:cNvPr id="347" name="Google Shape;347;p70"/>
          <p:cNvCxnSpPr/>
          <p:nvPr/>
        </p:nvCxnSpPr>
        <p:spPr>
          <a:xfrm flipH="1">
            <a:off x="7514825" y="2677450"/>
            <a:ext cx="274800" cy="604500"/>
          </a:xfrm>
          <a:prstGeom prst="straightConnector1">
            <a:avLst/>
          </a:prstGeom>
          <a:noFill/>
          <a:ln cap="flat" cmpd="sng" w="28575">
            <a:solidFill>
              <a:srgbClr val="888888"/>
            </a:solidFill>
            <a:prstDash val="dot"/>
            <a:round/>
            <a:headEnd len="med" w="med" type="none"/>
            <a:tailEnd len="med" w="med" type="none"/>
          </a:ln>
        </p:spPr>
      </p:cxnSp>
      <p:cxnSp>
        <p:nvCxnSpPr>
          <p:cNvPr id="348" name="Google Shape;348;p70"/>
          <p:cNvCxnSpPr/>
          <p:nvPr/>
        </p:nvCxnSpPr>
        <p:spPr>
          <a:xfrm>
            <a:off x="4056875" y="2458225"/>
            <a:ext cx="1025700" cy="0"/>
          </a:xfrm>
          <a:prstGeom prst="straightConnector1">
            <a:avLst/>
          </a:prstGeom>
          <a:noFill/>
          <a:ln cap="flat" cmpd="sng" w="28575">
            <a:solidFill>
              <a:srgbClr val="888888"/>
            </a:solidFill>
            <a:prstDash val="solid"/>
            <a:round/>
            <a:headEnd len="med" w="med" type="oval"/>
            <a:tailEnd len="med" w="med" type="oval"/>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71"/>
          <p:cNvPicPr preferRelativeResize="0"/>
          <p:nvPr/>
        </p:nvPicPr>
        <p:blipFill>
          <a:blip r:embed="rId3">
            <a:alphaModFix/>
          </a:blip>
          <a:stretch>
            <a:fillRect/>
          </a:stretch>
        </p:blipFill>
        <p:spPr>
          <a:xfrm>
            <a:off x="3647025" y="802713"/>
            <a:ext cx="5120150" cy="3505075"/>
          </a:xfrm>
          <a:prstGeom prst="rect">
            <a:avLst/>
          </a:prstGeom>
          <a:noFill/>
          <a:ln>
            <a:noFill/>
          </a:ln>
        </p:spPr>
      </p:pic>
      <p:sp>
        <p:nvSpPr>
          <p:cNvPr id="354" name="Google Shape;354;p71"/>
          <p:cNvSpPr txBox="1"/>
          <p:nvPr/>
        </p:nvSpPr>
        <p:spPr>
          <a:xfrm>
            <a:off x="3355475" y="102400"/>
            <a:ext cx="5348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t>
            </a:r>
            <a:r>
              <a:rPr lang="en"/>
              <a:t>Textbook” cases are rare, and no two patients are exactly alike.</a:t>
            </a:r>
            <a:endParaRPr/>
          </a:p>
        </p:txBody>
      </p:sp>
      <p:cxnSp>
        <p:nvCxnSpPr>
          <p:cNvPr id="355" name="Google Shape;355;p71"/>
          <p:cNvCxnSpPr/>
          <p:nvPr/>
        </p:nvCxnSpPr>
        <p:spPr>
          <a:xfrm>
            <a:off x="4931078" y="4558675"/>
            <a:ext cx="456900" cy="0"/>
          </a:xfrm>
          <a:prstGeom prst="straightConnector1">
            <a:avLst/>
          </a:prstGeom>
          <a:noFill/>
          <a:ln cap="flat" cmpd="sng" w="19050">
            <a:solidFill>
              <a:schemeClr val="dk2"/>
            </a:solidFill>
            <a:prstDash val="solid"/>
            <a:round/>
            <a:headEnd len="med" w="med" type="none"/>
            <a:tailEnd len="med" w="med" type="none"/>
          </a:ln>
        </p:spPr>
      </p:cxnSp>
      <p:sp>
        <p:nvSpPr>
          <p:cNvPr id="356" name="Google Shape;356;p71"/>
          <p:cNvSpPr txBox="1"/>
          <p:nvPr/>
        </p:nvSpPr>
        <p:spPr>
          <a:xfrm>
            <a:off x="5435178" y="4358575"/>
            <a:ext cx="196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All phenotypes match</a:t>
            </a:r>
            <a:endParaRPr/>
          </a:p>
        </p:txBody>
      </p:sp>
      <p:cxnSp>
        <p:nvCxnSpPr>
          <p:cNvPr id="357" name="Google Shape;357;p71"/>
          <p:cNvCxnSpPr/>
          <p:nvPr/>
        </p:nvCxnSpPr>
        <p:spPr>
          <a:xfrm>
            <a:off x="4931078" y="4934175"/>
            <a:ext cx="456900" cy="0"/>
          </a:xfrm>
          <a:prstGeom prst="straightConnector1">
            <a:avLst/>
          </a:prstGeom>
          <a:noFill/>
          <a:ln cap="flat" cmpd="sng" w="19050">
            <a:solidFill>
              <a:schemeClr val="dk2"/>
            </a:solidFill>
            <a:prstDash val="dash"/>
            <a:round/>
            <a:headEnd len="med" w="med" type="none"/>
            <a:tailEnd len="med" w="med" type="none"/>
          </a:ln>
        </p:spPr>
      </p:cxnSp>
      <p:sp>
        <p:nvSpPr>
          <p:cNvPr id="358" name="Google Shape;358;p71"/>
          <p:cNvSpPr txBox="1"/>
          <p:nvPr/>
        </p:nvSpPr>
        <p:spPr>
          <a:xfrm>
            <a:off x="5435178" y="4713025"/>
            <a:ext cx="218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Some</a:t>
            </a:r>
            <a:r>
              <a:rPr lang="en"/>
              <a:t> phenotypes match</a:t>
            </a:r>
            <a:endParaRPr/>
          </a:p>
        </p:txBody>
      </p:sp>
      <p:pic>
        <p:nvPicPr>
          <p:cNvPr id="359" name="Google Shape;359;p71"/>
          <p:cNvPicPr preferRelativeResize="0"/>
          <p:nvPr/>
        </p:nvPicPr>
        <p:blipFill rotWithShape="1">
          <a:blip r:embed="rId4">
            <a:alphaModFix/>
          </a:blip>
          <a:srcRect b="0" l="0" r="69310" t="0"/>
          <a:stretch/>
        </p:blipFill>
        <p:spPr>
          <a:xfrm>
            <a:off x="0" y="-16500"/>
            <a:ext cx="2806299" cy="5143500"/>
          </a:xfrm>
          <a:prstGeom prst="rect">
            <a:avLst/>
          </a:prstGeom>
          <a:noFill/>
          <a:ln>
            <a:noFill/>
          </a:ln>
        </p:spPr>
      </p:pic>
      <p:sp>
        <p:nvSpPr>
          <p:cNvPr id="360" name="Google Shape;360;p71"/>
          <p:cNvSpPr txBox="1"/>
          <p:nvPr>
            <p:ph idx="4294967295" type="title"/>
          </p:nvPr>
        </p:nvSpPr>
        <p:spPr>
          <a:xfrm>
            <a:off x="318950" y="385800"/>
            <a:ext cx="2168400" cy="4338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 sz="2500">
                <a:solidFill>
                  <a:srgbClr val="FFFFFF"/>
                </a:solidFill>
                <a:latin typeface="Lato"/>
                <a:ea typeface="Lato"/>
                <a:cs typeface="Lato"/>
                <a:sym typeface="Lato"/>
              </a:rPr>
              <a:t>Matching and diagnosing patients requires fuzzy matching of phenotypes. </a:t>
            </a:r>
            <a:endParaRPr b="1" sz="2500">
              <a:solidFill>
                <a:srgbClr val="FFFFFF"/>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72"/>
          <p:cNvPicPr preferRelativeResize="0"/>
          <p:nvPr/>
        </p:nvPicPr>
        <p:blipFill>
          <a:blip r:embed="rId3">
            <a:alphaModFix/>
          </a:blip>
          <a:stretch>
            <a:fillRect/>
          </a:stretch>
        </p:blipFill>
        <p:spPr>
          <a:xfrm>
            <a:off x="6684688" y="1878724"/>
            <a:ext cx="2459325" cy="2333977"/>
          </a:xfrm>
          <a:prstGeom prst="rect">
            <a:avLst/>
          </a:prstGeom>
          <a:noFill/>
          <a:ln>
            <a:noFill/>
          </a:ln>
        </p:spPr>
      </p:pic>
      <p:cxnSp>
        <p:nvCxnSpPr>
          <p:cNvPr id="367" name="Google Shape;367;p72"/>
          <p:cNvCxnSpPr/>
          <p:nvPr/>
        </p:nvCxnSpPr>
        <p:spPr>
          <a:xfrm flipH="1">
            <a:off x="8768075" y="3059000"/>
            <a:ext cx="180900" cy="352800"/>
          </a:xfrm>
          <a:prstGeom prst="straightConnector1">
            <a:avLst/>
          </a:prstGeom>
          <a:noFill/>
          <a:ln cap="flat" cmpd="sng" w="28575">
            <a:solidFill>
              <a:srgbClr val="888888"/>
            </a:solidFill>
            <a:prstDash val="dot"/>
            <a:round/>
            <a:headEnd len="med" w="med" type="none"/>
            <a:tailEnd len="med" w="med" type="none"/>
          </a:ln>
        </p:spPr>
      </p:cxnSp>
      <p:pic>
        <p:nvPicPr>
          <p:cNvPr id="368" name="Google Shape;368;p72"/>
          <p:cNvPicPr preferRelativeResize="0"/>
          <p:nvPr/>
        </p:nvPicPr>
        <p:blipFill rotWithShape="1">
          <a:blip r:embed="rId4">
            <a:alphaModFix/>
          </a:blip>
          <a:srcRect b="3232" l="0" r="9918" t="0"/>
          <a:stretch/>
        </p:blipFill>
        <p:spPr>
          <a:xfrm flipH="1">
            <a:off x="5094500" y="2056675"/>
            <a:ext cx="1874700" cy="2097900"/>
          </a:xfrm>
          <a:prstGeom prst="ellipse">
            <a:avLst/>
          </a:prstGeom>
          <a:noFill/>
          <a:ln>
            <a:noFill/>
          </a:ln>
        </p:spPr>
      </p:pic>
      <p:sp>
        <p:nvSpPr>
          <p:cNvPr id="369" name="Google Shape;369;p72"/>
          <p:cNvSpPr txBox="1"/>
          <p:nvPr/>
        </p:nvSpPr>
        <p:spPr>
          <a:xfrm>
            <a:off x="27250" y="889200"/>
            <a:ext cx="1956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595959"/>
                </a:solidFill>
                <a:latin typeface="Proxima Nova"/>
                <a:ea typeface="Proxima Nova"/>
                <a:cs typeface="Proxima Nova"/>
                <a:sym typeface="Proxima Nova"/>
              </a:rPr>
              <a:t>Individual patient</a:t>
            </a:r>
            <a:endParaRPr b="1" sz="1800">
              <a:solidFill>
                <a:srgbClr val="595959"/>
              </a:solidFill>
              <a:latin typeface="Proxima Nova"/>
              <a:ea typeface="Proxima Nova"/>
              <a:cs typeface="Proxima Nova"/>
              <a:sym typeface="Proxima Nova"/>
            </a:endParaRPr>
          </a:p>
        </p:txBody>
      </p:sp>
      <p:sp>
        <p:nvSpPr>
          <p:cNvPr id="370" name="Google Shape;370;p72"/>
          <p:cNvSpPr txBox="1"/>
          <p:nvPr/>
        </p:nvSpPr>
        <p:spPr>
          <a:xfrm>
            <a:off x="5668025" y="889200"/>
            <a:ext cx="3215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595959"/>
                </a:solidFill>
                <a:latin typeface="Proxima Nova"/>
                <a:ea typeface="Proxima Nova"/>
                <a:cs typeface="Proxima Nova"/>
                <a:sym typeface="Proxima Nova"/>
              </a:rPr>
              <a:t>Generalized reference model of this specific disease</a:t>
            </a:r>
            <a:endParaRPr b="1" sz="1800">
              <a:solidFill>
                <a:srgbClr val="595959"/>
              </a:solidFill>
              <a:latin typeface="Proxima Nova"/>
              <a:ea typeface="Proxima Nova"/>
              <a:cs typeface="Proxima Nova"/>
              <a:sym typeface="Proxima Nova"/>
            </a:endParaRPr>
          </a:p>
        </p:txBody>
      </p:sp>
      <p:sp>
        <p:nvSpPr>
          <p:cNvPr id="371" name="Google Shape;371;p72"/>
          <p:cNvSpPr/>
          <p:nvPr/>
        </p:nvSpPr>
        <p:spPr>
          <a:xfrm>
            <a:off x="2028450" y="591750"/>
            <a:ext cx="3060900" cy="4544100"/>
          </a:xfrm>
          <a:prstGeom prst="roundRect">
            <a:avLst>
              <a:gd fmla="val 8980" name="adj"/>
            </a:avLst>
          </a:prstGeom>
          <a:solidFill>
            <a:srgbClr val="D9D9D9">
              <a:alpha val="29210"/>
            </a:srgbClr>
          </a:solidFill>
          <a:ln cap="flat" cmpd="sng" w="19050">
            <a:solidFill>
              <a:srgbClr val="99999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2"/>
          <p:cNvSpPr txBox="1"/>
          <p:nvPr/>
        </p:nvSpPr>
        <p:spPr>
          <a:xfrm>
            <a:off x="2127650" y="591750"/>
            <a:ext cx="2846400" cy="4507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00000"/>
              </a:buClr>
              <a:buSzPts val="1100"/>
              <a:buFont typeface="Arial"/>
              <a:buNone/>
            </a:pPr>
            <a:r>
              <a:rPr b="1" lang="en" sz="1100">
                <a:solidFill>
                  <a:srgbClr val="434343"/>
                </a:solidFill>
                <a:latin typeface="Oswald"/>
                <a:ea typeface="Oswald"/>
                <a:cs typeface="Oswald"/>
                <a:sym typeface="Oswald"/>
              </a:rPr>
              <a:t>subject:</a:t>
            </a:r>
            <a:endParaRPr b="1"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rgbClr val="000000"/>
              </a:buClr>
              <a:buSzPts val="1100"/>
              <a:buFont typeface="Arial"/>
              <a:buNone/>
            </a:pPr>
            <a:r>
              <a:rPr b="1" lang="en" sz="1100">
                <a:solidFill>
                  <a:srgbClr val="434343"/>
                </a:solidFill>
                <a:latin typeface="Oswald"/>
                <a:ea typeface="Oswald"/>
                <a:cs typeface="Oswald"/>
                <a:sym typeface="Oswald"/>
              </a:rPr>
              <a:t>  id:</a:t>
            </a:r>
            <a:r>
              <a:rPr lang="en" sz="1100">
                <a:solidFill>
                  <a:srgbClr val="434343"/>
                </a:solidFill>
                <a:latin typeface="Oswald"/>
                <a:ea typeface="Oswald"/>
                <a:cs typeface="Oswald"/>
                <a:sym typeface="Oswald"/>
              </a:rPr>
              <a:t> "family"</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b="1" lang="en" sz="1100">
                <a:solidFill>
                  <a:srgbClr val="434343"/>
                </a:solidFill>
                <a:latin typeface="Oswald"/>
                <a:ea typeface="Oswald"/>
                <a:cs typeface="Oswald"/>
                <a:sym typeface="Oswald"/>
              </a:rPr>
              <a:t>proband</a:t>
            </a:r>
            <a:r>
              <a:rPr lang="en" sz="1100">
                <a:solidFill>
                  <a:srgbClr val="434343"/>
                </a:solidFill>
                <a:latin typeface="Oswald"/>
                <a:ea typeface="Oswald"/>
                <a:cs typeface="Oswald"/>
                <a:sym typeface="Oswald"/>
              </a:rPr>
              <a:t>:</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id</a:t>
            </a:r>
            <a:r>
              <a:rPr lang="en" sz="1100">
                <a:solidFill>
                  <a:srgbClr val="434343"/>
                </a:solidFill>
                <a:latin typeface="Oswald"/>
                <a:ea typeface="Oswald"/>
                <a:cs typeface="Oswald"/>
                <a:sym typeface="Oswald"/>
              </a:rPr>
              <a:t>: "14 year-old boy"</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subject</a:t>
            </a:r>
            <a:r>
              <a:rPr lang="en" sz="1100">
                <a:solidFill>
                  <a:srgbClr val="434343"/>
                </a:solidFill>
                <a:latin typeface="Oswald"/>
                <a:ea typeface="Oswald"/>
                <a:cs typeface="Oswald"/>
                <a:sym typeface="Oswald"/>
              </a:rPr>
              <a:t>:</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id</a:t>
            </a:r>
            <a:r>
              <a:rPr lang="en" sz="1100">
                <a:solidFill>
                  <a:srgbClr val="434343"/>
                </a:solidFill>
                <a:latin typeface="Oswald"/>
                <a:ea typeface="Oswald"/>
                <a:cs typeface="Oswald"/>
                <a:sym typeface="Oswald"/>
              </a:rPr>
              <a:t>: "14 year-old boy"</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t</a:t>
            </a:r>
            <a:r>
              <a:rPr b="1" lang="en" sz="1100">
                <a:solidFill>
                  <a:srgbClr val="434343"/>
                </a:solidFill>
                <a:latin typeface="Oswald"/>
                <a:ea typeface="Oswald"/>
                <a:cs typeface="Oswald"/>
                <a:sym typeface="Oswald"/>
              </a:rPr>
              <a:t>imeAtLastEncounter</a:t>
            </a:r>
            <a:r>
              <a:rPr lang="en" sz="1100">
                <a:solidFill>
                  <a:srgbClr val="434343"/>
                </a:solidFill>
                <a:latin typeface="Oswald"/>
                <a:ea typeface="Oswald"/>
                <a:cs typeface="Oswald"/>
                <a:sym typeface="Oswald"/>
              </a:rPr>
              <a:t>:</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age</a:t>
            </a:r>
            <a:r>
              <a:rPr lang="en" sz="1100">
                <a:solidFill>
                  <a:srgbClr val="434343"/>
                </a:solidFill>
                <a:latin typeface="Oswald"/>
                <a:ea typeface="Oswald"/>
                <a:cs typeface="Oswald"/>
                <a:sym typeface="Oswald"/>
              </a:rPr>
              <a:t>:</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iso8601duration</a:t>
            </a:r>
            <a:r>
              <a:rPr lang="en" sz="1100">
                <a:solidFill>
                  <a:srgbClr val="434343"/>
                </a:solidFill>
                <a:latin typeface="Oswald"/>
                <a:ea typeface="Oswald"/>
                <a:cs typeface="Oswald"/>
                <a:sym typeface="Oswald"/>
              </a:rPr>
              <a:t>: "P14Y"</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sex</a:t>
            </a:r>
            <a:r>
              <a:rPr lang="en" sz="1100">
                <a:solidFill>
                  <a:srgbClr val="434343"/>
                </a:solidFill>
                <a:latin typeface="Oswald"/>
                <a:ea typeface="Oswald"/>
                <a:cs typeface="Oswald"/>
                <a:sym typeface="Oswald"/>
              </a:rPr>
              <a:t>: "MALE"</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rgbClr val="000000"/>
              </a:buClr>
              <a:buSzPts val="1100"/>
              <a:buFont typeface="Arial"/>
              <a:buNone/>
            </a:pPr>
            <a:r>
              <a:rPr b="1" lang="en" sz="1100">
                <a:solidFill>
                  <a:srgbClr val="434343"/>
                </a:solidFill>
                <a:latin typeface="Oswald"/>
                <a:ea typeface="Oswald"/>
                <a:cs typeface="Oswald"/>
                <a:sym typeface="Oswald"/>
              </a:rPr>
              <a:t>phenotypicFeatures:</a:t>
            </a:r>
            <a:endParaRPr b="1"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type</a:t>
            </a:r>
            <a:r>
              <a:rPr lang="en" sz="1100">
                <a:solidFill>
                  <a:srgbClr val="434343"/>
                </a:solidFill>
                <a:latin typeface="Oswald"/>
                <a:ea typeface="Oswald"/>
                <a:cs typeface="Oswald"/>
                <a:sym typeface="Oswald"/>
              </a:rPr>
              <a:t>:</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id</a:t>
            </a:r>
            <a:r>
              <a:rPr lang="en" sz="1100">
                <a:solidFill>
                  <a:srgbClr val="434343"/>
                </a:solidFill>
                <a:latin typeface="Oswald"/>
                <a:ea typeface="Oswald"/>
                <a:cs typeface="Oswald"/>
                <a:sym typeface="Oswald"/>
              </a:rPr>
              <a:t>: "HP:0009830"</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label</a:t>
            </a:r>
            <a:r>
              <a:rPr lang="en" sz="1100">
                <a:solidFill>
                  <a:srgbClr val="434343"/>
                </a:solidFill>
                <a:latin typeface="Oswald"/>
                <a:ea typeface="Oswald"/>
                <a:cs typeface="Oswald"/>
                <a:sym typeface="Oswald"/>
              </a:rPr>
              <a:t>: "Peripheral neuropathy"</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excluded</a:t>
            </a:r>
            <a:r>
              <a:rPr lang="en" sz="1100">
                <a:solidFill>
                  <a:srgbClr val="434343"/>
                </a:solidFill>
                <a:latin typeface="Oswald"/>
                <a:ea typeface="Oswald"/>
                <a:cs typeface="Oswald"/>
                <a:sym typeface="Oswald"/>
              </a:rPr>
              <a:t>: true</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evidence</a:t>
            </a:r>
            <a:r>
              <a:rPr lang="en" sz="1100">
                <a:solidFill>
                  <a:srgbClr val="434343"/>
                </a:solidFill>
                <a:latin typeface="Oswald"/>
                <a:ea typeface="Oswald"/>
                <a:cs typeface="Oswald"/>
                <a:sym typeface="Oswald"/>
              </a:rPr>
              <a:t>:</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 </a:t>
            </a:r>
            <a:r>
              <a:rPr b="1" lang="en" sz="1100">
                <a:solidFill>
                  <a:srgbClr val="434343"/>
                </a:solidFill>
                <a:latin typeface="Oswald"/>
                <a:ea typeface="Oswald"/>
                <a:cs typeface="Oswald"/>
                <a:sym typeface="Oswald"/>
              </a:rPr>
              <a:t>evidenceCode</a:t>
            </a:r>
            <a:r>
              <a:rPr lang="en" sz="1100">
                <a:solidFill>
                  <a:srgbClr val="434343"/>
                </a:solidFill>
                <a:latin typeface="Oswald"/>
                <a:ea typeface="Oswald"/>
                <a:cs typeface="Oswald"/>
                <a:sym typeface="Oswald"/>
              </a:rPr>
              <a:t>:</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id</a:t>
            </a:r>
            <a:r>
              <a:rPr lang="en" sz="1100">
                <a:solidFill>
                  <a:srgbClr val="434343"/>
                </a:solidFill>
                <a:latin typeface="Oswald"/>
                <a:ea typeface="Oswald"/>
                <a:cs typeface="Oswald"/>
                <a:sym typeface="Oswald"/>
              </a:rPr>
              <a:t>: "ECO:0000033"</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label</a:t>
            </a:r>
            <a:r>
              <a:rPr lang="en" sz="1100">
                <a:solidFill>
                  <a:srgbClr val="434343"/>
                </a:solidFill>
                <a:latin typeface="Oswald"/>
                <a:ea typeface="Oswald"/>
                <a:cs typeface="Oswald"/>
                <a:sym typeface="Oswald"/>
              </a:rPr>
              <a:t>: "author statement supported by traceable reference"</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reference</a:t>
            </a:r>
            <a:r>
              <a:rPr lang="en" sz="1100">
                <a:solidFill>
                  <a:srgbClr val="434343"/>
                </a:solidFill>
                <a:latin typeface="Oswald"/>
                <a:ea typeface="Oswald"/>
                <a:cs typeface="Oswald"/>
                <a:sym typeface="Oswald"/>
              </a:rPr>
              <a:t>:</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id:</a:t>
            </a:r>
            <a:r>
              <a:rPr lang="en" sz="1100">
                <a:solidFill>
                  <a:srgbClr val="434343"/>
                </a:solidFill>
                <a:latin typeface="Oswald"/>
                <a:ea typeface="Oswald"/>
                <a:cs typeface="Oswald"/>
                <a:sym typeface="Oswald"/>
              </a:rPr>
              <a:t> "PMID:30808312"</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description</a:t>
            </a:r>
            <a:r>
              <a:rPr lang="en" sz="1100">
                <a:solidFill>
                  <a:srgbClr val="434343"/>
                </a:solidFill>
                <a:latin typeface="Oswald"/>
                <a:ea typeface="Oswald"/>
                <a:cs typeface="Oswald"/>
                <a:sym typeface="Oswald"/>
              </a:rPr>
              <a:t>: "COL6A1 mutation leading to Bethlem myopathy with recurrent hematuria: a case report."</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None/>
            </a:pPr>
            <a:r>
              <a:rPr b="1" lang="en" sz="1100">
                <a:solidFill>
                  <a:srgbClr val="434343"/>
                </a:solidFill>
                <a:latin typeface="Oswald"/>
                <a:ea typeface="Oswald"/>
                <a:cs typeface="Oswald"/>
                <a:sym typeface="Oswald"/>
              </a:rPr>
              <a:t>diseases</a:t>
            </a:r>
            <a:r>
              <a:rPr lang="en" sz="1100">
                <a:solidFill>
                  <a:srgbClr val="434343"/>
                </a:solidFill>
                <a:latin typeface="Oswald"/>
                <a:ea typeface="Oswald"/>
                <a:cs typeface="Oswald"/>
                <a:sym typeface="Oswald"/>
              </a:rPr>
              <a:t>:</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term</a:t>
            </a:r>
            <a:r>
              <a:rPr lang="en" sz="1100">
                <a:solidFill>
                  <a:srgbClr val="434343"/>
                </a:solidFill>
                <a:latin typeface="Oswald"/>
                <a:ea typeface="Oswald"/>
                <a:cs typeface="Oswald"/>
                <a:sym typeface="Oswald"/>
              </a:rPr>
              <a:t>:</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id</a:t>
            </a:r>
            <a:r>
              <a:rPr lang="en" sz="1100">
                <a:solidFill>
                  <a:srgbClr val="434343"/>
                </a:solidFill>
                <a:latin typeface="Oswald"/>
                <a:ea typeface="Oswald"/>
                <a:cs typeface="Oswald"/>
                <a:sym typeface="Oswald"/>
              </a:rPr>
              <a:t>: "MONDO:0008029"</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None/>
            </a:pPr>
            <a:r>
              <a:rPr lang="en" sz="1100">
                <a:solidFill>
                  <a:srgbClr val="434343"/>
                </a:solidFill>
                <a:latin typeface="Oswald"/>
                <a:ea typeface="Oswald"/>
                <a:cs typeface="Oswald"/>
                <a:sym typeface="Oswald"/>
              </a:rPr>
              <a:t>      </a:t>
            </a:r>
            <a:r>
              <a:rPr b="1" lang="en" sz="1100">
                <a:solidFill>
                  <a:srgbClr val="434343"/>
                </a:solidFill>
                <a:latin typeface="Oswald"/>
                <a:ea typeface="Oswald"/>
                <a:cs typeface="Oswald"/>
                <a:sym typeface="Oswald"/>
              </a:rPr>
              <a:t>label</a:t>
            </a:r>
            <a:r>
              <a:rPr lang="en" sz="1100">
                <a:solidFill>
                  <a:srgbClr val="434343"/>
                </a:solidFill>
                <a:latin typeface="Oswald"/>
                <a:ea typeface="Oswald"/>
                <a:cs typeface="Oswald"/>
                <a:sym typeface="Oswald"/>
              </a:rPr>
              <a:t>: "Bethlem myopathy”</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t/>
            </a:r>
            <a:endParaRPr sz="1100">
              <a:solidFill>
                <a:srgbClr val="434343"/>
              </a:solidFill>
              <a:latin typeface="Oswald"/>
              <a:ea typeface="Oswald"/>
              <a:cs typeface="Oswald"/>
              <a:sym typeface="Oswald"/>
            </a:endParaRPr>
          </a:p>
          <a:p>
            <a:pPr indent="0" lvl="0" marL="0" rtl="0" algn="l">
              <a:lnSpc>
                <a:spcPct val="90000"/>
              </a:lnSpc>
              <a:spcBef>
                <a:spcPts val="0"/>
              </a:spcBef>
              <a:spcAft>
                <a:spcPts val="0"/>
              </a:spcAft>
              <a:buNone/>
            </a:pPr>
            <a:r>
              <a:t/>
            </a:r>
            <a:endParaRPr sz="1100">
              <a:solidFill>
                <a:srgbClr val="434343"/>
              </a:solidFill>
              <a:latin typeface="Oswald"/>
              <a:ea typeface="Oswald"/>
              <a:cs typeface="Oswald"/>
              <a:sym typeface="Oswald"/>
            </a:endParaRPr>
          </a:p>
        </p:txBody>
      </p:sp>
      <p:pic>
        <p:nvPicPr>
          <p:cNvPr id="373" name="Google Shape;373;p72"/>
          <p:cNvPicPr preferRelativeResize="0"/>
          <p:nvPr/>
        </p:nvPicPr>
        <p:blipFill rotWithShape="1">
          <a:blip r:embed="rId5">
            <a:alphaModFix/>
          </a:blip>
          <a:srcRect b="0" l="0" r="0" t="0"/>
          <a:stretch/>
        </p:blipFill>
        <p:spPr>
          <a:xfrm>
            <a:off x="4276500" y="833513"/>
            <a:ext cx="734350" cy="734350"/>
          </a:xfrm>
          <a:prstGeom prst="rect">
            <a:avLst/>
          </a:prstGeom>
          <a:noFill/>
          <a:ln>
            <a:noFill/>
          </a:ln>
        </p:spPr>
      </p:pic>
      <p:pic>
        <p:nvPicPr>
          <p:cNvPr id="374" name="Google Shape;374;p72"/>
          <p:cNvPicPr preferRelativeResize="0"/>
          <p:nvPr/>
        </p:nvPicPr>
        <p:blipFill rotWithShape="1">
          <a:blip r:embed="rId6">
            <a:alphaModFix/>
          </a:blip>
          <a:srcRect b="84600" l="0" r="0" t="1122"/>
          <a:stretch/>
        </p:blipFill>
        <p:spPr>
          <a:xfrm>
            <a:off x="0" y="-34975"/>
            <a:ext cx="9143998" cy="585275"/>
          </a:xfrm>
          <a:prstGeom prst="rect">
            <a:avLst/>
          </a:prstGeom>
          <a:noFill/>
          <a:ln>
            <a:noFill/>
          </a:ln>
        </p:spPr>
      </p:pic>
      <p:sp>
        <p:nvSpPr>
          <p:cNvPr id="375" name="Google Shape;375;p72"/>
          <p:cNvSpPr txBox="1"/>
          <p:nvPr>
            <p:ph type="title"/>
          </p:nvPr>
        </p:nvSpPr>
        <p:spPr>
          <a:xfrm>
            <a:off x="85725" y="-25975"/>
            <a:ext cx="8915400" cy="57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 sz="3000">
                <a:solidFill>
                  <a:srgbClr val="FFFFFF"/>
                </a:solidFill>
                <a:latin typeface="Lato"/>
                <a:ea typeface="Lato"/>
                <a:cs typeface="Lato"/>
                <a:sym typeface="Lato"/>
              </a:rPr>
              <a:t>We need to match these!</a:t>
            </a:r>
            <a:endParaRPr b="1" sz="3000">
              <a:solidFill>
                <a:srgbClr val="FFFFFF"/>
              </a:solidFill>
              <a:latin typeface="Lato"/>
              <a:ea typeface="Lato"/>
              <a:cs typeface="Lato"/>
              <a:sym typeface="Lato"/>
            </a:endParaRPr>
          </a:p>
        </p:txBody>
      </p:sp>
      <p:pic>
        <p:nvPicPr>
          <p:cNvPr id="376" name="Google Shape;376;p72"/>
          <p:cNvPicPr preferRelativeResize="0"/>
          <p:nvPr/>
        </p:nvPicPr>
        <p:blipFill>
          <a:blip r:embed="rId7">
            <a:alphaModFix/>
          </a:blip>
          <a:stretch>
            <a:fillRect/>
          </a:stretch>
        </p:blipFill>
        <p:spPr>
          <a:xfrm>
            <a:off x="27249" y="2100214"/>
            <a:ext cx="2001200" cy="2231825"/>
          </a:xfrm>
          <a:prstGeom prst="rect">
            <a:avLst/>
          </a:prstGeom>
          <a:noFill/>
          <a:ln>
            <a:noFill/>
          </a:ln>
          <a:effectLst>
            <a:outerShdw blurRad="57150" rotWithShape="0" algn="bl" dir="5400000" dist="19050">
              <a:srgbClr val="000000">
                <a:alpha val="50000"/>
              </a:srgbClr>
            </a:outerShdw>
          </a:effectLst>
        </p:spPr>
      </p:pic>
      <p:cxnSp>
        <p:nvCxnSpPr>
          <p:cNvPr id="377" name="Google Shape;377;p72"/>
          <p:cNvCxnSpPr/>
          <p:nvPr/>
        </p:nvCxnSpPr>
        <p:spPr>
          <a:xfrm>
            <a:off x="5192772" y="688925"/>
            <a:ext cx="0" cy="4446900"/>
          </a:xfrm>
          <a:prstGeom prst="straightConnector1">
            <a:avLst/>
          </a:prstGeom>
          <a:noFill/>
          <a:ln cap="flat" cmpd="sng" w="76200">
            <a:solidFill>
              <a:schemeClr val="dk2"/>
            </a:solidFill>
            <a:prstDash val="solid"/>
            <a:round/>
            <a:headEnd len="med" w="med" type="none"/>
            <a:tailEnd len="med" w="med" type="none"/>
          </a:ln>
        </p:spPr>
      </p:cxnSp>
      <p:cxnSp>
        <p:nvCxnSpPr>
          <p:cNvPr id="378" name="Google Shape;378;p72"/>
          <p:cNvCxnSpPr/>
          <p:nvPr/>
        </p:nvCxnSpPr>
        <p:spPr>
          <a:xfrm>
            <a:off x="8298575" y="2964525"/>
            <a:ext cx="375600" cy="0"/>
          </a:xfrm>
          <a:prstGeom prst="straightConnector1">
            <a:avLst/>
          </a:prstGeom>
          <a:noFill/>
          <a:ln cap="flat" cmpd="sng" w="28575">
            <a:solidFill>
              <a:srgbClr val="888888"/>
            </a:solidFill>
            <a:prstDash val="solid"/>
            <a:round/>
            <a:headEnd len="med" w="med" type="oval"/>
            <a:tailEnd len="med" w="med" type="oval"/>
          </a:ln>
        </p:spPr>
      </p:cxnSp>
      <p:sp>
        <p:nvSpPr>
          <p:cNvPr id="379" name="Google Shape;379;p72"/>
          <p:cNvSpPr txBox="1"/>
          <p:nvPr/>
        </p:nvSpPr>
        <p:spPr>
          <a:xfrm>
            <a:off x="8615375" y="2764425"/>
            <a:ext cx="67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888888"/>
                </a:solidFill>
                <a:latin typeface="Arial Narrow"/>
                <a:ea typeface="Arial Narrow"/>
                <a:cs typeface="Arial Narrow"/>
                <a:sym typeface="Arial Narrow"/>
              </a:rPr>
              <a:t>onset</a:t>
            </a:r>
            <a:endParaRPr>
              <a:solidFill>
                <a:srgbClr val="888888"/>
              </a:solidFill>
              <a:latin typeface="Arial Narrow"/>
              <a:ea typeface="Arial Narrow"/>
              <a:cs typeface="Arial Narrow"/>
              <a:sym typeface="Arial Narrow"/>
            </a:endParaRPr>
          </a:p>
        </p:txBody>
      </p:sp>
      <p:sp>
        <p:nvSpPr>
          <p:cNvPr id="380" name="Google Shape;380;p72"/>
          <p:cNvSpPr txBox="1"/>
          <p:nvPr/>
        </p:nvSpPr>
        <p:spPr>
          <a:xfrm>
            <a:off x="6365499" y="2764425"/>
            <a:ext cx="90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888888"/>
                </a:solidFill>
                <a:latin typeface="Arial Narrow"/>
                <a:ea typeface="Arial Narrow"/>
                <a:cs typeface="Arial Narrow"/>
                <a:sym typeface="Arial Narrow"/>
              </a:rPr>
              <a:t>heritability</a:t>
            </a:r>
            <a:endParaRPr>
              <a:solidFill>
                <a:srgbClr val="888888"/>
              </a:solidFill>
              <a:latin typeface="Arial Narrow"/>
              <a:ea typeface="Arial Narrow"/>
              <a:cs typeface="Arial Narrow"/>
              <a:sym typeface="Arial Narrow"/>
            </a:endParaRPr>
          </a:p>
        </p:txBody>
      </p:sp>
      <p:cxnSp>
        <p:nvCxnSpPr>
          <p:cNvPr id="381" name="Google Shape;381;p72"/>
          <p:cNvCxnSpPr/>
          <p:nvPr/>
        </p:nvCxnSpPr>
        <p:spPr>
          <a:xfrm>
            <a:off x="7176061" y="2964525"/>
            <a:ext cx="313200" cy="0"/>
          </a:xfrm>
          <a:prstGeom prst="straightConnector1">
            <a:avLst/>
          </a:prstGeom>
          <a:noFill/>
          <a:ln cap="flat" cmpd="sng" w="28575">
            <a:solidFill>
              <a:srgbClr val="888888"/>
            </a:solidFill>
            <a:prstDash val="solid"/>
            <a:round/>
            <a:headEnd len="med" w="med" type="oval"/>
            <a:tailEnd len="med" w="med" type="oval"/>
          </a:ln>
        </p:spPr>
      </p:cxnSp>
      <p:pic>
        <p:nvPicPr>
          <p:cNvPr id="382" name="Google Shape;382;p72"/>
          <p:cNvPicPr preferRelativeResize="0"/>
          <p:nvPr/>
        </p:nvPicPr>
        <p:blipFill>
          <a:blip r:embed="rId8">
            <a:alphaModFix/>
          </a:blip>
          <a:stretch>
            <a:fillRect/>
          </a:stretch>
        </p:blipFill>
        <p:spPr>
          <a:xfrm>
            <a:off x="6926536" y="4562269"/>
            <a:ext cx="2216887" cy="573075"/>
          </a:xfrm>
          <a:prstGeom prst="rect">
            <a:avLst/>
          </a:prstGeom>
          <a:noFill/>
          <a:ln>
            <a:noFill/>
          </a:ln>
        </p:spPr>
      </p:pic>
      <p:sp>
        <p:nvSpPr>
          <p:cNvPr id="383" name="Google Shape;383;p72"/>
          <p:cNvSpPr txBox="1"/>
          <p:nvPr/>
        </p:nvSpPr>
        <p:spPr>
          <a:xfrm>
            <a:off x="3828600" y="550300"/>
            <a:ext cx="481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Ubuntu"/>
                <a:ea typeface="Ubuntu"/>
                <a:cs typeface="Ubuntu"/>
                <a:sym typeface="Ubuntu"/>
              </a:rPr>
              <a:t>Phenopacket</a:t>
            </a:r>
            <a:endParaRPr b="1">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73"/>
          <p:cNvPicPr preferRelativeResize="0"/>
          <p:nvPr/>
        </p:nvPicPr>
        <p:blipFill>
          <a:blip r:embed="rId3">
            <a:alphaModFix/>
          </a:blip>
          <a:stretch>
            <a:fillRect/>
          </a:stretch>
        </p:blipFill>
        <p:spPr>
          <a:xfrm>
            <a:off x="0" y="-1"/>
            <a:ext cx="9144000" cy="5143500"/>
          </a:xfrm>
          <a:prstGeom prst="rect">
            <a:avLst/>
          </a:prstGeom>
          <a:noFill/>
          <a:ln>
            <a:noFill/>
          </a:ln>
        </p:spPr>
      </p:pic>
      <p:sp>
        <p:nvSpPr>
          <p:cNvPr id="393" name="Google Shape;393;p73"/>
          <p:cNvSpPr/>
          <p:nvPr/>
        </p:nvSpPr>
        <p:spPr>
          <a:xfrm>
            <a:off x="4629150" y="1028700"/>
            <a:ext cx="4495800" cy="3571875"/>
          </a:xfrm>
          <a:custGeom>
            <a:rect b="b" l="l" r="r" t="t"/>
            <a:pathLst>
              <a:path extrusionOk="0" h="142875" w="179832">
                <a:moveTo>
                  <a:pt x="115824" y="0"/>
                </a:moveTo>
                <a:lnTo>
                  <a:pt x="25908" y="35052"/>
                </a:lnTo>
                <a:lnTo>
                  <a:pt x="0" y="57912"/>
                </a:lnTo>
                <a:lnTo>
                  <a:pt x="27432" y="66294"/>
                </a:lnTo>
                <a:lnTo>
                  <a:pt x="78105" y="68580"/>
                </a:lnTo>
                <a:lnTo>
                  <a:pt x="110871" y="73533"/>
                </a:lnTo>
                <a:lnTo>
                  <a:pt x="112014" y="111252"/>
                </a:lnTo>
                <a:lnTo>
                  <a:pt x="135636" y="142875"/>
                </a:lnTo>
                <a:lnTo>
                  <a:pt x="176784" y="124968"/>
                </a:lnTo>
                <a:lnTo>
                  <a:pt x="179451" y="91059"/>
                </a:lnTo>
                <a:lnTo>
                  <a:pt x="179832" y="36195"/>
                </a:lnTo>
                <a:lnTo>
                  <a:pt x="164592" y="22098"/>
                </a:lnTo>
                <a:close/>
              </a:path>
            </a:pathLst>
          </a:custGeom>
          <a:noFill/>
          <a:ln cap="flat" cmpd="sng" w="19050">
            <a:solidFill>
              <a:srgbClr val="4BACC6"/>
            </a:solidFill>
            <a:prstDash val="dash"/>
            <a:round/>
            <a:headEnd len="med" w="med" type="none"/>
            <a:tailEnd len="med" w="med" type="none"/>
          </a:ln>
        </p:spPr>
      </p:sp>
      <p:sp>
        <p:nvSpPr>
          <p:cNvPr id="394" name="Google Shape;394;p73"/>
          <p:cNvSpPr/>
          <p:nvPr/>
        </p:nvSpPr>
        <p:spPr>
          <a:xfrm>
            <a:off x="9525" y="0"/>
            <a:ext cx="9144000" cy="1190700"/>
          </a:xfrm>
          <a:prstGeom prst="rect">
            <a:avLst/>
          </a:prstGeom>
          <a:solidFill>
            <a:srgbClr val="0B5394">
              <a:alpha val="346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3"/>
          <p:cNvSpPr/>
          <p:nvPr/>
        </p:nvSpPr>
        <p:spPr>
          <a:xfrm>
            <a:off x="2962275" y="1557925"/>
            <a:ext cx="3600450" cy="3105150"/>
          </a:xfrm>
          <a:custGeom>
            <a:rect b="b" l="l" r="r" t="t"/>
            <a:pathLst>
              <a:path extrusionOk="0" h="124206" w="144018">
                <a:moveTo>
                  <a:pt x="69342" y="0"/>
                </a:moveTo>
                <a:lnTo>
                  <a:pt x="39243" y="27813"/>
                </a:lnTo>
                <a:lnTo>
                  <a:pt x="18669" y="42672"/>
                </a:lnTo>
                <a:lnTo>
                  <a:pt x="0" y="82677"/>
                </a:lnTo>
                <a:lnTo>
                  <a:pt x="27813" y="105537"/>
                </a:lnTo>
                <a:lnTo>
                  <a:pt x="63627" y="124206"/>
                </a:lnTo>
                <a:lnTo>
                  <a:pt x="120777" y="99441"/>
                </a:lnTo>
                <a:lnTo>
                  <a:pt x="144018" y="45720"/>
                </a:lnTo>
                <a:close/>
              </a:path>
            </a:pathLst>
          </a:custGeom>
          <a:noFill/>
          <a:ln cap="flat" cmpd="sng" w="19050">
            <a:solidFill>
              <a:srgbClr val="F4CCCC"/>
            </a:solidFill>
            <a:prstDash val="dot"/>
            <a:round/>
            <a:headEnd len="med" w="med" type="none"/>
            <a:tailEnd len="med" w="med" type="none"/>
          </a:ln>
        </p:spPr>
      </p:sp>
      <p:sp>
        <p:nvSpPr>
          <p:cNvPr id="396" name="Google Shape;396;p73"/>
          <p:cNvSpPr/>
          <p:nvPr/>
        </p:nvSpPr>
        <p:spPr>
          <a:xfrm>
            <a:off x="1447800" y="1548400"/>
            <a:ext cx="3228975" cy="3067050"/>
          </a:xfrm>
          <a:custGeom>
            <a:rect b="b" l="l" r="r" t="t"/>
            <a:pathLst>
              <a:path extrusionOk="0" h="122682" w="129159">
                <a:moveTo>
                  <a:pt x="31242" y="14478"/>
                </a:moveTo>
                <a:lnTo>
                  <a:pt x="9144" y="32004"/>
                </a:lnTo>
                <a:lnTo>
                  <a:pt x="0" y="67056"/>
                </a:lnTo>
                <a:lnTo>
                  <a:pt x="11049" y="99822"/>
                </a:lnTo>
                <a:lnTo>
                  <a:pt x="72390" y="122682"/>
                </a:lnTo>
                <a:lnTo>
                  <a:pt x="88011" y="105156"/>
                </a:lnTo>
                <a:lnTo>
                  <a:pt x="129159" y="74295"/>
                </a:lnTo>
                <a:lnTo>
                  <a:pt x="77724" y="43815"/>
                </a:lnTo>
                <a:lnTo>
                  <a:pt x="61341" y="0"/>
                </a:lnTo>
                <a:close/>
              </a:path>
            </a:pathLst>
          </a:custGeom>
          <a:noFill/>
          <a:ln cap="flat" cmpd="sng" w="9525">
            <a:solidFill>
              <a:srgbClr val="FFE599"/>
            </a:solidFill>
            <a:prstDash val="lgDash"/>
            <a:round/>
            <a:headEnd len="med" w="med" type="none"/>
            <a:tailEnd len="med" w="med" type="none"/>
          </a:ln>
        </p:spPr>
      </p:sp>
      <p:sp>
        <p:nvSpPr>
          <p:cNvPr id="397" name="Google Shape;397;p73"/>
          <p:cNvSpPr txBox="1"/>
          <p:nvPr>
            <p:ph type="title"/>
          </p:nvPr>
        </p:nvSpPr>
        <p:spPr>
          <a:xfrm>
            <a:off x="352425" y="55200"/>
            <a:ext cx="8353500" cy="108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 sz="3000">
                <a:solidFill>
                  <a:srgbClr val="FFFFFF"/>
                </a:solidFill>
                <a:latin typeface="Lato"/>
                <a:ea typeface="Lato"/>
                <a:cs typeface="Lato"/>
                <a:sym typeface="Lato"/>
              </a:rPr>
              <a:t>What is the most clinically useful way to</a:t>
            </a:r>
            <a:endParaRPr b="1" sz="3000">
              <a:solidFill>
                <a:srgbClr val="FFFFFF"/>
              </a:solidFill>
              <a:latin typeface="Lato"/>
              <a:ea typeface="Lato"/>
              <a:cs typeface="Lato"/>
              <a:sym typeface="Lato"/>
            </a:endParaRPr>
          </a:p>
          <a:p>
            <a:pPr indent="0" lvl="0" marL="0" marR="0" rtl="0" algn="ctr">
              <a:lnSpc>
                <a:spcPct val="100000"/>
              </a:lnSpc>
              <a:spcBef>
                <a:spcPts val="0"/>
              </a:spcBef>
              <a:spcAft>
                <a:spcPts val="0"/>
              </a:spcAft>
              <a:buNone/>
            </a:pPr>
            <a:r>
              <a:rPr b="1" lang="en" sz="3000">
                <a:solidFill>
                  <a:srgbClr val="FFFFFF"/>
                </a:solidFill>
                <a:latin typeface="Lato"/>
                <a:ea typeface="Lato"/>
                <a:cs typeface="Lato"/>
                <a:sym typeface="Lato"/>
              </a:rPr>
              <a:t> define and group diseases?</a:t>
            </a:r>
            <a:endParaRPr b="1" sz="3000">
              <a:solidFill>
                <a:srgbClr val="FFFFFF"/>
              </a:solidFill>
              <a:latin typeface="Lato"/>
              <a:ea typeface="Lato"/>
              <a:cs typeface="Lato"/>
              <a:sym typeface="Lato"/>
            </a:endParaRPr>
          </a:p>
        </p:txBody>
      </p:sp>
      <p:sp>
        <p:nvSpPr>
          <p:cNvPr id="398" name="Google Shape;398;p73"/>
          <p:cNvSpPr txBox="1"/>
          <p:nvPr/>
        </p:nvSpPr>
        <p:spPr>
          <a:xfrm>
            <a:off x="570625" y="1419463"/>
            <a:ext cx="16296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400">
                <a:solidFill>
                  <a:srgbClr val="FFF2CC"/>
                </a:solidFill>
                <a:latin typeface="Proxima Nova"/>
                <a:ea typeface="Proxima Nova"/>
                <a:cs typeface="Proxima Nova"/>
                <a:sym typeface="Proxima Nova"/>
              </a:rPr>
              <a:t>CANCER</a:t>
            </a:r>
            <a:endParaRPr sz="2400">
              <a:solidFill>
                <a:srgbClr val="FFF2CC"/>
              </a:solidFill>
              <a:latin typeface="Proxima Nova"/>
              <a:ea typeface="Proxima Nova"/>
              <a:cs typeface="Proxima Nova"/>
              <a:sym typeface="Proxima Nova"/>
            </a:endParaRPr>
          </a:p>
        </p:txBody>
      </p:sp>
      <p:sp>
        <p:nvSpPr>
          <p:cNvPr id="399" name="Google Shape;399;p73"/>
          <p:cNvSpPr txBox="1"/>
          <p:nvPr/>
        </p:nvSpPr>
        <p:spPr>
          <a:xfrm>
            <a:off x="6603675" y="1380775"/>
            <a:ext cx="1995000" cy="4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400">
                <a:solidFill>
                  <a:srgbClr val="CAFFFF"/>
                </a:solidFill>
                <a:latin typeface="Proxima Nova"/>
                <a:ea typeface="Proxima Nova"/>
                <a:cs typeface="Proxima Nova"/>
                <a:sym typeface="Proxima Nova"/>
              </a:rPr>
              <a:t>COMPLEX</a:t>
            </a:r>
            <a:endParaRPr sz="2400">
              <a:solidFill>
                <a:srgbClr val="CAFFFF"/>
              </a:solidFill>
              <a:latin typeface="Proxima Nova"/>
              <a:ea typeface="Proxima Nova"/>
              <a:cs typeface="Proxima Nova"/>
              <a:sym typeface="Proxima Nova"/>
            </a:endParaRPr>
          </a:p>
        </p:txBody>
      </p:sp>
      <p:sp>
        <p:nvSpPr>
          <p:cNvPr id="400" name="Google Shape;400;p73"/>
          <p:cNvSpPr txBox="1"/>
          <p:nvPr/>
        </p:nvSpPr>
        <p:spPr>
          <a:xfrm>
            <a:off x="4341187" y="2873375"/>
            <a:ext cx="2063400" cy="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400">
                <a:solidFill>
                  <a:srgbClr val="F4CCCC"/>
                </a:solidFill>
                <a:latin typeface="Proxima Nova"/>
                <a:ea typeface="Proxima Nova"/>
                <a:cs typeface="Proxima Nova"/>
                <a:sym typeface="Proxima Nova"/>
              </a:rPr>
              <a:t>INFECTIOUS</a:t>
            </a:r>
            <a:endParaRPr sz="2400">
              <a:solidFill>
                <a:srgbClr val="F4CCCC"/>
              </a:solidFill>
              <a:latin typeface="Proxima Nova"/>
              <a:ea typeface="Proxima Nova"/>
              <a:cs typeface="Proxima Nova"/>
              <a:sym typeface="Proxima Nova"/>
            </a:endParaRPr>
          </a:p>
        </p:txBody>
      </p:sp>
      <p:sp>
        <p:nvSpPr>
          <p:cNvPr id="401" name="Google Shape;401;p73"/>
          <p:cNvSpPr txBox="1"/>
          <p:nvPr/>
        </p:nvSpPr>
        <p:spPr>
          <a:xfrm>
            <a:off x="3669975" y="4634425"/>
            <a:ext cx="21444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400">
                <a:solidFill>
                  <a:srgbClr val="00FFFF"/>
                </a:solidFill>
                <a:latin typeface="Proxima Nova"/>
                <a:ea typeface="Proxima Nova"/>
                <a:cs typeface="Proxima Nova"/>
                <a:sym typeface="Proxima Nova"/>
              </a:rPr>
              <a:t>MENDELIAN</a:t>
            </a:r>
            <a:endParaRPr sz="2400">
              <a:solidFill>
                <a:srgbClr val="00FFFF"/>
              </a:solidFill>
              <a:latin typeface="Proxima Nova"/>
              <a:ea typeface="Proxima Nova"/>
              <a:cs typeface="Proxima Nova"/>
              <a:sym typeface="Proxima Nova"/>
            </a:endParaRPr>
          </a:p>
        </p:txBody>
      </p:sp>
      <p:sp>
        <p:nvSpPr>
          <p:cNvPr id="402" name="Google Shape;402;p73"/>
          <p:cNvSpPr txBox="1"/>
          <p:nvPr/>
        </p:nvSpPr>
        <p:spPr>
          <a:xfrm>
            <a:off x="1772925" y="3172838"/>
            <a:ext cx="11292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400">
                <a:solidFill>
                  <a:srgbClr val="F6B26B"/>
                </a:solidFill>
                <a:latin typeface="Proxima Nova"/>
                <a:ea typeface="Proxima Nova"/>
                <a:cs typeface="Proxima Nova"/>
                <a:sym typeface="Proxima Nova"/>
              </a:rPr>
              <a:t>RARE</a:t>
            </a:r>
            <a:endParaRPr sz="2400">
              <a:solidFill>
                <a:srgbClr val="F6B26B"/>
              </a:solidFill>
              <a:latin typeface="Proxima Nova"/>
              <a:ea typeface="Proxima Nova"/>
              <a:cs typeface="Proxima Nova"/>
              <a:sym typeface="Proxima Nova"/>
            </a:endParaRPr>
          </a:p>
        </p:txBody>
      </p:sp>
      <p:sp>
        <p:nvSpPr>
          <p:cNvPr id="403" name="Google Shape;403;p73"/>
          <p:cNvSpPr/>
          <p:nvPr/>
        </p:nvSpPr>
        <p:spPr>
          <a:xfrm>
            <a:off x="-9525" y="1157875"/>
            <a:ext cx="2647950" cy="3343275"/>
          </a:xfrm>
          <a:custGeom>
            <a:rect b="b" l="l" r="r" t="t"/>
            <a:pathLst>
              <a:path extrusionOk="0" h="133731" w="105918">
                <a:moveTo>
                  <a:pt x="1143" y="7620"/>
                </a:moveTo>
                <a:lnTo>
                  <a:pt x="37719" y="6858"/>
                </a:lnTo>
                <a:lnTo>
                  <a:pt x="49911" y="0"/>
                </a:lnTo>
                <a:lnTo>
                  <a:pt x="91059" y="30480"/>
                </a:lnTo>
                <a:lnTo>
                  <a:pt x="105918" y="69723"/>
                </a:lnTo>
                <a:lnTo>
                  <a:pt x="58674" y="85725"/>
                </a:lnTo>
                <a:lnTo>
                  <a:pt x="33528" y="102489"/>
                </a:lnTo>
                <a:lnTo>
                  <a:pt x="17526" y="130683"/>
                </a:lnTo>
                <a:lnTo>
                  <a:pt x="0" y="133731"/>
                </a:lnTo>
                <a:close/>
              </a:path>
            </a:pathLst>
          </a:custGeom>
          <a:noFill/>
          <a:ln cap="flat" cmpd="sng" w="9525">
            <a:solidFill>
              <a:srgbClr val="F3F3F3"/>
            </a:solidFill>
            <a:prstDash val="lgDashDot"/>
            <a:round/>
            <a:headEnd len="med" w="med" type="none"/>
            <a:tailEnd len="med" w="med" type="none"/>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74"/>
          <p:cNvPicPr preferRelativeResize="0"/>
          <p:nvPr/>
        </p:nvPicPr>
        <p:blipFill rotWithShape="1">
          <a:blip r:embed="rId3">
            <a:alphaModFix/>
          </a:blip>
          <a:srcRect b="76465" l="0" r="0" t="1122"/>
          <a:stretch/>
        </p:blipFill>
        <p:spPr>
          <a:xfrm>
            <a:off x="0" y="-34975"/>
            <a:ext cx="9143998" cy="1038600"/>
          </a:xfrm>
          <a:prstGeom prst="rect">
            <a:avLst/>
          </a:prstGeom>
          <a:noFill/>
          <a:ln>
            <a:noFill/>
          </a:ln>
        </p:spPr>
      </p:pic>
      <p:sp>
        <p:nvSpPr>
          <p:cNvPr id="413" name="Google Shape;413;p74"/>
          <p:cNvSpPr/>
          <p:nvPr/>
        </p:nvSpPr>
        <p:spPr>
          <a:xfrm>
            <a:off x="818275" y="4632082"/>
            <a:ext cx="778450" cy="451943"/>
          </a:xfrm>
          <a:prstGeom prst="flowChartMagneticDisk">
            <a:avLst/>
          </a:prstGeom>
          <a:solidFill>
            <a:srgbClr val="AA3B3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600">
                <a:solidFill>
                  <a:srgbClr val="FFFFFF"/>
                </a:solidFill>
                <a:latin typeface="Arial Narrow"/>
                <a:ea typeface="Arial Narrow"/>
                <a:cs typeface="Arial Narrow"/>
                <a:sym typeface="Arial Narrow"/>
              </a:rPr>
              <a:t>...</a:t>
            </a:r>
            <a:endParaRPr sz="1600">
              <a:solidFill>
                <a:srgbClr val="FFFFFF"/>
              </a:solidFill>
              <a:latin typeface="Arial Narrow"/>
              <a:ea typeface="Arial Narrow"/>
              <a:cs typeface="Arial Narrow"/>
              <a:sym typeface="Arial Narrow"/>
            </a:endParaRPr>
          </a:p>
        </p:txBody>
      </p:sp>
      <p:sp>
        <p:nvSpPr>
          <p:cNvPr id="414" name="Google Shape;414;p74"/>
          <p:cNvSpPr/>
          <p:nvPr/>
        </p:nvSpPr>
        <p:spPr>
          <a:xfrm>
            <a:off x="818275" y="3847574"/>
            <a:ext cx="778450" cy="451943"/>
          </a:xfrm>
          <a:prstGeom prst="flowChartMagneticDisk">
            <a:avLst/>
          </a:prstGeom>
          <a:solidFill>
            <a:srgbClr val="3D8CA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600">
                <a:solidFill>
                  <a:srgbClr val="FFFFFF"/>
                </a:solidFill>
                <a:latin typeface="Proxima Nova"/>
                <a:ea typeface="Proxima Nova"/>
                <a:cs typeface="Proxima Nova"/>
                <a:sym typeface="Proxima Nova"/>
              </a:rPr>
              <a:t>MESH</a:t>
            </a:r>
            <a:endParaRPr sz="1600">
              <a:solidFill>
                <a:srgbClr val="FFFFFF"/>
              </a:solidFill>
              <a:latin typeface="Proxima Nova"/>
              <a:ea typeface="Proxima Nova"/>
              <a:cs typeface="Proxima Nova"/>
              <a:sym typeface="Proxima Nova"/>
            </a:endParaRPr>
          </a:p>
        </p:txBody>
      </p:sp>
      <p:sp>
        <p:nvSpPr>
          <p:cNvPr id="415" name="Google Shape;415;p74"/>
          <p:cNvSpPr/>
          <p:nvPr/>
        </p:nvSpPr>
        <p:spPr>
          <a:xfrm>
            <a:off x="818275" y="3455321"/>
            <a:ext cx="778450" cy="451943"/>
          </a:xfrm>
          <a:prstGeom prst="flowChartMagneticDisk">
            <a:avLst/>
          </a:prstGeom>
          <a:solidFill>
            <a:srgbClr val="AA3B3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600">
                <a:solidFill>
                  <a:srgbClr val="FFFFFF"/>
                </a:solidFill>
                <a:latin typeface="Proxima Nova"/>
                <a:ea typeface="Proxima Nova"/>
                <a:cs typeface="Proxima Nova"/>
                <a:sym typeface="Proxima Nova"/>
              </a:rPr>
              <a:t>DC</a:t>
            </a:r>
            <a:endParaRPr sz="1600">
              <a:solidFill>
                <a:srgbClr val="FFFFFF"/>
              </a:solidFill>
              <a:latin typeface="Proxima Nova"/>
              <a:ea typeface="Proxima Nova"/>
              <a:cs typeface="Proxima Nova"/>
              <a:sym typeface="Proxima Nova"/>
            </a:endParaRPr>
          </a:p>
        </p:txBody>
      </p:sp>
      <p:sp>
        <p:nvSpPr>
          <p:cNvPr id="416" name="Google Shape;416;p74"/>
          <p:cNvSpPr/>
          <p:nvPr/>
        </p:nvSpPr>
        <p:spPr>
          <a:xfrm>
            <a:off x="818275" y="3063067"/>
            <a:ext cx="778450" cy="451943"/>
          </a:xfrm>
          <a:prstGeom prst="flowChartMagneticDisk">
            <a:avLst/>
          </a:prstGeom>
          <a:solidFill>
            <a:srgbClr val="D7873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600">
                <a:solidFill>
                  <a:srgbClr val="FFFFFF"/>
                </a:solidFill>
                <a:latin typeface="Proxima Nova"/>
                <a:ea typeface="Proxima Nova"/>
                <a:cs typeface="Proxima Nova"/>
                <a:sym typeface="Proxima Nova"/>
              </a:rPr>
              <a:t>DO</a:t>
            </a:r>
            <a:endParaRPr sz="1600">
              <a:solidFill>
                <a:srgbClr val="FFFFFF"/>
              </a:solidFill>
              <a:latin typeface="Proxima Nova"/>
              <a:ea typeface="Proxima Nova"/>
              <a:cs typeface="Proxima Nova"/>
              <a:sym typeface="Proxima Nova"/>
            </a:endParaRPr>
          </a:p>
        </p:txBody>
      </p:sp>
      <p:sp>
        <p:nvSpPr>
          <p:cNvPr id="417" name="Google Shape;417;p74"/>
          <p:cNvSpPr/>
          <p:nvPr/>
        </p:nvSpPr>
        <p:spPr>
          <a:xfrm>
            <a:off x="818275" y="2670813"/>
            <a:ext cx="778450" cy="451943"/>
          </a:xfrm>
          <a:prstGeom prst="flowChartMagneticDisk">
            <a:avLst/>
          </a:prstGeom>
          <a:solidFill>
            <a:srgbClr val="5D450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600">
                <a:solidFill>
                  <a:srgbClr val="FFFFFF"/>
                </a:solidFill>
                <a:latin typeface="Proxima Nova"/>
                <a:ea typeface="Proxima Nova"/>
                <a:cs typeface="Proxima Nova"/>
                <a:sym typeface="Proxima Nova"/>
              </a:rPr>
              <a:t>EFO</a:t>
            </a:r>
            <a:endParaRPr sz="1600">
              <a:solidFill>
                <a:srgbClr val="FFFFFF"/>
              </a:solidFill>
              <a:latin typeface="Proxima Nova"/>
              <a:ea typeface="Proxima Nova"/>
              <a:cs typeface="Proxima Nova"/>
              <a:sym typeface="Proxima Nova"/>
            </a:endParaRPr>
          </a:p>
        </p:txBody>
      </p:sp>
      <p:sp>
        <p:nvSpPr>
          <p:cNvPr id="418" name="Google Shape;418;p74"/>
          <p:cNvSpPr/>
          <p:nvPr/>
        </p:nvSpPr>
        <p:spPr>
          <a:xfrm>
            <a:off x="818275" y="2278559"/>
            <a:ext cx="778450" cy="451943"/>
          </a:xfrm>
          <a:prstGeom prst="flowChartMagneticDisk">
            <a:avLst/>
          </a:prstGeom>
          <a:solidFill>
            <a:srgbClr val="4BACC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600">
                <a:solidFill>
                  <a:srgbClr val="FFFFFF"/>
                </a:solidFill>
                <a:latin typeface="Proxima Nova"/>
                <a:ea typeface="Proxima Nova"/>
                <a:cs typeface="Proxima Nova"/>
                <a:sym typeface="Proxima Nova"/>
              </a:rPr>
              <a:t>GARD</a:t>
            </a:r>
            <a:endParaRPr sz="1600">
              <a:solidFill>
                <a:srgbClr val="FFFFFF"/>
              </a:solidFill>
              <a:latin typeface="Proxima Nova"/>
              <a:ea typeface="Proxima Nova"/>
              <a:cs typeface="Proxima Nova"/>
              <a:sym typeface="Proxima Nova"/>
            </a:endParaRPr>
          </a:p>
        </p:txBody>
      </p:sp>
      <p:sp>
        <p:nvSpPr>
          <p:cNvPr id="419" name="Google Shape;419;p74"/>
          <p:cNvSpPr/>
          <p:nvPr/>
        </p:nvSpPr>
        <p:spPr>
          <a:xfrm>
            <a:off x="818275" y="1886305"/>
            <a:ext cx="778450" cy="451943"/>
          </a:xfrm>
          <a:prstGeom prst="flowChartMagneticDisk">
            <a:avLst/>
          </a:prstGeom>
          <a:solidFill>
            <a:srgbClr val="E6913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600">
                <a:solidFill>
                  <a:srgbClr val="FFFFFF"/>
                </a:solidFill>
                <a:latin typeface="Proxima Nova"/>
                <a:ea typeface="Proxima Nova"/>
                <a:cs typeface="Proxima Nova"/>
                <a:sym typeface="Proxima Nova"/>
              </a:rPr>
              <a:t>NCIT</a:t>
            </a:r>
            <a:endParaRPr sz="1600">
              <a:solidFill>
                <a:srgbClr val="FFFFFF"/>
              </a:solidFill>
              <a:latin typeface="Proxima Nova"/>
              <a:ea typeface="Proxima Nova"/>
              <a:cs typeface="Proxima Nova"/>
              <a:sym typeface="Proxima Nova"/>
            </a:endParaRPr>
          </a:p>
        </p:txBody>
      </p:sp>
      <p:sp>
        <p:nvSpPr>
          <p:cNvPr id="420" name="Google Shape;420;p74"/>
          <p:cNvSpPr txBox="1"/>
          <p:nvPr>
            <p:ph type="title"/>
          </p:nvPr>
        </p:nvSpPr>
        <p:spPr>
          <a:xfrm>
            <a:off x="1021050" y="-9225"/>
            <a:ext cx="7526400" cy="474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 sz="3000">
                <a:solidFill>
                  <a:srgbClr val="FFFFFF"/>
                </a:solidFill>
                <a:latin typeface="Lato"/>
                <a:ea typeface="Lato"/>
                <a:cs typeface="Lato"/>
                <a:sym typeface="Lato"/>
              </a:rPr>
              <a:t>Evidence-based alignment of disease concepts</a:t>
            </a:r>
            <a:endParaRPr b="1" sz="3000">
              <a:solidFill>
                <a:srgbClr val="FFFFFF"/>
              </a:solidFill>
              <a:latin typeface="Lato"/>
              <a:ea typeface="Lato"/>
              <a:cs typeface="Lato"/>
              <a:sym typeface="Lato"/>
            </a:endParaRPr>
          </a:p>
        </p:txBody>
      </p:sp>
      <p:sp>
        <p:nvSpPr>
          <p:cNvPr id="421" name="Google Shape;421;p74"/>
          <p:cNvSpPr/>
          <p:nvPr/>
        </p:nvSpPr>
        <p:spPr>
          <a:xfrm flipH="1" rot="-5400000">
            <a:off x="3690100" y="2376225"/>
            <a:ext cx="618600" cy="4454400"/>
          </a:xfrm>
          <a:prstGeom prst="bentUpArrow">
            <a:avLst>
              <a:gd fmla="val 14900" name="adj1"/>
              <a:gd fmla="val 25000" name="adj2"/>
              <a:gd fmla="val 25000" name="adj3"/>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74"/>
          <p:cNvSpPr/>
          <p:nvPr/>
        </p:nvSpPr>
        <p:spPr>
          <a:xfrm>
            <a:off x="818275" y="1494051"/>
            <a:ext cx="778450" cy="451943"/>
          </a:xfrm>
          <a:prstGeom prst="flowChartMagneticDisk">
            <a:avLst/>
          </a:prstGeom>
          <a:solidFill>
            <a:srgbClr val="D7B65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100">
                <a:solidFill>
                  <a:srgbClr val="FFFFFF"/>
                </a:solidFill>
                <a:latin typeface="Proxima Nova"/>
                <a:ea typeface="Proxima Nova"/>
                <a:cs typeface="Proxima Nova"/>
                <a:sym typeface="Proxima Nova"/>
              </a:rPr>
              <a:t>Orphanet</a:t>
            </a:r>
            <a:endParaRPr sz="1100">
              <a:solidFill>
                <a:srgbClr val="FFFFFF"/>
              </a:solidFill>
              <a:latin typeface="Proxima Nova"/>
              <a:ea typeface="Proxima Nova"/>
              <a:cs typeface="Proxima Nova"/>
              <a:sym typeface="Proxima Nova"/>
            </a:endParaRPr>
          </a:p>
        </p:txBody>
      </p:sp>
      <p:sp>
        <p:nvSpPr>
          <p:cNvPr id="423" name="Google Shape;423;p74"/>
          <p:cNvSpPr/>
          <p:nvPr/>
        </p:nvSpPr>
        <p:spPr>
          <a:xfrm>
            <a:off x="3085050" y="1162938"/>
            <a:ext cx="1188900" cy="2233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kBOOM</a:t>
            </a:r>
            <a:endParaRPr b="1" i="0" sz="14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000000"/>
                </a:solidFill>
                <a:latin typeface="Proxima Nova"/>
                <a:ea typeface="Proxima Nova"/>
                <a:cs typeface="Proxima Nova"/>
                <a:sym typeface="Proxima Nova"/>
              </a:rPr>
              <a:t>Bayesian</a:t>
            </a:r>
            <a:endParaRPr i="0" sz="14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000000"/>
                </a:solidFill>
                <a:latin typeface="Proxima Nova"/>
                <a:ea typeface="Proxima Nova"/>
                <a:cs typeface="Proxima Nova"/>
                <a:sym typeface="Proxima Nova"/>
              </a:rPr>
              <a:t>OWL</a:t>
            </a:r>
            <a:endParaRPr i="0" sz="14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000000"/>
                </a:solidFill>
                <a:latin typeface="Proxima Nova"/>
                <a:ea typeface="Proxima Nova"/>
                <a:cs typeface="Proxima Nova"/>
                <a:sym typeface="Proxima Nova"/>
              </a:rPr>
              <a:t>Ontology</a:t>
            </a:r>
            <a:endParaRPr i="0" sz="14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000000"/>
                </a:solidFill>
                <a:latin typeface="Proxima Nova"/>
                <a:ea typeface="Proxima Nova"/>
                <a:cs typeface="Proxima Nova"/>
                <a:sym typeface="Proxima Nova"/>
              </a:rPr>
              <a:t>Merging</a:t>
            </a:r>
            <a:endParaRPr i="0" sz="14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000000"/>
                </a:solidFill>
                <a:latin typeface="Proxima Nova"/>
                <a:ea typeface="Proxima Nova"/>
                <a:cs typeface="Proxima Nova"/>
                <a:sym typeface="Proxima Nova"/>
              </a:rPr>
              <a:t>Logical +</a:t>
            </a:r>
            <a:endParaRPr i="0" sz="14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000000"/>
                </a:solidFill>
                <a:latin typeface="Proxima Nova"/>
                <a:ea typeface="Proxima Nova"/>
                <a:cs typeface="Proxima Nova"/>
                <a:sym typeface="Proxima Nova"/>
              </a:rPr>
              <a:t>Probabilistic</a:t>
            </a:r>
            <a:endParaRPr i="0" sz="14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000000"/>
                </a:solidFill>
                <a:latin typeface="Proxima Nova"/>
                <a:ea typeface="Proxima Nova"/>
                <a:cs typeface="Proxima Nova"/>
                <a:sym typeface="Proxima Nova"/>
              </a:rPr>
              <a:t>Inference</a:t>
            </a:r>
            <a:endParaRPr i="0" sz="1400" u="none" cap="none" strike="noStrike">
              <a:solidFill>
                <a:srgbClr val="000000"/>
              </a:solidFill>
              <a:latin typeface="Proxima Nova"/>
              <a:ea typeface="Proxima Nova"/>
              <a:cs typeface="Proxima Nova"/>
              <a:sym typeface="Proxima Nova"/>
            </a:endParaRPr>
          </a:p>
        </p:txBody>
      </p:sp>
      <p:sp>
        <p:nvSpPr>
          <p:cNvPr id="424" name="Google Shape;424;p74"/>
          <p:cNvSpPr/>
          <p:nvPr/>
        </p:nvSpPr>
        <p:spPr>
          <a:xfrm>
            <a:off x="5397685" y="2503585"/>
            <a:ext cx="248700" cy="231900"/>
          </a:xfrm>
          <a:prstGeom prst="ellipse">
            <a:avLst/>
          </a:prstGeom>
          <a:solidFill>
            <a:srgbClr val="4BACC6"/>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sz="1800">
              <a:solidFill>
                <a:srgbClr val="FFFFFF"/>
              </a:solidFill>
              <a:latin typeface="Arial Narrow"/>
              <a:ea typeface="Arial Narrow"/>
              <a:cs typeface="Arial Narrow"/>
              <a:sym typeface="Arial Narrow"/>
            </a:endParaRPr>
          </a:p>
        </p:txBody>
      </p:sp>
      <p:sp>
        <p:nvSpPr>
          <p:cNvPr id="425" name="Google Shape;425;p74"/>
          <p:cNvSpPr/>
          <p:nvPr/>
        </p:nvSpPr>
        <p:spPr>
          <a:xfrm>
            <a:off x="3119050" y="4294125"/>
            <a:ext cx="1188900" cy="748225"/>
          </a:xfrm>
          <a:prstGeom prst="flowChartMagneticDisk">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300" u="none" cap="none" strike="noStrike">
                <a:solidFill>
                  <a:srgbClr val="000000"/>
                </a:solidFill>
                <a:latin typeface="Proxima Nova"/>
                <a:ea typeface="Proxima Nova"/>
                <a:cs typeface="Proxima Nova"/>
                <a:sym typeface="Proxima Nova"/>
              </a:rPr>
              <a:t>Curated Equivalence</a:t>
            </a:r>
            <a:endParaRPr b="1" i="0" sz="13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400"/>
              <a:buFont typeface="Arial"/>
              <a:buNone/>
            </a:pPr>
            <a:r>
              <a:rPr b="1" i="0" lang="en" sz="1300" u="none" cap="none" strike="noStrike">
                <a:solidFill>
                  <a:srgbClr val="000000"/>
                </a:solidFill>
                <a:latin typeface="Proxima Nova"/>
                <a:ea typeface="Proxima Nova"/>
                <a:cs typeface="Proxima Nova"/>
                <a:sym typeface="Proxima Nova"/>
              </a:rPr>
              <a:t>Relations</a:t>
            </a:r>
            <a:endParaRPr b="1" i="0" sz="1300" u="none" cap="none" strike="noStrike">
              <a:solidFill>
                <a:srgbClr val="000000"/>
              </a:solidFill>
              <a:latin typeface="Proxima Nova"/>
              <a:ea typeface="Proxima Nova"/>
              <a:cs typeface="Proxima Nova"/>
              <a:sym typeface="Proxima Nova"/>
            </a:endParaRPr>
          </a:p>
        </p:txBody>
      </p:sp>
      <p:sp>
        <p:nvSpPr>
          <p:cNvPr id="426" name="Google Shape;426;p74"/>
          <p:cNvSpPr/>
          <p:nvPr/>
        </p:nvSpPr>
        <p:spPr>
          <a:xfrm>
            <a:off x="5148875" y="2973824"/>
            <a:ext cx="248700" cy="231900"/>
          </a:xfrm>
          <a:prstGeom prst="ellipse">
            <a:avLst/>
          </a:prstGeom>
          <a:solidFill>
            <a:srgbClr val="D7B656"/>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sz="1800">
              <a:solidFill>
                <a:srgbClr val="FFFFFF"/>
              </a:solidFill>
              <a:latin typeface="Arial Narrow"/>
              <a:ea typeface="Arial Narrow"/>
              <a:cs typeface="Arial Narrow"/>
              <a:sym typeface="Arial Narrow"/>
            </a:endParaRPr>
          </a:p>
        </p:txBody>
      </p:sp>
      <p:sp>
        <p:nvSpPr>
          <p:cNvPr id="427" name="Google Shape;427;p74"/>
          <p:cNvSpPr/>
          <p:nvPr/>
        </p:nvSpPr>
        <p:spPr>
          <a:xfrm>
            <a:off x="5705281" y="2973824"/>
            <a:ext cx="248700" cy="231900"/>
          </a:xfrm>
          <a:prstGeom prst="ellipse">
            <a:avLst/>
          </a:prstGeom>
          <a:solidFill>
            <a:srgbClr val="D7B656"/>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sz="1800">
              <a:solidFill>
                <a:srgbClr val="FFFFFF"/>
              </a:solidFill>
              <a:latin typeface="Arial Narrow"/>
              <a:ea typeface="Arial Narrow"/>
              <a:cs typeface="Arial Narrow"/>
              <a:sym typeface="Arial Narrow"/>
            </a:endParaRPr>
          </a:p>
        </p:txBody>
      </p:sp>
      <p:sp>
        <p:nvSpPr>
          <p:cNvPr id="428" name="Google Shape;428;p74"/>
          <p:cNvSpPr/>
          <p:nvPr/>
        </p:nvSpPr>
        <p:spPr>
          <a:xfrm>
            <a:off x="1796923" y="2571300"/>
            <a:ext cx="1258800" cy="588000"/>
          </a:xfrm>
          <a:prstGeom prst="rightArrow">
            <a:avLst>
              <a:gd fmla="val 42435" name="adj1"/>
              <a:gd fmla="val 50000" name="adj2"/>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74"/>
          <p:cNvSpPr/>
          <p:nvPr/>
        </p:nvSpPr>
        <p:spPr>
          <a:xfrm>
            <a:off x="4362250" y="2573164"/>
            <a:ext cx="577200" cy="588000"/>
          </a:xfrm>
          <a:prstGeom prst="rightArrow">
            <a:avLst>
              <a:gd fmla="val 50000" name="adj1"/>
              <a:gd fmla="val 50000" name="adj2"/>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74"/>
          <p:cNvSpPr/>
          <p:nvPr/>
        </p:nvSpPr>
        <p:spPr>
          <a:xfrm flipH="1" rot="-5400000">
            <a:off x="4966087" y="3694046"/>
            <a:ext cx="396900" cy="1668600"/>
          </a:xfrm>
          <a:prstGeom prst="bentUpArrow">
            <a:avLst>
              <a:gd fmla="val 25000" name="adj1"/>
              <a:gd fmla="val 25000" name="adj2"/>
              <a:gd fmla="val 25000" name="adj3"/>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74"/>
          <p:cNvSpPr/>
          <p:nvPr/>
        </p:nvSpPr>
        <p:spPr>
          <a:xfrm rot="-5400000">
            <a:off x="3395583" y="3433497"/>
            <a:ext cx="698100" cy="675900"/>
          </a:xfrm>
          <a:prstGeom prst="rightArrow">
            <a:avLst>
              <a:gd fmla="val 50000" name="adj1"/>
              <a:gd fmla="val 50000" name="adj2"/>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74"/>
          <p:cNvSpPr/>
          <p:nvPr/>
        </p:nvSpPr>
        <p:spPr>
          <a:xfrm>
            <a:off x="6002592" y="2613829"/>
            <a:ext cx="248700" cy="231900"/>
          </a:xfrm>
          <a:prstGeom prst="ellipse">
            <a:avLst/>
          </a:prstGeom>
          <a:solidFill>
            <a:srgbClr val="826005"/>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sz="1800">
              <a:solidFill>
                <a:srgbClr val="FFFFFF"/>
              </a:solidFill>
              <a:latin typeface="Arial Narrow"/>
              <a:ea typeface="Arial Narrow"/>
              <a:cs typeface="Arial Narrow"/>
              <a:sym typeface="Arial Narrow"/>
            </a:endParaRPr>
          </a:p>
        </p:txBody>
      </p:sp>
      <p:cxnSp>
        <p:nvCxnSpPr>
          <p:cNvPr id="433" name="Google Shape;433;p74"/>
          <p:cNvCxnSpPr>
            <a:stCxn id="426" idx="0"/>
            <a:endCxn id="424" idx="3"/>
          </p:cNvCxnSpPr>
          <p:nvPr/>
        </p:nvCxnSpPr>
        <p:spPr>
          <a:xfrm flipH="1" rot="10800000">
            <a:off x="5273225" y="2701424"/>
            <a:ext cx="160800" cy="272400"/>
          </a:xfrm>
          <a:prstGeom prst="straightConnector1">
            <a:avLst/>
          </a:prstGeom>
          <a:noFill/>
          <a:ln cap="flat" cmpd="sng" w="9525">
            <a:solidFill>
              <a:srgbClr val="1F497D"/>
            </a:solidFill>
            <a:prstDash val="solid"/>
            <a:round/>
            <a:headEnd len="sm" w="sm" type="none"/>
            <a:tailEnd len="med" w="med" type="triangle"/>
          </a:ln>
        </p:spPr>
      </p:cxnSp>
      <p:cxnSp>
        <p:nvCxnSpPr>
          <p:cNvPr id="434" name="Google Shape;434;p74"/>
          <p:cNvCxnSpPr>
            <a:stCxn id="427" idx="1"/>
            <a:endCxn id="424" idx="5"/>
          </p:cNvCxnSpPr>
          <p:nvPr/>
        </p:nvCxnSpPr>
        <p:spPr>
          <a:xfrm rot="10800000">
            <a:off x="5610003" y="2701485"/>
            <a:ext cx="131700" cy="306300"/>
          </a:xfrm>
          <a:prstGeom prst="straightConnector1">
            <a:avLst/>
          </a:prstGeom>
          <a:noFill/>
          <a:ln cap="flat" cmpd="sng" w="9525">
            <a:solidFill>
              <a:srgbClr val="1F497D"/>
            </a:solidFill>
            <a:prstDash val="solid"/>
            <a:round/>
            <a:headEnd len="sm" w="sm" type="none"/>
            <a:tailEnd len="med" w="med" type="triangle"/>
          </a:ln>
        </p:spPr>
      </p:cxnSp>
      <p:cxnSp>
        <p:nvCxnSpPr>
          <p:cNvPr id="435" name="Google Shape;435;p74"/>
          <p:cNvCxnSpPr>
            <a:stCxn id="427" idx="7"/>
            <a:endCxn id="432" idx="3"/>
          </p:cNvCxnSpPr>
          <p:nvPr/>
        </p:nvCxnSpPr>
        <p:spPr>
          <a:xfrm flipH="1" rot="10800000">
            <a:off x="5917560" y="2811885"/>
            <a:ext cx="121500" cy="195900"/>
          </a:xfrm>
          <a:prstGeom prst="straightConnector1">
            <a:avLst/>
          </a:prstGeom>
          <a:noFill/>
          <a:ln cap="flat" cmpd="sng" w="9525">
            <a:solidFill>
              <a:srgbClr val="1F497D"/>
            </a:solidFill>
            <a:prstDash val="solid"/>
            <a:round/>
            <a:headEnd len="sm" w="sm" type="none"/>
            <a:tailEnd len="med" w="med" type="triangle"/>
          </a:ln>
        </p:spPr>
      </p:cxnSp>
      <p:sp>
        <p:nvSpPr>
          <p:cNvPr id="436" name="Google Shape;436;p74"/>
          <p:cNvSpPr/>
          <p:nvPr/>
        </p:nvSpPr>
        <p:spPr>
          <a:xfrm>
            <a:off x="5705281" y="2037312"/>
            <a:ext cx="248700" cy="231900"/>
          </a:xfrm>
          <a:prstGeom prst="ellipse">
            <a:avLst/>
          </a:prstGeom>
          <a:solidFill>
            <a:srgbClr val="3D8CA2"/>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sz="1800">
              <a:solidFill>
                <a:srgbClr val="FFFFFF"/>
              </a:solidFill>
              <a:latin typeface="Arial Narrow"/>
              <a:ea typeface="Arial Narrow"/>
              <a:cs typeface="Arial Narrow"/>
              <a:sym typeface="Arial Narrow"/>
            </a:endParaRPr>
          </a:p>
        </p:txBody>
      </p:sp>
      <p:cxnSp>
        <p:nvCxnSpPr>
          <p:cNvPr id="437" name="Google Shape;437;p74"/>
          <p:cNvCxnSpPr>
            <a:stCxn id="424" idx="7"/>
            <a:endCxn id="436" idx="3"/>
          </p:cNvCxnSpPr>
          <p:nvPr/>
        </p:nvCxnSpPr>
        <p:spPr>
          <a:xfrm flipH="1" rot="10800000">
            <a:off x="5609964" y="2235146"/>
            <a:ext cx="131700" cy="302400"/>
          </a:xfrm>
          <a:prstGeom prst="straightConnector1">
            <a:avLst/>
          </a:prstGeom>
          <a:noFill/>
          <a:ln cap="flat" cmpd="sng" w="9525">
            <a:solidFill>
              <a:srgbClr val="1F497D"/>
            </a:solidFill>
            <a:prstDash val="solid"/>
            <a:round/>
            <a:headEnd len="sm" w="sm" type="none"/>
            <a:tailEnd len="med" w="med" type="triangle"/>
          </a:ln>
        </p:spPr>
      </p:cxnSp>
      <p:sp>
        <p:nvSpPr>
          <p:cNvPr id="438" name="Google Shape;438;p74"/>
          <p:cNvSpPr/>
          <p:nvPr/>
        </p:nvSpPr>
        <p:spPr>
          <a:xfrm>
            <a:off x="5397685" y="3444064"/>
            <a:ext cx="248700" cy="231900"/>
          </a:xfrm>
          <a:prstGeom prst="ellipse">
            <a:avLst/>
          </a:prstGeom>
          <a:solidFill>
            <a:srgbClr val="C04337"/>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sz="1800">
              <a:solidFill>
                <a:srgbClr val="FFFFFF"/>
              </a:solidFill>
              <a:latin typeface="Arial Narrow"/>
              <a:ea typeface="Arial Narrow"/>
              <a:cs typeface="Arial Narrow"/>
              <a:sym typeface="Arial Narrow"/>
            </a:endParaRPr>
          </a:p>
        </p:txBody>
      </p:sp>
      <p:sp>
        <p:nvSpPr>
          <p:cNvPr id="439" name="Google Shape;439;p74"/>
          <p:cNvSpPr/>
          <p:nvPr/>
        </p:nvSpPr>
        <p:spPr>
          <a:xfrm>
            <a:off x="5917657" y="3444064"/>
            <a:ext cx="248700" cy="231900"/>
          </a:xfrm>
          <a:prstGeom prst="ellipse">
            <a:avLst/>
          </a:prstGeom>
          <a:solidFill>
            <a:srgbClr val="C04337"/>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sz="1800">
              <a:solidFill>
                <a:srgbClr val="FFFFFF"/>
              </a:solidFill>
              <a:latin typeface="Arial Narrow"/>
              <a:ea typeface="Arial Narrow"/>
              <a:cs typeface="Arial Narrow"/>
              <a:sym typeface="Arial Narrow"/>
            </a:endParaRPr>
          </a:p>
        </p:txBody>
      </p:sp>
      <p:sp>
        <p:nvSpPr>
          <p:cNvPr id="440" name="Google Shape;440;p74"/>
          <p:cNvSpPr/>
          <p:nvPr/>
        </p:nvSpPr>
        <p:spPr>
          <a:xfrm>
            <a:off x="6370429" y="3444064"/>
            <a:ext cx="248700" cy="231900"/>
          </a:xfrm>
          <a:prstGeom prst="ellipse">
            <a:avLst/>
          </a:prstGeom>
          <a:solidFill>
            <a:srgbClr val="C04337"/>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sz="1800">
              <a:solidFill>
                <a:srgbClr val="FFFFFF"/>
              </a:solidFill>
              <a:latin typeface="Arial Narrow"/>
              <a:ea typeface="Arial Narrow"/>
              <a:cs typeface="Arial Narrow"/>
              <a:sym typeface="Arial Narrow"/>
            </a:endParaRPr>
          </a:p>
        </p:txBody>
      </p:sp>
      <p:cxnSp>
        <p:nvCxnSpPr>
          <p:cNvPr id="441" name="Google Shape;441;p74"/>
          <p:cNvCxnSpPr>
            <a:stCxn id="438" idx="7"/>
            <a:endCxn id="427" idx="3"/>
          </p:cNvCxnSpPr>
          <p:nvPr/>
        </p:nvCxnSpPr>
        <p:spPr>
          <a:xfrm flipH="1" rot="10800000">
            <a:off x="5609964" y="3171725"/>
            <a:ext cx="131700" cy="306300"/>
          </a:xfrm>
          <a:prstGeom prst="straightConnector1">
            <a:avLst/>
          </a:prstGeom>
          <a:noFill/>
          <a:ln cap="flat" cmpd="sng" w="9525">
            <a:solidFill>
              <a:srgbClr val="1F497D"/>
            </a:solidFill>
            <a:prstDash val="solid"/>
            <a:round/>
            <a:headEnd len="sm" w="sm" type="none"/>
            <a:tailEnd len="med" w="med" type="triangle"/>
          </a:ln>
        </p:spPr>
      </p:cxnSp>
      <p:cxnSp>
        <p:nvCxnSpPr>
          <p:cNvPr id="442" name="Google Shape;442;p74"/>
          <p:cNvCxnSpPr>
            <a:stCxn id="439" idx="0"/>
            <a:endCxn id="427" idx="4"/>
          </p:cNvCxnSpPr>
          <p:nvPr/>
        </p:nvCxnSpPr>
        <p:spPr>
          <a:xfrm rot="10800000">
            <a:off x="5829607" y="3205864"/>
            <a:ext cx="212400" cy="238200"/>
          </a:xfrm>
          <a:prstGeom prst="straightConnector1">
            <a:avLst/>
          </a:prstGeom>
          <a:noFill/>
          <a:ln cap="flat" cmpd="sng" w="9525">
            <a:solidFill>
              <a:srgbClr val="1F497D"/>
            </a:solidFill>
            <a:prstDash val="solid"/>
            <a:round/>
            <a:headEnd len="sm" w="sm" type="none"/>
            <a:tailEnd len="med" w="med" type="triangle"/>
          </a:ln>
        </p:spPr>
      </p:cxnSp>
      <p:cxnSp>
        <p:nvCxnSpPr>
          <p:cNvPr id="443" name="Google Shape;443;p74"/>
          <p:cNvCxnSpPr>
            <a:stCxn id="440" idx="0"/>
            <a:endCxn id="427" idx="5"/>
          </p:cNvCxnSpPr>
          <p:nvPr/>
        </p:nvCxnSpPr>
        <p:spPr>
          <a:xfrm rot="10800000">
            <a:off x="5917579" y="3171664"/>
            <a:ext cx="577200" cy="272400"/>
          </a:xfrm>
          <a:prstGeom prst="straightConnector1">
            <a:avLst/>
          </a:prstGeom>
          <a:noFill/>
          <a:ln cap="flat" cmpd="sng" w="9525">
            <a:solidFill>
              <a:srgbClr val="1F497D"/>
            </a:solidFill>
            <a:prstDash val="solid"/>
            <a:round/>
            <a:headEnd len="sm" w="sm" type="none"/>
            <a:tailEnd len="med" w="med" type="triangle"/>
          </a:ln>
        </p:spPr>
      </p:cxnSp>
      <p:cxnSp>
        <p:nvCxnSpPr>
          <p:cNvPr id="444" name="Google Shape;444;p74"/>
          <p:cNvCxnSpPr>
            <a:stCxn id="438" idx="0"/>
            <a:endCxn id="426" idx="5"/>
          </p:cNvCxnSpPr>
          <p:nvPr/>
        </p:nvCxnSpPr>
        <p:spPr>
          <a:xfrm rot="10800000">
            <a:off x="5361235" y="3171664"/>
            <a:ext cx="160800" cy="272400"/>
          </a:xfrm>
          <a:prstGeom prst="straightConnector1">
            <a:avLst/>
          </a:prstGeom>
          <a:noFill/>
          <a:ln cap="flat" cmpd="sng" w="9525">
            <a:solidFill>
              <a:srgbClr val="1F497D"/>
            </a:solidFill>
            <a:prstDash val="solid"/>
            <a:round/>
            <a:headEnd len="sm" w="sm" type="none"/>
            <a:tailEnd len="med" w="med" type="triangle"/>
          </a:ln>
        </p:spPr>
      </p:cxnSp>
      <p:sp>
        <p:nvSpPr>
          <p:cNvPr id="445" name="Google Shape;445;p74"/>
          <p:cNvSpPr/>
          <p:nvPr/>
        </p:nvSpPr>
        <p:spPr>
          <a:xfrm>
            <a:off x="6494834" y="2823920"/>
            <a:ext cx="248700" cy="231900"/>
          </a:xfrm>
          <a:prstGeom prst="ellipse">
            <a:avLst/>
          </a:prstGeom>
          <a:solidFill>
            <a:srgbClr val="5D4504"/>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sz="1800">
              <a:solidFill>
                <a:srgbClr val="FFFFFF"/>
              </a:solidFill>
              <a:latin typeface="Arial Narrow"/>
              <a:ea typeface="Arial Narrow"/>
              <a:cs typeface="Arial Narrow"/>
              <a:sym typeface="Arial Narrow"/>
            </a:endParaRPr>
          </a:p>
        </p:txBody>
      </p:sp>
      <p:sp>
        <p:nvSpPr>
          <p:cNvPr id="446" name="Google Shape;446;p74"/>
          <p:cNvSpPr/>
          <p:nvPr/>
        </p:nvSpPr>
        <p:spPr>
          <a:xfrm>
            <a:off x="6987075" y="2823920"/>
            <a:ext cx="248700" cy="231900"/>
          </a:xfrm>
          <a:prstGeom prst="ellipse">
            <a:avLst/>
          </a:prstGeom>
          <a:solidFill>
            <a:srgbClr val="4BACC6"/>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sz="1800">
              <a:solidFill>
                <a:srgbClr val="FFFFFF"/>
              </a:solidFill>
              <a:latin typeface="Arial Narrow"/>
              <a:ea typeface="Arial Narrow"/>
              <a:cs typeface="Arial Narrow"/>
              <a:sym typeface="Arial Narrow"/>
            </a:endParaRPr>
          </a:p>
        </p:txBody>
      </p:sp>
      <p:sp>
        <p:nvSpPr>
          <p:cNvPr id="447" name="Google Shape;447;p74"/>
          <p:cNvSpPr/>
          <p:nvPr/>
        </p:nvSpPr>
        <p:spPr>
          <a:xfrm>
            <a:off x="6743644" y="2382224"/>
            <a:ext cx="248700" cy="231900"/>
          </a:xfrm>
          <a:prstGeom prst="ellipse">
            <a:avLst/>
          </a:prstGeom>
          <a:solidFill>
            <a:srgbClr val="E69138"/>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sz="1800">
              <a:solidFill>
                <a:srgbClr val="FFFFFF"/>
              </a:solidFill>
              <a:latin typeface="Arial Narrow"/>
              <a:ea typeface="Arial Narrow"/>
              <a:cs typeface="Arial Narrow"/>
              <a:sym typeface="Arial Narrow"/>
            </a:endParaRPr>
          </a:p>
        </p:txBody>
      </p:sp>
      <p:cxnSp>
        <p:nvCxnSpPr>
          <p:cNvPr id="448" name="Google Shape;448;p74"/>
          <p:cNvCxnSpPr>
            <a:stCxn id="445" idx="7"/>
            <a:endCxn id="447" idx="3"/>
          </p:cNvCxnSpPr>
          <p:nvPr/>
        </p:nvCxnSpPr>
        <p:spPr>
          <a:xfrm flipH="1" rot="10800000">
            <a:off x="6707112" y="2580081"/>
            <a:ext cx="72900" cy="277800"/>
          </a:xfrm>
          <a:prstGeom prst="straightConnector1">
            <a:avLst/>
          </a:prstGeom>
          <a:noFill/>
          <a:ln cap="flat" cmpd="sng" w="9525">
            <a:solidFill>
              <a:srgbClr val="1F497D"/>
            </a:solidFill>
            <a:prstDash val="solid"/>
            <a:round/>
            <a:headEnd len="sm" w="sm" type="none"/>
            <a:tailEnd len="med" w="med" type="triangle"/>
          </a:ln>
        </p:spPr>
      </p:cxnSp>
      <p:cxnSp>
        <p:nvCxnSpPr>
          <p:cNvPr id="449" name="Google Shape;449;p74"/>
          <p:cNvCxnSpPr>
            <a:stCxn id="446" idx="0"/>
            <a:endCxn id="447" idx="5"/>
          </p:cNvCxnSpPr>
          <p:nvPr/>
        </p:nvCxnSpPr>
        <p:spPr>
          <a:xfrm rot="10800000">
            <a:off x="6956025" y="2580020"/>
            <a:ext cx="155400" cy="243900"/>
          </a:xfrm>
          <a:prstGeom prst="straightConnector1">
            <a:avLst/>
          </a:prstGeom>
          <a:noFill/>
          <a:ln cap="flat" cmpd="sng" w="9525">
            <a:solidFill>
              <a:srgbClr val="1F497D"/>
            </a:solidFill>
            <a:prstDash val="solid"/>
            <a:round/>
            <a:headEnd len="sm" w="sm" type="none"/>
            <a:tailEnd len="med" w="med" type="triangle"/>
          </a:ln>
        </p:spPr>
      </p:cxnSp>
      <p:cxnSp>
        <p:nvCxnSpPr>
          <p:cNvPr id="450" name="Google Shape;450;p74"/>
          <p:cNvCxnSpPr>
            <a:stCxn id="440" idx="0"/>
            <a:endCxn id="445" idx="4"/>
          </p:cNvCxnSpPr>
          <p:nvPr/>
        </p:nvCxnSpPr>
        <p:spPr>
          <a:xfrm flipH="1" rot="10800000">
            <a:off x="6494779" y="3055864"/>
            <a:ext cx="124500" cy="388200"/>
          </a:xfrm>
          <a:prstGeom prst="straightConnector1">
            <a:avLst/>
          </a:prstGeom>
          <a:noFill/>
          <a:ln cap="flat" cmpd="sng" w="9525">
            <a:solidFill>
              <a:srgbClr val="1F497D"/>
            </a:solidFill>
            <a:prstDash val="solid"/>
            <a:round/>
            <a:headEnd len="sm" w="sm" type="none"/>
            <a:tailEnd len="med" w="med" type="triangle"/>
          </a:ln>
        </p:spPr>
      </p:cxnSp>
      <p:sp>
        <p:nvSpPr>
          <p:cNvPr id="451" name="Google Shape;451;p74"/>
          <p:cNvSpPr txBox="1"/>
          <p:nvPr/>
        </p:nvSpPr>
        <p:spPr>
          <a:xfrm>
            <a:off x="5292794" y="3733945"/>
            <a:ext cx="1492800" cy="425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i="1" lang="en" sz="2400" u="none" cap="none" strike="noStrike">
                <a:solidFill>
                  <a:srgbClr val="000000"/>
                </a:solidFill>
                <a:latin typeface="Proxima Nova"/>
                <a:ea typeface="Proxima Nova"/>
                <a:cs typeface="Proxima Nova"/>
                <a:sym typeface="Proxima Nova"/>
              </a:rPr>
              <a:t>evaluate </a:t>
            </a:r>
            <a:endParaRPr i="1" sz="2400" u="none" cap="none" strike="noStrike">
              <a:solidFill>
                <a:srgbClr val="000000"/>
              </a:solidFill>
              <a:latin typeface="Proxima Nova"/>
              <a:ea typeface="Proxima Nova"/>
              <a:cs typeface="Proxima Nova"/>
              <a:sym typeface="Proxima Nova"/>
            </a:endParaRPr>
          </a:p>
        </p:txBody>
      </p:sp>
      <p:sp>
        <p:nvSpPr>
          <p:cNvPr id="452" name="Google Shape;452;p74"/>
          <p:cNvSpPr txBox="1"/>
          <p:nvPr/>
        </p:nvSpPr>
        <p:spPr>
          <a:xfrm>
            <a:off x="5101001" y="1283559"/>
            <a:ext cx="3534000" cy="588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i="1" lang="en" sz="2400" u="none" cap="none" strike="noStrike">
                <a:solidFill>
                  <a:srgbClr val="000000"/>
                </a:solidFill>
                <a:latin typeface="Proxima Nova"/>
                <a:ea typeface="Proxima Nova"/>
                <a:cs typeface="Proxima Nova"/>
                <a:sym typeface="Proxima Nova"/>
              </a:rPr>
              <a:t>iterative curator-assisted </a:t>
            </a:r>
            <a:r>
              <a:rPr i="1" lang="en" sz="2400">
                <a:latin typeface="Proxima Nova"/>
                <a:ea typeface="Proxima Nova"/>
                <a:cs typeface="Proxima Nova"/>
                <a:sym typeface="Proxima Nova"/>
              </a:rPr>
              <a:t>equivalence inference</a:t>
            </a:r>
            <a:endParaRPr i="1" sz="2400" u="none" cap="none" strike="noStrike">
              <a:solidFill>
                <a:srgbClr val="000000"/>
              </a:solidFill>
              <a:latin typeface="Proxima Nova"/>
              <a:ea typeface="Proxima Nova"/>
              <a:cs typeface="Proxima Nova"/>
              <a:sym typeface="Proxima Nova"/>
            </a:endParaRPr>
          </a:p>
        </p:txBody>
      </p:sp>
      <p:sp>
        <p:nvSpPr>
          <p:cNvPr id="453" name="Google Shape;453;p74"/>
          <p:cNvSpPr txBox="1"/>
          <p:nvPr/>
        </p:nvSpPr>
        <p:spPr>
          <a:xfrm>
            <a:off x="4350111" y="4235426"/>
            <a:ext cx="1442400" cy="312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i="1" lang="en" sz="2400" u="none" cap="none" strike="noStrike">
                <a:solidFill>
                  <a:srgbClr val="000000"/>
                </a:solidFill>
                <a:latin typeface="Proxima Nova"/>
                <a:ea typeface="Proxima Nova"/>
                <a:cs typeface="Proxima Nova"/>
                <a:sym typeface="Proxima Nova"/>
              </a:rPr>
              <a:t>curate</a:t>
            </a:r>
            <a:endParaRPr i="1" sz="2400" u="none" cap="none" strike="noStrike">
              <a:solidFill>
                <a:srgbClr val="000000"/>
              </a:solidFill>
              <a:latin typeface="Proxima Nova"/>
              <a:ea typeface="Proxima Nova"/>
              <a:cs typeface="Proxima Nova"/>
              <a:sym typeface="Proxima Nova"/>
            </a:endParaRPr>
          </a:p>
        </p:txBody>
      </p:sp>
      <p:sp>
        <p:nvSpPr>
          <p:cNvPr id="454" name="Google Shape;454;p74"/>
          <p:cNvSpPr txBox="1"/>
          <p:nvPr/>
        </p:nvSpPr>
        <p:spPr>
          <a:xfrm>
            <a:off x="4873574" y="4793600"/>
            <a:ext cx="1550100" cy="312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i="1" lang="en" sz="2400" u="none" cap="none" strike="noStrike">
                <a:solidFill>
                  <a:srgbClr val="000000"/>
                </a:solidFill>
                <a:latin typeface="Proxima Nova"/>
                <a:ea typeface="Proxima Nova"/>
                <a:cs typeface="Proxima Nova"/>
                <a:sym typeface="Proxima Nova"/>
              </a:rPr>
              <a:t>feedback</a:t>
            </a:r>
            <a:endParaRPr i="1" sz="2400" u="none" cap="none" strike="noStrike">
              <a:solidFill>
                <a:srgbClr val="000000"/>
              </a:solidFill>
              <a:latin typeface="Proxima Nova"/>
              <a:ea typeface="Proxima Nova"/>
              <a:cs typeface="Proxima Nova"/>
              <a:sym typeface="Proxima Nova"/>
            </a:endParaRPr>
          </a:p>
        </p:txBody>
      </p:sp>
      <p:sp>
        <p:nvSpPr>
          <p:cNvPr id="455" name="Google Shape;455;p74"/>
          <p:cNvSpPr/>
          <p:nvPr/>
        </p:nvSpPr>
        <p:spPr>
          <a:xfrm>
            <a:off x="818275" y="1071975"/>
            <a:ext cx="778450" cy="481765"/>
          </a:xfrm>
          <a:prstGeom prst="flowChartMagneticDisk">
            <a:avLst/>
          </a:prstGeom>
          <a:solidFill>
            <a:srgbClr val="C0433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600">
                <a:solidFill>
                  <a:srgbClr val="FFFFFF"/>
                </a:solidFill>
                <a:latin typeface="Proxima Nova"/>
                <a:ea typeface="Proxima Nova"/>
                <a:cs typeface="Proxima Nova"/>
                <a:sym typeface="Proxima Nova"/>
              </a:rPr>
              <a:t>OMIM</a:t>
            </a:r>
            <a:endParaRPr sz="1600">
              <a:solidFill>
                <a:srgbClr val="FFFFFF"/>
              </a:solidFill>
              <a:latin typeface="Proxima Nova"/>
              <a:ea typeface="Proxima Nova"/>
              <a:cs typeface="Proxima Nova"/>
              <a:sym typeface="Proxima Nova"/>
            </a:endParaRPr>
          </a:p>
        </p:txBody>
      </p:sp>
      <p:pic>
        <p:nvPicPr>
          <p:cNvPr id="456" name="Google Shape;456;p74"/>
          <p:cNvPicPr preferRelativeResize="0"/>
          <p:nvPr/>
        </p:nvPicPr>
        <p:blipFill>
          <a:blip r:embed="rId4">
            <a:alphaModFix/>
          </a:blip>
          <a:stretch>
            <a:fillRect/>
          </a:stretch>
        </p:blipFill>
        <p:spPr>
          <a:xfrm>
            <a:off x="7253625" y="2253398"/>
            <a:ext cx="1797764" cy="1969926"/>
          </a:xfrm>
          <a:prstGeom prst="rect">
            <a:avLst/>
          </a:prstGeom>
          <a:noFill/>
          <a:ln>
            <a:noFill/>
          </a:ln>
        </p:spPr>
      </p:pic>
      <p:sp>
        <p:nvSpPr>
          <p:cNvPr id="457" name="Google Shape;457;p74"/>
          <p:cNvSpPr txBox="1"/>
          <p:nvPr/>
        </p:nvSpPr>
        <p:spPr>
          <a:xfrm>
            <a:off x="6494775" y="4744200"/>
            <a:ext cx="16686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ighlight>
                  <a:srgbClr val="FFFFFF"/>
                </a:highlight>
                <a:latin typeface="Proxima Nova"/>
                <a:ea typeface="Proxima Nova"/>
                <a:cs typeface="Proxima Nova"/>
                <a:sym typeface="Proxima Nova"/>
                <a:hlinkClick r:id="rId5"/>
              </a:rPr>
              <a:t>doi.org/10.1101/048843</a:t>
            </a:r>
            <a:endParaRPr sz="1100">
              <a:solidFill>
                <a:srgbClr val="333333"/>
              </a:solidFill>
              <a:highlight>
                <a:srgbClr val="FFFFFF"/>
              </a:highlight>
              <a:latin typeface="Proxima Nova"/>
              <a:ea typeface="Proxima Nova"/>
              <a:cs typeface="Proxima Nova"/>
              <a:sym typeface="Proxima Nova"/>
            </a:endParaRPr>
          </a:p>
          <a:p>
            <a:pPr indent="0" lvl="0" marL="0" rtl="0" algn="l">
              <a:spcBef>
                <a:spcPts val="0"/>
              </a:spcBef>
              <a:spcAft>
                <a:spcPts val="0"/>
              </a:spcAft>
              <a:buNone/>
            </a:pPr>
            <a:r>
              <a:t/>
            </a:r>
            <a:endParaRPr sz="1100">
              <a:solidFill>
                <a:srgbClr val="333333"/>
              </a:solidFill>
              <a:highlight>
                <a:srgbClr val="FFFFFF"/>
              </a:highlight>
              <a:latin typeface="Proxima Nova"/>
              <a:ea typeface="Proxima Nova"/>
              <a:cs typeface="Proxima Nova"/>
              <a:sym typeface="Proxima Nova"/>
            </a:endParaRPr>
          </a:p>
        </p:txBody>
      </p:sp>
      <p:pic>
        <p:nvPicPr>
          <p:cNvPr id="458" name="Google Shape;458;p74"/>
          <p:cNvPicPr preferRelativeResize="0"/>
          <p:nvPr/>
        </p:nvPicPr>
        <p:blipFill>
          <a:blip r:embed="rId6">
            <a:alphaModFix/>
          </a:blip>
          <a:stretch>
            <a:fillRect/>
          </a:stretch>
        </p:blipFill>
        <p:spPr>
          <a:xfrm>
            <a:off x="8118576" y="4654751"/>
            <a:ext cx="260335" cy="406599"/>
          </a:xfrm>
          <a:prstGeom prst="rect">
            <a:avLst/>
          </a:prstGeom>
          <a:noFill/>
          <a:ln>
            <a:noFill/>
          </a:ln>
        </p:spPr>
      </p:pic>
      <p:sp>
        <p:nvSpPr>
          <p:cNvPr id="459" name="Google Shape;459;p74"/>
          <p:cNvSpPr/>
          <p:nvPr/>
        </p:nvSpPr>
        <p:spPr>
          <a:xfrm>
            <a:off x="818275" y="4239825"/>
            <a:ext cx="778450" cy="451950"/>
          </a:xfrm>
          <a:prstGeom prst="flowChartMagneticDisk">
            <a:avLst/>
          </a:prstGeom>
          <a:solidFill>
            <a:srgbClr val="82600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500">
                <a:solidFill>
                  <a:srgbClr val="FFFFFF"/>
                </a:solidFill>
                <a:latin typeface="Proxima Nova"/>
                <a:ea typeface="Proxima Nova"/>
                <a:cs typeface="Proxima Nova"/>
                <a:sym typeface="Proxima Nova"/>
              </a:rPr>
              <a:t>MEDIC</a:t>
            </a:r>
            <a:endParaRPr sz="1500">
              <a:solidFill>
                <a:srgbClr val="FFFFFF"/>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